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Public Sans" charset="1" panose="00000000000000000000"/>
      <p:regular r:id="rId13"/>
    </p:embeddedFont>
    <p:embeddedFont>
      <p:font typeface="Cormorant Garamond" charset="1" panose="00000500000000000000"/>
      <p:regular r:id="rId14"/>
    </p:embeddedFont>
    <p:embeddedFont>
      <p:font typeface="DM Sans" charset="1" panose="00000000000000000000"/>
      <p:regular r:id="rId15"/>
    </p:embeddedFont>
    <p:embeddedFont>
      <p:font typeface="Alice" charset="1" panose="00000500000000000000"/>
      <p:regular r:id="rId16"/>
    </p:embeddedFont>
    <p:embeddedFont>
      <p:font typeface="Arimo" charset="1" panose="020B0604020202020204"/>
      <p:regular r:id="rId17"/>
    </p:embeddedFont>
    <p:embeddedFont>
      <p:font typeface="Canva Sans" charset="1" panose="020B0503030501040103"/>
      <p:regular r:id="rId18"/>
    </p:embeddedFont>
    <p:embeddedFont>
      <p:font typeface="Libre Baskerville" charset="1" panose="02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15" Target="../media/image14.png" Type="http://schemas.openxmlformats.org/officeDocument/2006/relationships/image"/><Relationship Id="rId16" Target="../media/image15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png" Type="http://schemas.openxmlformats.org/officeDocument/2006/relationships/image"/><Relationship Id="rId11" Target="../media/image25.png" Type="http://schemas.openxmlformats.org/officeDocument/2006/relationships/image"/><Relationship Id="rId12" Target="../media/image26.png" Type="http://schemas.openxmlformats.org/officeDocument/2006/relationships/image"/><Relationship Id="rId2" Target="../media/image16.pn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Relationship Id="rId6" Target="../media/image20.png" Type="http://schemas.openxmlformats.org/officeDocument/2006/relationships/image"/><Relationship Id="rId7" Target="../media/image21.png" Type="http://schemas.openxmlformats.org/officeDocument/2006/relationships/image"/><Relationship Id="rId8" Target="../media/image22.png" Type="http://schemas.openxmlformats.org/officeDocument/2006/relationships/image"/><Relationship Id="rId9" Target="../media/image2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32.svg" Type="http://schemas.openxmlformats.org/officeDocument/2006/relationships/image"/><Relationship Id="rId5" Target="../media/image3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2.png" Type="http://schemas.openxmlformats.org/officeDocument/2006/relationships/image"/><Relationship Id="rId11" Target="../media/image43.png" Type="http://schemas.openxmlformats.org/officeDocument/2006/relationships/image"/><Relationship Id="rId12" Target="../media/image44.png" Type="http://schemas.openxmlformats.org/officeDocument/2006/relationships/image"/><Relationship Id="rId2" Target="../media/image34.png" Type="http://schemas.openxmlformats.org/officeDocument/2006/relationships/image"/><Relationship Id="rId3" Target="../media/image35.png" Type="http://schemas.openxmlformats.org/officeDocument/2006/relationships/image"/><Relationship Id="rId4" Target="../media/image36.png" Type="http://schemas.openxmlformats.org/officeDocument/2006/relationships/image"/><Relationship Id="rId5" Target="../media/image37.png" Type="http://schemas.openxmlformats.org/officeDocument/2006/relationships/image"/><Relationship Id="rId6" Target="../media/image38.png" Type="http://schemas.openxmlformats.org/officeDocument/2006/relationships/image"/><Relationship Id="rId7" Target="../media/image39.png" Type="http://schemas.openxmlformats.org/officeDocument/2006/relationships/image"/><Relationship Id="rId8" Target="../media/image40.png" Type="http://schemas.openxmlformats.org/officeDocument/2006/relationships/image"/><Relationship Id="rId9" Target="../media/image4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099797" y="5107746"/>
            <a:ext cx="7188203" cy="3060697"/>
          </a:xfrm>
          <a:custGeom>
            <a:avLst/>
            <a:gdLst/>
            <a:ahLst/>
            <a:cxnLst/>
            <a:rect r="r" b="b" t="t" l="l"/>
            <a:pathLst>
              <a:path h="3060697" w="7188203">
                <a:moveTo>
                  <a:pt x="0" y="0"/>
                </a:moveTo>
                <a:lnTo>
                  <a:pt x="7188203" y="0"/>
                </a:lnTo>
                <a:lnTo>
                  <a:pt x="7188203" y="3060697"/>
                </a:lnTo>
                <a:lnTo>
                  <a:pt x="0" y="30606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074394" y="3164646"/>
            <a:ext cx="7150103" cy="4851397"/>
          </a:xfrm>
          <a:custGeom>
            <a:avLst/>
            <a:gdLst/>
            <a:ahLst/>
            <a:cxnLst/>
            <a:rect r="r" b="b" t="t" l="l"/>
            <a:pathLst>
              <a:path h="4851397" w="7150103">
                <a:moveTo>
                  <a:pt x="0" y="0"/>
                </a:moveTo>
                <a:lnTo>
                  <a:pt x="7150103" y="0"/>
                </a:lnTo>
                <a:lnTo>
                  <a:pt x="7150103" y="4851397"/>
                </a:lnTo>
                <a:lnTo>
                  <a:pt x="0" y="48513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404597" y="1602546"/>
            <a:ext cx="5422897" cy="4064003"/>
          </a:xfrm>
          <a:custGeom>
            <a:avLst/>
            <a:gdLst/>
            <a:ahLst/>
            <a:cxnLst/>
            <a:rect r="r" b="b" t="t" l="l"/>
            <a:pathLst>
              <a:path h="4064003" w="5422897">
                <a:moveTo>
                  <a:pt x="0" y="0"/>
                </a:moveTo>
                <a:lnTo>
                  <a:pt x="5422897" y="0"/>
                </a:lnTo>
                <a:lnTo>
                  <a:pt x="5422897" y="4064003"/>
                </a:lnTo>
                <a:lnTo>
                  <a:pt x="0" y="40640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417294" y="2301052"/>
            <a:ext cx="5689597" cy="5295900"/>
          </a:xfrm>
          <a:custGeom>
            <a:avLst/>
            <a:gdLst/>
            <a:ahLst/>
            <a:cxnLst/>
            <a:rect r="r" b="b" t="t" l="l"/>
            <a:pathLst>
              <a:path h="5295900" w="5689597">
                <a:moveTo>
                  <a:pt x="0" y="0"/>
                </a:moveTo>
                <a:lnTo>
                  <a:pt x="5689596" y="0"/>
                </a:lnTo>
                <a:lnTo>
                  <a:pt x="5689596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064994" y="1754946"/>
            <a:ext cx="5969003" cy="5181600"/>
          </a:xfrm>
          <a:custGeom>
            <a:avLst/>
            <a:gdLst/>
            <a:ahLst/>
            <a:cxnLst/>
            <a:rect r="r" b="b" t="t" l="l"/>
            <a:pathLst>
              <a:path h="5181600" w="5969003">
                <a:moveTo>
                  <a:pt x="0" y="0"/>
                </a:moveTo>
                <a:lnTo>
                  <a:pt x="5969003" y="0"/>
                </a:lnTo>
                <a:lnTo>
                  <a:pt x="5969003" y="5181600"/>
                </a:lnTo>
                <a:lnTo>
                  <a:pt x="0" y="5181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391900" y="1704149"/>
            <a:ext cx="5981700" cy="5867400"/>
          </a:xfrm>
          <a:custGeom>
            <a:avLst/>
            <a:gdLst/>
            <a:ahLst/>
            <a:cxnLst/>
            <a:rect r="r" b="b" t="t" l="l"/>
            <a:pathLst>
              <a:path h="5867400" w="5981700">
                <a:moveTo>
                  <a:pt x="0" y="0"/>
                </a:moveTo>
                <a:lnTo>
                  <a:pt x="5981700" y="0"/>
                </a:lnTo>
                <a:lnTo>
                  <a:pt x="5981700" y="5867400"/>
                </a:lnTo>
                <a:lnTo>
                  <a:pt x="0" y="58674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830300" y="4091752"/>
            <a:ext cx="2235203" cy="3479797"/>
          </a:xfrm>
          <a:custGeom>
            <a:avLst/>
            <a:gdLst/>
            <a:ahLst/>
            <a:cxnLst/>
            <a:rect r="r" b="b" t="t" l="l"/>
            <a:pathLst>
              <a:path h="3479797" w="2235203">
                <a:moveTo>
                  <a:pt x="0" y="0"/>
                </a:moveTo>
                <a:lnTo>
                  <a:pt x="2235203" y="0"/>
                </a:lnTo>
                <a:lnTo>
                  <a:pt x="2235203" y="3479797"/>
                </a:lnTo>
                <a:lnTo>
                  <a:pt x="0" y="347979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084294" y="1691452"/>
            <a:ext cx="736597" cy="2806703"/>
          </a:xfrm>
          <a:custGeom>
            <a:avLst/>
            <a:gdLst/>
            <a:ahLst/>
            <a:cxnLst/>
            <a:rect r="r" b="b" t="t" l="l"/>
            <a:pathLst>
              <a:path h="2806703" w="736597">
                <a:moveTo>
                  <a:pt x="0" y="0"/>
                </a:moveTo>
                <a:lnTo>
                  <a:pt x="736596" y="0"/>
                </a:lnTo>
                <a:lnTo>
                  <a:pt x="736596" y="2806703"/>
                </a:lnTo>
                <a:lnTo>
                  <a:pt x="0" y="280670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713194" y="2682052"/>
            <a:ext cx="660397" cy="736597"/>
          </a:xfrm>
          <a:custGeom>
            <a:avLst/>
            <a:gdLst/>
            <a:ahLst/>
            <a:cxnLst/>
            <a:rect r="r" b="b" t="t" l="l"/>
            <a:pathLst>
              <a:path h="736597" w="660397">
                <a:moveTo>
                  <a:pt x="0" y="0"/>
                </a:moveTo>
                <a:lnTo>
                  <a:pt x="660396" y="0"/>
                </a:lnTo>
                <a:lnTo>
                  <a:pt x="660396" y="736597"/>
                </a:lnTo>
                <a:lnTo>
                  <a:pt x="0" y="73659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039600" y="1843852"/>
            <a:ext cx="1930403" cy="2844803"/>
          </a:xfrm>
          <a:custGeom>
            <a:avLst/>
            <a:gdLst/>
            <a:ahLst/>
            <a:cxnLst/>
            <a:rect r="r" b="b" t="t" l="l"/>
            <a:pathLst>
              <a:path h="2844803" w="1930403">
                <a:moveTo>
                  <a:pt x="0" y="0"/>
                </a:moveTo>
                <a:lnTo>
                  <a:pt x="1930403" y="0"/>
                </a:lnTo>
                <a:lnTo>
                  <a:pt x="1930403" y="2844803"/>
                </a:lnTo>
                <a:lnTo>
                  <a:pt x="0" y="284480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077700" y="1602546"/>
            <a:ext cx="4927597" cy="4330703"/>
          </a:xfrm>
          <a:custGeom>
            <a:avLst/>
            <a:gdLst/>
            <a:ahLst/>
            <a:cxnLst/>
            <a:rect r="r" b="b" t="t" l="l"/>
            <a:pathLst>
              <a:path h="4330703" w="4927597">
                <a:moveTo>
                  <a:pt x="0" y="0"/>
                </a:moveTo>
                <a:lnTo>
                  <a:pt x="4927597" y="0"/>
                </a:lnTo>
                <a:lnTo>
                  <a:pt x="4927597" y="4330703"/>
                </a:lnTo>
                <a:lnTo>
                  <a:pt x="0" y="433070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417294" y="1602546"/>
            <a:ext cx="4902203" cy="2768603"/>
          </a:xfrm>
          <a:custGeom>
            <a:avLst/>
            <a:gdLst/>
            <a:ahLst/>
            <a:cxnLst/>
            <a:rect r="r" b="b" t="t" l="l"/>
            <a:pathLst>
              <a:path h="2768603" w="4902203">
                <a:moveTo>
                  <a:pt x="0" y="0"/>
                </a:moveTo>
                <a:lnTo>
                  <a:pt x="4902203" y="0"/>
                </a:lnTo>
                <a:lnTo>
                  <a:pt x="4902203" y="2768603"/>
                </a:lnTo>
                <a:lnTo>
                  <a:pt x="0" y="2768603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074394" y="1856549"/>
            <a:ext cx="7150103" cy="6159503"/>
          </a:xfrm>
          <a:custGeom>
            <a:avLst/>
            <a:gdLst/>
            <a:ahLst/>
            <a:cxnLst/>
            <a:rect r="r" b="b" t="t" l="l"/>
            <a:pathLst>
              <a:path h="6159503" w="7150103">
                <a:moveTo>
                  <a:pt x="0" y="0"/>
                </a:moveTo>
                <a:lnTo>
                  <a:pt x="7150103" y="0"/>
                </a:lnTo>
                <a:lnTo>
                  <a:pt x="7150103" y="6159503"/>
                </a:lnTo>
                <a:lnTo>
                  <a:pt x="0" y="6159503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087100" y="1983546"/>
            <a:ext cx="7200900" cy="6184897"/>
          </a:xfrm>
          <a:custGeom>
            <a:avLst/>
            <a:gdLst/>
            <a:ahLst/>
            <a:cxnLst/>
            <a:rect r="r" b="b" t="t" l="l"/>
            <a:pathLst>
              <a:path h="6184897" w="7200900">
                <a:moveTo>
                  <a:pt x="0" y="0"/>
                </a:moveTo>
                <a:lnTo>
                  <a:pt x="7200900" y="0"/>
                </a:lnTo>
                <a:lnTo>
                  <a:pt x="7200900" y="6184897"/>
                </a:lnTo>
                <a:lnTo>
                  <a:pt x="0" y="6184897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1134720" y="1305255"/>
            <a:ext cx="6851656" cy="6606025"/>
          </a:xfrm>
          <a:custGeom>
            <a:avLst/>
            <a:gdLst/>
            <a:ahLst/>
            <a:cxnLst/>
            <a:rect r="r" b="b" t="t" l="l"/>
            <a:pathLst>
              <a:path h="6606025" w="6851656">
                <a:moveTo>
                  <a:pt x="0" y="0"/>
                </a:moveTo>
                <a:lnTo>
                  <a:pt x="6851657" y="0"/>
                </a:lnTo>
                <a:lnTo>
                  <a:pt x="6851657" y="6606025"/>
                </a:lnTo>
                <a:lnTo>
                  <a:pt x="0" y="6606025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389691" y="2335971"/>
            <a:ext cx="10619314" cy="2624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7"/>
              </a:lnSpc>
            </a:pPr>
            <a:r>
              <a:rPr lang="en-US" sz="11214">
                <a:solidFill>
                  <a:srgbClr val="272665"/>
                </a:solidFill>
                <a:latin typeface="Public Sans"/>
                <a:ea typeface="Public Sans"/>
                <a:cs typeface="Public Sans"/>
                <a:sym typeface="Public Sans"/>
              </a:rPr>
              <a:t>Bloom Together</a:t>
            </a:r>
          </a:p>
          <a:p>
            <a:pPr algn="l">
              <a:lnSpc>
                <a:spcPts val="12746"/>
              </a:lnSpc>
            </a:pPr>
            <a:r>
              <a:rPr lang="en-US" sz="5098">
                <a:solidFill>
                  <a:srgbClr val="272665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Embracing Parenthood with Joyful</a:t>
            </a:r>
          </a:p>
          <a:p>
            <a:pPr algn="l">
              <a:lnSpc>
                <a:spcPts val="2549"/>
              </a:lnSpc>
            </a:pPr>
            <a:r>
              <a:rPr lang="en-US" sz="5098">
                <a:solidFill>
                  <a:srgbClr val="272665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Journeys!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89691" y="8844989"/>
            <a:ext cx="3604529" cy="1298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272665"/>
                </a:solidFill>
                <a:latin typeface="DM Sans"/>
                <a:ea typeface="DM Sans"/>
                <a:cs typeface="DM Sans"/>
                <a:sym typeface="DM Sans"/>
              </a:rPr>
              <a:t>Presented by Team UASP Coders</a:t>
            </a:r>
          </a:p>
          <a:p>
            <a:pPr algn="l">
              <a:lnSpc>
                <a:spcPts val="3499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823697" y="1943100"/>
            <a:ext cx="3695700" cy="6527797"/>
          </a:xfrm>
          <a:custGeom>
            <a:avLst/>
            <a:gdLst/>
            <a:ahLst/>
            <a:cxnLst/>
            <a:rect r="r" b="b" t="t" l="l"/>
            <a:pathLst>
              <a:path h="6527797" w="3695700">
                <a:moveTo>
                  <a:pt x="0" y="0"/>
                </a:moveTo>
                <a:lnTo>
                  <a:pt x="3695700" y="0"/>
                </a:lnTo>
                <a:lnTo>
                  <a:pt x="3695700" y="6527797"/>
                </a:lnTo>
                <a:lnTo>
                  <a:pt x="0" y="65277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601200" y="1562100"/>
            <a:ext cx="7251697" cy="7188203"/>
          </a:xfrm>
          <a:custGeom>
            <a:avLst/>
            <a:gdLst/>
            <a:ahLst/>
            <a:cxnLst/>
            <a:rect r="r" b="b" t="t" l="l"/>
            <a:pathLst>
              <a:path h="7188203" w="7251697">
                <a:moveTo>
                  <a:pt x="0" y="0"/>
                </a:moveTo>
                <a:lnTo>
                  <a:pt x="7251697" y="0"/>
                </a:lnTo>
                <a:lnTo>
                  <a:pt x="7251697" y="7188203"/>
                </a:lnTo>
                <a:lnTo>
                  <a:pt x="0" y="71882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629900" y="1879597"/>
            <a:ext cx="5219700" cy="6413497"/>
          </a:xfrm>
          <a:custGeom>
            <a:avLst/>
            <a:gdLst/>
            <a:ahLst/>
            <a:cxnLst/>
            <a:rect r="r" b="b" t="t" l="l"/>
            <a:pathLst>
              <a:path h="6413497" w="5219700">
                <a:moveTo>
                  <a:pt x="0" y="0"/>
                </a:moveTo>
                <a:lnTo>
                  <a:pt x="5219700" y="0"/>
                </a:lnTo>
                <a:lnTo>
                  <a:pt x="5219700" y="6413497"/>
                </a:lnTo>
                <a:lnTo>
                  <a:pt x="0" y="64134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474203" y="1879597"/>
            <a:ext cx="7785097" cy="4851397"/>
          </a:xfrm>
          <a:custGeom>
            <a:avLst/>
            <a:gdLst/>
            <a:ahLst/>
            <a:cxnLst/>
            <a:rect r="r" b="b" t="t" l="l"/>
            <a:pathLst>
              <a:path h="4851397" w="7785097">
                <a:moveTo>
                  <a:pt x="0" y="0"/>
                </a:moveTo>
                <a:lnTo>
                  <a:pt x="7785097" y="0"/>
                </a:lnTo>
                <a:lnTo>
                  <a:pt x="7785097" y="4851397"/>
                </a:lnTo>
                <a:lnTo>
                  <a:pt x="0" y="48513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940803" y="1765297"/>
            <a:ext cx="8343900" cy="6616703"/>
          </a:xfrm>
          <a:custGeom>
            <a:avLst/>
            <a:gdLst/>
            <a:ahLst/>
            <a:cxnLst/>
            <a:rect r="r" b="b" t="t" l="l"/>
            <a:pathLst>
              <a:path h="6616703" w="8343900">
                <a:moveTo>
                  <a:pt x="0" y="0"/>
                </a:moveTo>
                <a:lnTo>
                  <a:pt x="8343900" y="0"/>
                </a:lnTo>
                <a:lnTo>
                  <a:pt x="8343900" y="6616703"/>
                </a:lnTo>
                <a:lnTo>
                  <a:pt x="0" y="661670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661897" y="1765297"/>
            <a:ext cx="774697" cy="1003297"/>
          </a:xfrm>
          <a:custGeom>
            <a:avLst/>
            <a:gdLst/>
            <a:ahLst/>
            <a:cxnLst/>
            <a:rect r="r" b="b" t="t" l="l"/>
            <a:pathLst>
              <a:path h="1003297" w="774697">
                <a:moveTo>
                  <a:pt x="0" y="0"/>
                </a:moveTo>
                <a:lnTo>
                  <a:pt x="774697" y="0"/>
                </a:lnTo>
                <a:lnTo>
                  <a:pt x="774697" y="1003297"/>
                </a:lnTo>
                <a:lnTo>
                  <a:pt x="0" y="100329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925300" y="1943100"/>
            <a:ext cx="3886200" cy="6350003"/>
          </a:xfrm>
          <a:custGeom>
            <a:avLst/>
            <a:gdLst/>
            <a:ahLst/>
            <a:cxnLst/>
            <a:rect r="r" b="b" t="t" l="l"/>
            <a:pathLst>
              <a:path h="6350003" w="3886200">
                <a:moveTo>
                  <a:pt x="0" y="0"/>
                </a:moveTo>
                <a:lnTo>
                  <a:pt x="3886200" y="0"/>
                </a:lnTo>
                <a:lnTo>
                  <a:pt x="3886200" y="6350003"/>
                </a:lnTo>
                <a:lnTo>
                  <a:pt x="0" y="635000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940803" y="2133600"/>
            <a:ext cx="8216903" cy="3454403"/>
          </a:xfrm>
          <a:custGeom>
            <a:avLst/>
            <a:gdLst/>
            <a:ahLst/>
            <a:cxnLst/>
            <a:rect r="r" b="b" t="t" l="l"/>
            <a:pathLst>
              <a:path h="3454403" w="8216903">
                <a:moveTo>
                  <a:pt x="0" y="0"/>
                </a:moveTo>
                <a:lnTo>
                  <a:pt x="8216903" y="0"/>
                </a:lnTo>
                <a:lnTo>
                  <a:pt x="8216903" y="3454403"/>
                </a:lnTo>
                <a:lnTo>
                  <a:pt x="0" y="345440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585697" y="1549403"/>
            <a:ext cx="876300" cy="1231897"/>
          </a:xfrm>
          <a:custGeom>
            <a:avLst/>
            <a:gdLst/>
            <a:ahLst/>
            <a:cxnLst/>
            <a:rect r="r" b="b" t="t" l="l"/>
            <a:pathLst>
              <a:path h="1231897" w="876300">
                <a:moveTo>
                  <a:pt x="0" y="0"/>
                </a:moveTo>
                <a:lnTo>
                  <a:pt x="876300" y="0"/>
                </a:lnTo>
                <a:lnTo>
                  <a:pt x="876300" y="1231897"/>
                </a:lnTo>
                <a:lnTo>
                  <a:pt x="0" y="123189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185397" y="1879597"/>
            <a:ext cx="6451597" cy="4064003"/>
          </a:xfrm>
          <a:custGeom>
            <a:avLst/>
            <a:gdLst/>
            <a:ahLst/>
            <a:cxnLst/>
            <a:rect r="r" b="b" t="t" l="l"/>
            <a:pathLst>
              <a:path h="4064003" w="6451597">
                <a:moveTo>
                  <a:pt x="0" y="0"/>
                </a:moveTo>
                <a:lnTo>
                  <a:pt x="6451597" y="0"/>
                </a:lnTo>
                <a:lnTo>
                  <a:pt x="6451597" y="4064003"/>
                </a:lnTo>
                <a:lnTo>
                  <a:pt x="0" y="406400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963400" y="1854203"/>
            <a:ext cx="3365497" cy="6375397"/>
          </a:xfrm>
          <a:custGeom>
            <a:avLst/>
            <a:gdLst/>
            <a:ahLst/>
            <a:cxnLst/>
            <a:rect r="r" b="b" t="t" l="l"/>
            <a:pathLst>
              <a:path h="6375397" w="3365497">
                <a:moveTo>
                  <a:pt x="0" y="0"/>
                </a:moveTo>
                <a:lnTo>
                  <a:pt x="3365497" y="0"/>
                </a:lnTo>
                <a:lnTo>
                  <a:pt x="3365497" y="6375397"/>
                </a:lnTo>
                <a:lnTo>
                  <a:pt x="0" y="6375397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699962" y="3055707"/>
            <a:ext cx="8202357" cy="905017"/>
            <a:chOff x="0" y="0"/>
            <a:chExt cx="6543586" cy="72199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543548" cy="721995"/>
            </a:xfrm>
            <a:custGeom>
              <a:avLst/>
              <a:gdLst/>
              <a:ahLst/>
              <a:cxnLst/>
              <a:rect r="r" b="b" t="t" l="l"/>
              <a:pathLst>
                <a:path h="721995" w="6543548">
                  <a:moveTo>
                    <a:pt x="50546" y="0"/>
                  </a:moveTo>
                  <a:lnTo>
                    <a:pt x="6493002" y="0"/>
                  </a:lnTo>
                  <a:cubicBezTo>
                    <a:pt x="6506464" y="0"/>
                    <a:pt x="6519291" y="5334"/>
                    <a:pt x="6528689" y="14859"/>
                  </a:cubicBezTo>
                  <a:cubicBezTo>
                    <a:pt x="6538087" y="24384"/>
                    <a:pt x="6543548" y="37211"/>
                    <a:pt x="6543548" y="50546"/>
                  </a:cubicBezTo>
                  <a:lnTo>
                    <a:pt x="6543548" y="671449"/>
                  </a:lnTo>
                  <a:cubicBezTo>
                    <a:pt x="6543548" y="684911"/>
                    <a:pt x="6538214" y="697738"/>
                    <a:pt x="6528689" y="707136"/>
                  </a:cubicBezTo>
                  <a:cubicBezTo>
                    <a:pt x="6519164" y="716534"/>
                    <a:pt x="6506337" y="721995"/>
                    <a:pt x="6493002" y="721995"/>
                  </a:cubicBezTo>
                  <a:lnTo>
                    <a:pt x="50546" y="721995"/>
                  </a:lnTo>
                  <a:cubicBezTo>
                    <a:pt x="22606" y="721995"/>
                    <a:pt x="0" y="699389"/>
                    <a:pt x="0" y="671449"/>
                  </a:cubicBezTo>
                  <a:lnTo>
                    <a:pt x="0" y="50546"/>
                  </a:lnTo>
                  <a:cubicBezTo>
                    <a:pt x="0" y="22606"/>
                    <a:pt x="22606" y="0"/>
                    <a:pt x="50546" y="0"/>
                  </a:cubicBezTo>
                  <a:close/>
                </a:path>
              </a:pathLst>
            </a:custGeom>
            <a:solidFill>
              <a:srgbClr val="EEC1D3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189692" y="1099920"/>
            <a:ext cx="7142082" cy="1668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550"/>
              </a:lnSpc>
            </a:pPr>
            <a:r>
              <a:rPr lang="en-US" sz="9679">
                <a:solidFill>
                  <a:srgbClr val="272665"/>
                </a:solidFill>
                <a:latin typeface="Public Sans"/>
                <a:ea typeface="Public Sans"/>
                <a:cs typeface="Public Sans"/>
                <a:sym typeface="Public Sans"/>
              </a:rPr>
              <a:t>Introduction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08575" y="3183770"/>
            <a:ext cx="7734132" cy="677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2"/>
              </a:lnSpc>
            </a:pPr>
            <a:r>
              <a:rPr lang="en-US" sz="2487">
                <a:solidFill>
                  <a:srgbClr val="272665"/>
                </a:solidFill>
                <a:latin typeface="Public Sans"/>
                <a:ea typeface="Public Sans"/>
                <a:cs typeface="Public Sans"/>
                <a:sym typeface="Public Sans"/>
              </a:rPr>
              <a:t>“A Healthier Pregnancy &amp; Inclusive Parenthood”</a:t>
            </a:r>
          </a:p>
          <a:p>
            <a:pPr algn="l">
              <a:lnSpc>
                <a:spcPts val="1874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785856" y="5083173"/>
            <a:ext cx="7779569" cy="4021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9"/>
              </a:lnSpc>
              <a:spcBef>
                <a:spcPct val="0"/>
              </a:spcBef>
            </a:pPr>
            <a:r>
              <a:rPr lang="en-US" sz="2857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Navigating pregnancy can be challenging, and we ensure it’s smooth and stress-free by providing the right diet recommendation and yoga guidance to prevent critical conditions. For LGBTQ+ parents, we offer expert-backed parental care resources to foster healthy growth and deep emotional bonds with their children. Our mission is to empower every parent with the tools they need for a safe, loving, and inclusive journey.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5093456" y="2054457"/>
            <a:ext cx="8830813" cy="861948"/>
            <a:chOff x="0" y="0"/>
            <a:chExt cx="7396963" cy="72199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396988" cy="721995"/>
            </a:xfrm>
            <a:custGeom>
              <a:avLst/>
              <a:gdLst/>
              <a:ahLst/>
              <a:cxnLst/>
              <a:rect r="r" b="b" t="t" l="l"/>
              <a:pathLst>
                <a:path h="721995" w="7396988">
                  <a:moveTo>
                    <a:pt x="50546" y="0"/>
                  </a:moveTo>
                  <a:lnTo>
                    <a:pt x="7346442" y="0"/>
                  </a:lnTo>
                  <a:cubicBezTo>
                    <a:pt x="7359904" y="0"/>
                    <a:pt x="7372731" y="5334"/>
                    <a:pt x="7382129" y="14859"/>
                  </a:cubicBezTo>
                  <a:cubicBezTo>
                    <a:pt x="7391527" y="24384"/>
                    <a:pt x="7396988" y="37211"/>
                    <a:pt x="7396988" y="50546"/>
                  </a:cubicBezTo>
                  <a:lnTo>
                    <a:pt x="7396988" y="671449"/>
                  </a:lnTo>
                  <a:cubicBezTo>
                    <a:pt x="7396988" y="684911"/>
                    <a:pt x="7391654" y="697738"/>
                    <a:pt x="7382129" y="707136"/>
                  </a:cubicBezTo>
                  <a:cubicBezTo>
                    <a:pt x="7372604" y="716534"/>
                    <a:pt x="7359777" y="721995"/>
                    <a:pt x="7346442" y="721995"/>
                  </a:cubicBezTo>
                  <a:lnTo>
                    <a:pt x="50546" y="721995"/>
                  </a:lnTo>
                  <a:cubicBezTo>
                    <a:pt x="37084" y="721995"/>
                    <a:pt x="24257" y="716661"/>
                    <a:pt x="14859" y="707136"/>
                  </a:cubicBezTo>
                  <a:cubicBezTo>
                    <a:pt x="5461" y="697611"/>
                    <a:pt x="0" y="684911"/>
                    <a:pt x="0" y="671449"/>
                  </a:cubicBezTo>
                  <a:lnTo>
                    <a:pt x="0" y="50546"/>
                  </a:lnTo>
                  <a:cubicBezTo>
                    <a:pt x="0" y="37084"/>
                    <a:pt x="5334" y="24257"/>
                    <a:pt x="14859" y="14859"/>
                  </a:cubicBezTo>
                  <a:cubicBezTo>
                    <a:pt x="24384" y="5461"/>
                    <a:pt x="37084" y="0"/>
                    <a:pt x="50546" y="0"/>
                  </a:cubicBezTo>
                  <a:close/>
                </a:path>
              </a:pathLst>
            </a:custGeom>
            <a:solidFill>
              <a:srgbClr val="EEC1D3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259451" y="3438506"/>
            <a:ext cx="17756191" cy="5025028"/>
          </a:xfrm>
          <a:custGeom>
            <a:avLst/>
            <a:gdLst/>
            <a:ahLst/>
            <a:cxnLst/>
            <a:rect r="r" b="b" t="t" l="l"/>
            <a:pathLst>
              <a:path h="5025028" w="17756191">
                <a:moveTo>
                  <a:pt x="0" y="0"/>
                </a:moveTo>
                <a:lnTo>
                  <a:pt x="17756191" y="0"/>
                </a:lnTo>
                <a:lnTo>
                  <a:pt x="17756191" y="5025028"/>
                </a:lnTo>
                <a:lnTo>
                  <a:pt x="0" y="50250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141727" y="984723"/>
            <a:ext cx="8223890" cy="97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40"/>
              </a:lnSpc>
            </a:pPr>
            <a:r>
              <a:rPr lang="en-US" sz="9499">
                <a:solidFill>
                  <a:srgbClr val="272665"/>
                </a:solidFill>
                <a:latin typeface="Public Sans"/>
                <a:ea typeface="Public Sans"/>
                <a:cs typeface="Public Sans"/>
                <a:sym typeface="Public Sans"/>
              </a:rPr>
              <a:t>SOLUTION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093456" y="1654228"/>
            <a:ext cx="8830813" cy="1134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23"/>
              </a:lnSpc>
            </a:pPr>
            <a:r>
              <a:rPr lang="en-US" sz="4089">
                <a:solidFill>
                  <a:srgbClr val="272665"/>
                </a:solidFill>
                <a:latin typeface="Public Sans"/>
                <a:ea typeface="Public Sans"/>
                <a:cs typeface="Public Sans"/>
                <a:sym typeface="Public Sans"/>
              </a:rPr>
              <a:t>WHY BLOOM TOGETHER 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91411" y="3412274"/>
            <a:ext cx="829094" cy="1178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62"/>
              </a:lnSpc>
            </a:pPr>
            <a:r>
              <a:rPr lang="en-US" sz="6830">
                <a:solidFill>
                  <a:srgbClr val="272665"/>
                </a:solidFill>
                <a:latin typeface="Public Sans"/>
                <a:ea typeface="Public Sans"/>
                <a:cs typeface="Public Sans"/>
                <a:sym typeface="Public Sans"/>
              </a:rPr>
              <a:t>01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361776" y="3390595"/>
            <a:ext cx="3775771" cy="2295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35"/>
              </a:lnSpc>
            </a:pPr>
            <a:r>
              <a:rPr lang="en-US" sz="6668">
                <a:solidFill>
                  <a:srgbClr val="272665"/>
                </a:solidFill>
                <a:latin typeface="Public Sans"/>
                <a:ea typeface="Public Sans"/>
                <a:cs typeface="Public Sans"/>
                <a:sym typeface="Public Sans"/>
              </a:rPr>
              <a:t>02</a:t>
            </a:r>
          </a:p>
          <a:p>
            <a:pPr algn="ctr">
              <a:lnSpc>
                <a:spcPts val="3806"/>
              </a:lnSpc>
            </a:pPr>
            <a:r>
              <a:rPr lang="en-US" sz="2728">
                <a:solidFill>
                  <a:srgbClr val="272665"/>
                </a:solidFill>
                <a:latin typeface="Public Sans"/>
                <a:ea typeface="Public Sans"/>
                <a:cs typeface="Public Sans"/>
                <a:sym typeface="Public Sans"/>
              </a:rPr>
              <a:t>LGBTQ+ Parenting Support</a:t>
            </a:r>
          </a:p>
          <a:p>
            <a:pPr algn="ctr">
              <a:lnSpc>
                <a:spcPts val="893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0074352" y="3381070"/>
            <a:ext cx="3413369" cy="2185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25"/>
              </a:lnSpc>
            </a:pPr>
            <a:r>
              <a:rPr lang="en-US" sz="6804">
                <a:solidFill>
                  <a:srgbClr val="272665"/>
                </a:solidFill>
                <a:latin typeface="Public Sans"/>
                <a:ea typeface="Public Sans"/>
                <a:cs typeface="Public Sans"/>
                <a:sym typeface="Public Sans"/>
              </a:rPr>
              <a:t>03</a:t>
            </a:r>
          </a:p>
          <a:p>
            <a:pPr algn="ctr">
              <a:lnSpc>
                <a:spcPts val="3802"/>
              </a:lnSpc>
            </a:pPr>
            <a:r>
              <a:rPr lang="en-US" sz="2729">
                <a:solidFill>
                  <a:srgbClr val="272665"/>
                </a:solidFill>
                <a:latin typeface="Public Sans"/>
                <a:ea typeface="Public Sans"/>
                <a:cs typeface="Public Sans"/>
                <a:sym typeface="Public Sans"/>
              </a:rPr>
              <a:t> AI-Powered Health Management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553039" y="3363449"/>
            <a:ext cx="1007688" cy="1160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00"/>
              </a:lnSpc>
            </a:pPr>
            <a:r>
              <a:rPr lang="en-US" sz="6714">
                <a:solidFill>
                  <a:srgbClr val="272665"/>
                </a:solidFill>
                <a:latin typeface="Public Sans"/>
                <a:ea typeface="Public Sans"/>
                <a:cs typeface="Public Sans"/>
                <a:sym typeface="Public Sans"/>
              </a:rPr>
              <a:t>04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20338" y="5861304"/>
            <a:ext cx="3646103" cy="2727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8"/>
              </a:lnSpc>
            </a:pPr>
            <a:r>
              <a:rPr lang="en-US" sz="2254">
                <a:solidFill>
                  <a:srgbClr val="272665"/>
                </a:solidFill>
                <a:latin typeface="Alice"/>
                <a:ea typeface="Alice"/>
                <a:cs typeface="Alice"/>
                <a:sym typeface="Alice"/>
              </a:rPr>
              <a:t>Providing diet recommendations and yoga guidance based on medical reports to ensure a smooth and stress-free pregnancy while preventing critical conditions.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148897" y="5804154"/>
            <a:ext cx="3285030" cy="2659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60"/>
              </a:lnSpc>
            </a:pPr>
            <a:r>
              <a:rPr lang="en-US" sz="2250">
                <a:solidFill>
                  <a:srgbClr val="272665"/>
                </a:solidFill>
                <a:latin typeface="Alice"/>
                <a:ea typeface="Alice"/>
                <a:cs typeface="Alice"/>
                <a:sym typeface="Alice"/>
              </a:rPr>
              <a:t>Implementing machine learning to analyze bsic information in reports and provide predictive healthcare for pregnant women.</a:t>
            </a:r>
          </a:p>
          <a:p>
            <a:pPr algn="ctr">
              <a:lnSpc>
                <a:spcPts val="3060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4424527" y="5667978"/>
            <a:ext cx="3493179" cy="2278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9"/>
              </a:lnSpc>
            </a:pPr>
            <a:r>
              <a:rPr lang="en-US" sz="2249" spc="2">
                <a:solidFill>
                  <a:srgbClr val="272665"/>
                </a:solidFill>
                <a:latin typeface="Alice"/>
                <a:ea typeface="Alice"/>
                <a:cs typeface="Alice"/>
                <a:sym typeface="Alice"/>
              </a:rPr>
              <a:t>Providing counseling and resources to help new mothers manage postpartum depression, anxiety, and emotional stress.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57462" y="4467177"/>
            <a:ext cx="3371856" cy="958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59"/>
              </a:lnSpc>
            </a:pPr>
            <a:r>
              <a:rPr lang="en-US" sz="2757">
                <a:solidFill>
                  <a:srgbClr val="272665"/>
                </a:solidFill>
                <a:latin typeface="Public Sans"/>
                <a:ea typeface="Public Sans"/>
                <a:cs typeface="Public Sans"/>
                <a:sym typeface="Public Sans"/>
              </a:rPr>
              <a:t>Personalized Pregnancy Care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851485" y="4595793"/>
            <a:ext cx="2659468" cy="958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60">
                <a:solidFill>
                  <a:srgbClr val="272665"/>
                </a:solidFill>
                <a:latin typeface="Public Sans"/>
                <a:ea typeface="Public Sans"/>
                <a:cs typeface="Public Sans"/>
                <a:sym typeface="Public Sans"/>
              </a:rPr>
              <a:t>Postpartum Mental Health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469912" y="5847911"/>
            <a:ext cx="3784525" cy="3252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1"/>
              </a:lnSpc>
            </a:pPr>
            <a:r>
              <a:rPr lang="en-US" sz="2320">
                <a:solidFill>
                  <a:srgbClr val="272665"/>
                </a:solidFill>
                <a:latin typeface="Alice"/>
                <a:ea typeface="Alice"/>
                <a:cs typeface="Alice"/>
                <a:sym typeface="Alice"/>
              </a:rPr>
              <a:t>Expert-led parental care resources to help LGBTQ+ parents</a:t>
            </a:r>
            <a:r>
              <a:rPr lang="en-US" sz="2320">
                <a:solidFill>
                  <a:srgbClr val="272665"/>
                </a:solidFill>
                <a:latin typeface="Alice"/>
                <a:ea typeface="Alice"/>
                <a:cs typeface="Alice"/>
                <a:sym typeface="Alice"/>
              </a:rPr>
              <a:t> foster healthy child growth and emotional bonding.</a:t>
            </a:r>
          </a:p>
          <a:p>
            <a:pPr algn="ctr">
              <a:lnSpc>
                <a:spcPts val="3221"/>
              </a:lnSpc>
            </a:pPr>
          </a:p>
          <a:p>
            <a:pPr algn="ctr">
              <a:lnSpc>
                <a:spcPts val="3221"/>
              </a:lnSpc>
            </a:pPr>
          </a:p>
          <a:p>
            <a:pPr algn="ctr">
              <a:lnSpc>
                <a:spcPts val="3221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5159788" y="144414"/>
            <a:ext cx="6925380" cy="826431"/>
            <a:chOff x="0" y="0"/>
            <a:chExt cx="6050216" cy="72199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050280" cy="721995"/>
            </a:xfrm>
            <a:custGeom>
              <a:avLst/>
              <a:gdLst/>
              <a:ahLst/>
              <a:cxnLst/>
              <a:rect r="r" b="b" t="t" l="l"/>
              <a:pathLst>
                <a:path h="721995" w="6050280">
                  <a:moveTo>
                    <a:pt x="50546" y="0"/>
                  </a:moveTo>
                  <a:lnTo>
                    <a:pt x="5999734" y="0"/>
                  </a:lnTo>
                  <a:cubicBezTo>
                    <a:pt x="6013196" y="0"/>
                    <a:pt x="6026023" y="5334"/>
                    <a:pt x="6035421" y="14859"/>
                  </a:cubicBezTo>
                  <a:cubicBezTo>
                    <a:pt x="6044819" y="24384"/>
                    <a:pt x="6050280" y="37211"/>
                    <a:pt x="6050280" y="50546"/>
                  </a:cubicBezTo>
                  <a:lnTo>
                    <a:pt x="6050280" y="671449"/>
                  </a:lnTo>
                  <a:cubicBezTo>
                    <a:pt x="6050280" y="684911"/>
                    <a:pt x="6044946" y="697738"/>
                    <a:pt x="6035421" y="707136"/>
                  </a:cubicBezTo>
                  <a:cubicBezTo>
                    <a:pt x="6025896" y="716534"/>
                    <a:pt x="6013069" y="721995"/>
                    <a:pt x="5999734" y="721995"/>
                  </a:cubicBezTo>
                  <a:lnTo>
                    <a:pt x="50546" y="721995"/>
                  </a:lnTo>
                  <a:cubicBezTo>
                    <a:pt x="37084" y="721995"/>
                    <a:pt x="24257" y="716661"/>
                    <a:pt x="14859" y="707136"/>
                  </a:cubicBezTo>
                  <a:cubicBezTo>
                    <a:pt x="5461" y="697611"/>
                    <a:pt x="0" y="684911"/>
                    <a:pt x="0" y="671449"/>
                  </a:cubicBezTo>
                  <a:lnTo>
                    <a:pt x="0" y="50546"/>
                  </a:lnTo>
                  <a:cubicBezTo>
                    <a:pt x="0" y="37084"/>
                    <a:pt x="5334" y="24257"/>
                    <a:pt x="14859" y="14859"/>
                  </a:cubicBezTo>
                  <a:cubicBezTo>
                    <a:pt x="24384" y="5461"/>
                    <a:pt x="37084" y="0"/>
                    <a:pt x="50546" y="0"/>
                  </a:cubicBezTo>
                  <a:close/>
                </a:path>
              </a:pathLst>
            </a:custGeom>
            <a:solidFill>
              <a:srgbClr val="EEC1D3">
                <a:alpha val="24706"/>
              </a:srgbClr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7063492" y="2931376"/>
            <a:ext cx="3390900" cy="666750"/>
          </a:xfrm>
          <a:custGeom>
            <a:avLst/>
            <a:gdLst/>
            <a:ahLst/>
            <a:cxnLst/>
            <a:rect r="r" b="b" t="t" l="l"/>
            <a:pathLst>
              <a:path h="666750" w="3390900">
                <a:moveTo>
                  <a:pt x="0" y="0"/>
                </a:moveTo>
                <a:lnTo>
                  <a:pt x="3390900" y="0"/>
                </a:lnTo>
                <a:lnTo>
                  <a:pt x="3390900" y="666750"/>
                </a:lnTo>
                <a:lnTo>
                  <a:pt x="0" y="666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6819986" y="1552184"/>
            <a:ext cx="4118972" cy="2100577"/>
            <a:chOff x="0" y="0"/>
            <a:chExt cx="4118978" cy="210058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9271" y="0"/>
              <a:ext cx="4139184" cy="2100326"/>
            </a:xfrm>
            <a:custGeom>
              <a:avLst/>
              <a:gdLst/>
              <a:ahLst/>
              <a:cxnLst/>
              <a:rect r="r" b="b" t="t" l="l"/>
              <a:pathLst>
                <a:path h="2100326" w="4139184">
                  <a:moveTo>
                    <a:pt x="2062099" y="0"/>
                  </a:moveTo>
                  <a:cubicBezTo>
                    <a:pt x="1511935" y="0"/>
                    <a:pt x="961771" y="21844"/>
                    <a:pt x="411607" y="65659"/>
                  </a:cubicBezTo>
                  <a:cubicBezTo>
                    <a:pt x="399669" y="66675"/>
                    <a:pt x="387858" y="68072"/>
                    <a:pt x="376174" y="70104"/>
                  </a:cubicBezTo>
                  <a:cubicBezTo>
                    <a:pt x="364490" y="72136"/>
                    <a:pt x="352806" y="74549"/>
                    <a:pt x="341249" y="77597"/>
                  </a:cubicBezTo>
                  <a:cubicBezTo>
                    <a:pt x="329692" y="80645"/>
                    <a:pt x="318262" y="84074"/>
                    <a:pt x="307086" y="88138"/>
                  </a:cubicBezTo>
                  <a:cubicBezTo>
                    <a:pt x="295910" y="92202"/>
                    <a:pt x="284861" y="96647"/>
                    <a:pt x="273939" y="101600"/>
                  </a:cubicBezTo>
                  <a:cubicBezTo>
                    <a:pt x="263017" y="106553"/>
                    <a:pt x="252476" y="112014"/>
                    <a:pt x="242062" y="117983"/>
                  </a:cubicBezTo>
                  <a:cubicBezTo>
                    <a:pt x="231648" y="123952"/>
                    <a:pt x="221615" y="130302"/>
                    <a:pt x="211836" y="137033"/>
                  </a:cubicBezTo>
                  <a:cubicBezTo>
                    <a:pt x="202057" y="143764"/>
                    <a:pt x="192532" y="151003"/>
                    <a:pt x="183388" y="158623"/>
                  </a:cubicBezTo>
                  <a:cubicBezTo>
                    <a:pt x="174244" y="166243"/>
                    <a:pt x="165354" y="174244"/>
                    <a:pt x="156845" y="182626"/>
                  </a:cubicBezTo>
                  <a:cubicBezTo>
                    <a:pt x="148336" y="191008"/>
                    <a:pt x="140208" y="199771"/>
                    <a:pt x="132588" y="208915"/>
                  </a:cubicBezTo>
                  <a:cubicBezTo>
                    <a:pt x="124968" y="218059"/>
                    <a:pt x="117602" y="227457"/>
                    <a:pt x="110744" y="237236"/>
                  </a:cubicBezTo>
                  <a:cubicBezTo>
                    <a:pt x="103886" y="247015"/>
                    <a:pt x="97409" y="257048"/>
                    <a:pt x="91440" y="267335"/>
                  </a:cubicBezTo>
                  <a:cubicBezTo>
                    <a:pt x="85471" y="277622"/>
                    <a:pt x="79883" y="288163"/>
                    <a:pt x="74803" y="298958"/>
                  </a:cubicBezTo>
                  <a:cubicBezTo>
                    <a:pt x="69723" y="309753"/>
                    <a:pt x="65151" y="320802"/>
                    <a:pt x="60960" y="331978"/>
                  </a:cubicBezTo>
                  <a:cubicBezTo>
                    <a:pt x="56769" y="343154"/>
                    <a:pt x="53213" y="354584"/>
                    <a:pt x="50038" y="366014"/>
                  </a:cubicBezTo>
                  <a:cubicBezTo>
                    <a:pt x="46863" y="377444"/>
                    <a:pt x="44323" y="389128"/>
                    <a:pt x="42164" y="400939"/>
                  </a:cubicBezTo>
                  <a:cubicBezTo>
                    <a:pt x="40005" y="412750"/>
                    <a:pt x="38481" y="424561"/>
                    <a:pt x="37338" y="436372"/>
                  </a:cubicBezTo>
                  <a:cubicBezTo>
                    <a:pt x="0" y="847217"/>
                    <a:pt x="0" y="1257935"/>
                    <a:pt x="37084" y="1668780"/>
                  </a:cubicBezTo>
                  <a:cubicBezTo>
                    <a:pt x="38100" y="1680718"/>
                    <a:pt x="39751" y="1692656"/>
                    <a:pt x="41910" y="1704467"/>
                  </a:cubicBezTo>
                  <a:cubicBezTo>
                    <a:pt x="44069" y="1716278"/>
                    <a:pt x="46609" y="1727962"/>
                    <a:pt x="49784" y="1739519"/>
                  </a:cubicBezTo>
                  <a:cubicBezTo>
                    <a:pt x="52959" y="1751076"/>
                    <a:pt x="56515" y="1762506"/>
                    <a:pt x="60706" y="1773809"/>
                  </a:cubicBezTo>
                  <a:cubicBezTo>
                    <a:pt x="64897" y="1785112"/>
                    <a:pt x="69469" y="1796161"/>
                    <a:pt x="74676" y="1806956"/>
                  </a:cubicBezTo>
                  <a:cubicBezTo>
                    <a:pt x="79883" y="1817751"/>
                    <a:pt x="85344" y="1828419"/>
                    <a:pt x="91440" y="1838706"/>
                  </a:cubicBezTo>
                  <a:cubicBezTo>
                    <a:pt x="97536" y="1848993"/>
                    <a:pt x="104013" y="1859153"/>
                    <a:pt x="110998" y="1868932"/>
                  </a:cubicBezTo>
                  <a:cubicBezTo>
                    <a:pt x="117983" y="1878711"/>
                    <a:pt x="125349" y="1888236"/>
                    <a:pt x="133096" y="1897253"/>
                  </a:cubicBezTo>
                  <a:cubicBezTo>
                    <a:pt x="140843" y="1906270"/>
                    <a:pt x="148971" y="1915160"/>
                    <a:pt x="157607" y="1923542"/>
                  </a:cubicBezTo>
                  <a:cubicBezTo>
                    <a:pt x="166243" y="1931924"/>
                    <a:pt x="175006" y="1939925"/>
                    <a:pt x="184277" y="1947672"/>
                  </a:cubicBezTo>
                  <a:cubicBezTo>
                    <a:pt x="193548" y="1955419"/>
                    <a:pt x="203073" y="1962531"/>
                    <a:pt x="212979" y="1969262"/>
                  </a:cubicBezTo>
                  <a:cubicBezTo>
                    <a:pt x="222885" y="1975993"/>
                    <a:pt x="233045" y="1982343"/>
                    <a:pt x="243459" y="1988312"/>
                  </a:cubicBezTo>
                  <a:cubicBezTo>
                    <a:pt x="253873" y="1994281"/>
                    <a:pt x="264541" y="1999615"/>
                    <a:pt x="275463" y="2004568"/>
                  </a:cubicBezTo>
                  <a:cubicBezTo>
                    <a:pt x="286385" y="2009521"/>
                    <a:pt x="297561" y="2013966"/>
                    <a:pt x="308864" y="2017903"/>
                  </a:cubicBezTo>
                  <a:cubicBezTo>
                    <a:pt x="320167" y="2021840"/>
                    <a:pt x="331597" y="2025396"/>
                    <a:pt x="343281" y="2028317"/>
                  </a:cubicBezTo>
                  <a:cubicBezTo>
                    <a:pt x="354965" y="2031238"/>
                    <a:pt x="366649" y="2033778"/>
                    <a:pt x="378460" y="2035683"/>
                  </a:cubicBezTo>
                  <a:cubicBezTo>
                    <a:pt x="390271" y="2037588"/>
                    <a:pt x="402209" y="2038985"/>
                    <a:pt x="414147" y="2039874"/>
                  </a:cubicBezTo>
                  <a:cubicBezTo>
                    <a:pt x="964057" y="2080260"/>
                    <a:pt x="1514094" y="2100326"/>
                    <a:pt x="2064004" y="2100326"/>
                  </a:cubicBezTo>
                  <a:cubicBezTo>
                    <a:pt x="2615819" y="2100326"/>
                    <a:pt x="3167634" y="2080006"/>
                    <a:pt x="3719449" y="2039366"/>
                  </a:cubicBezTo>
                  <a:cubicBezTo>
                    <a:pt x="3731260" y="2038477"/>
                    <a:pt x="3743071" y="2037080"/>
                    <a:pt x="3754882" y="2035175"/>
                  </a:cubicBezTo>
                  <a:cubicBezTo>
                    <a:pt x="3766694" y="2033270"/>
                    <a:pt x="3778250" y="2030857"/>
                    <a:pt x="3789807" y="2027936"/>
                  </a:cubicBezTo>
                  <a:cubicBezTo>
                    <a:pt x="3801364" y="2025015"/>
                    <a:pt x="3812667" y="2021586"/>
                    <a:pt x="3823970" y="2017649"/>
                  </a:cubicBezTo>
                  <a:cubicBezTo>
                    <a:pt x="3835274" y="2013712"/>
                    <a:pt x="3846195" y="2009267"/>
                    <a:pt x="3857117" y="2004441"/>
                  </a:cubicBezTo>
                  <a:cubicBezTo>
                    <a:pt x="3868039" y="1999615"/>
                    <a:pt x="3878580" y="1994154"/>
                    <a:pt x="3888994" y="1988439"/>
                  </a:cubicBezTo>
                  <a:cubicBezTo>
                    <a:pt x="3899408" y="1982724"/>
                    <a:pt x="3909441" y="1976374"/>
                    <a:pt x="3919347" y="1969643"/>
                  </a:cubicBezTo>
                  <a:cubicBezTo>
                    <a:pt x="3929254" y="1962912"/>
                    <a:pt x="3938651" y="1955800"/>
                    <a:pt x="3947922" y="1948307"/>
                  </a:cubicBezTo>
                  <a:cubicBezTo>
                    <a:pt x="3957194" y="1940814"/>
                    <a:pt x="3965957" y="1932813"/>
                    <a:pt x="3974593" y="1924558"/>
                  </a:cubicBezTo>
                  <a:cubicBezTo>
                    <a:pt x="3983228" y="1916303"/>
                    <a:pt x="3991229" y="1907667"/>
                    <a:pt x="3998977" y="1898650"/>
                  </a:cubicBezTo>
                  <a:cubicBezTo>
                    <a:pt x="4006724" y="1889633"/>
                    <a:pt x="4014090" y="1880362"/>
                    <a:pt x="4021075" y="1870710"/>
                  </a:cubicBezTo>
                  <a:cubicBezTo>
                    <a:pt x="4028059" y="1861058"/>
                    <a:pt x="4034537" y="1851152"/>
                    <a:pt x="4040633" y="1840865"/>
                  </a:cubicBezTo>
                  <a:cubicBezTo>
                    <a:pt x="4046729" y="1830578"/>
                    <a:pt x="4052317" y="1820164"/>
                    <a:pt x="4057524" y="1809496"/>
                  </a:cubicBezTo>
                  <a:cubicBezTo>
                    <a:pt x="4062730" y="1798828"/>
                    <a:pt x="4067429" y="1787906"/>
                    <a:pt x="4071620" y="1776730"/>
                  </a:cubicBezTo>
                  <a:cubicBezTo>
                    <a:pt x="4075811" y="1765554"/>
                    <a:pt x="4079621" y="1754378"/>
                    <a:pt x="4082796" y="1742821"/>
                  </a:cubicBezTo>
                  <a:cubicBezTo>
                    <a:pt x="4085971" y="1731264"/>
                    <a:pt x="4088765" y="1719834"/>
                    <a:pt x="4091051" y="1708150"/>
                  </a:cubicBezTo>
                  <a:cubicBezTo>
                    <a:pt x="4093337" y="1696466"/>
                    <a:pt x="4094988" y="1684655"/>
                    <a:pt x="4096258" y="1672844"/>
                  </a:cubicBezTo>
                  <a:cubicBezTo>
                    <a:pt x="4139184" y="1259205"/>
                    <a:pt x="4139184" y="845566"/>
                    <a:pt x="4096258" y="431927"/>
                  </a:cubicBezTo>
                  <a:cubicBezTo>
                    <a:pt x="4094988" y="420116"/>
                    <a:pt x="4093337" y="408432"/>
                    <a:pt x="4091051" y="396875"/>
                  </a:cubicBezTo>
                  <a:cubicBezTo>
                    <a:pt x="4088765" y="385318"/>
                    <a:pt x="4086098" y="373761"/>
                    <a:pt x="4082923" y="362331"/>
                  </a:cubicBezTo>
                  <a:cubicBezTo>
                    <a:pt x="4079748" y="350901"/>
                    <a:pt x="4075938" y="339725"/>
                    <a:pt x="4071747" y="328676"/>
                  </a:cubicBezTo>
                  <a:cubicBezTo>
                    <a:pt x="4067556" y="317627"/>
                    <a:pt x="4062857" y="306705"/>
                    <a:pt x="4057777" y="296037"/>
                  </a:cubicBezTo>
                  <a:cubicBezTo>
                    <a:pt x="4052697" y="285369"/>
                    <a:pt x="4046982" y="274955"/>
                    <a:pt x="4041013" y="264795"/>
                  </a:cubicBezTo>
                  <a:cubicBezTo>
                    <a:pt x="4035044" y="254635"/>
                    <a:pt x="4028440" y="244729"/>
                    <a:pt x="4021582" y="235077"/>
                  </a:cubicBezTo>
                  <a:cubicBezTo>
                    <a:pt x="4014724" y="225425"/>
                    <a:pt x="4007358" y="216154"/>
                    <a:pt x="3999611" y="207137"/>
                  </a:cubicBezTo>
                  <a:cubicBezTo>
                    <a:pt x="3991864" y="198120"/>
                    <a:pt x="3983863" y="189484"/>
                    <a:pt x="3975354" y="181229"/>
                  </a:cubicBezTo>
                  <a:cubicBezTo>
                    <a:pt x="3966845" y="172974"/>
                    <a:pt x="3958082" y="165100"/>
                    <a:pt x="3948938" y="157607"/>
                  </a:cubicBezTo>
                  <a:cubicBezTo>
                    <a:pt x="3939794" y="150114"/>
                    <a:pt x="3930269" y="143002"/>
                    <a:pt x="3920617" y="136271"/>
                  </a:cubicBezTo>
                  <a:cubicBezTo>
                    <a:pt x="3910965" y="129540"/>
                    <a:pt x="3900805" y="123317"/>
                    <a:pt x="3890518" y="117475"/>
                  </a:cubicBezTo>
                  <a:cubicBezTo>
                    <a:pt x="3880231" y="111633"/>
                    <a:pt x="3869690" y="106299"/>
                    <a:pt x="3858895" y="101346"/>
                  </a:cubicBezTo>
                  <a:cubicBezTo>
                    <a:pt x="3848100" y="96393"/>
                    <a:pt x="3837178" y="92075"/>
                    <a:pt x="3826002" y="88011"/>
                  </a:cubicBezTo>
                  <a:cubicBezTo>
                    <a:pt x="3814826" y="83947"/>
                    <a:pt x="3803523" y="80645"/>
                    <a:pt x="3792093" y="77597"/>
                  </a:cubicBezTo>
                  <a:cubicBezTo>
                    <a:pt x="3780663" y="74549"/>
                    <a:pt x="3769106" y="72136"/>
                    <a:pt x="3757422" y="70231"/>
                  </a:cubicBezTo>
                  <a:cubicBezTo>
                    <a:pt x="3745738" y="68326"/>
                    <a:pt x="3734054" y="66802"/>
                    <a:pt x="3722243" y="65913"/>
                  </a:cubicBezTo>
                  <a:cubicBezTo>
                    <a:pt x="3168523" y="22098"/>
                    <a:pt x="2615311" y="0"/>
                    <a:pt x="2062099" y="0"/>
                  </a:cubicBezTo>
                  <a:close/>
                </a:path>
              </a:pathLst>
            </a:custGeom>
            <a:solidFill>
              <a:srgbClr val="FFFFFF">
                <a:alpha val="24706"/>
              </a:srgbClr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6937029" y="4199534"/>
            <a:ext cx="3111922" cy="2594820"/>
            <a:chOff x="0" y="0"/>
            <a:chExt cx="3111919" cy="259482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-66548" y="0"/>
              <a:ext cx="3235579" cy="2594864"/>
            </a:xfrm>
            <a:custGeom>
              <a:avLst/>
              <a:gdLst/>
              <a:ahLst/>
              <a:cxnLst/>
              <a:rect r="r" b="b" t="t" l="l"/>
              <a:pathLst>
                <a:path h="2594864" w="3235579">
                  <a:moveTo>
                    <a:pt x="1990090" y="0"/>
                  </a:moveTo>
                  <a:cubicBezTo>
                    <a:pt x="1801876" y="0"/>
                    <a:pt x="1620774" y="70231"/>
                    <a:pt x="1448054" y="145034"/>
                  </a:cubicBezTo>
                  <a:cubicBezTo>
                    <a:pt x="1274318" y="220345"/>
                    <a:pt x="1100074" y="303276"/>
                    <a:pt x="912368" y="329565"/>
                  </a:cubicBezTo>
                  <a:cubicBezTo>
                    <a:pt x="762889" y="350647"/>
                    <a:pt x="609092" y="335153"/>
                    <a:pt x="462026" y="367792"/>
                  </a:cubicBezTo>
                  <a:cubicBezTo>
                    <a:pt x="314452" y="400558"/>
                    <a:pt x="165735" y="501396"/>
                    <a:pt x="145034" y="650875"/>
                  </a:cubicBezTo>
                  <a:cubicBezTo>
                    <a:pt x="119126" y="837057"/>
                    <a:pt x="298831" y="1001268"/>
                    <a:pt x="287782" y="1188974"/>
                  </a:cubicBezTo>
                  <a:cubicBezTo>
                    <a:pt x="280162" y="1318514"/>
                    <a:pt x="184150" y="1422908"/>
                    <a:pt x="126365" y="1539367"/>
                  </a:cubicBezTo>
                  <a:cubicBezTo>
                    <a:pt x="0" y="1793240"/>
                    <a:pt x="70993" y="2230501"/>
                    <a:pt x="368300" y="2334895"/>
                  </a:cubicBezTo>
                  <a:cubicBezTo>
                    <a:pt x="455422" y="2365248"/>
                    <a:pt x="544322" y="2375662"/>
                    <a:pt x="634111" y="2375662"/>
                  </a:cubicBezTo>
                  <a:cubicBezTo>
                    <a:pt x="832358" y="2375662"/>
                    <a:pt x="1034669" y="2324735"/>
                    <a:pt x="1231265" y="2324735"/>
                  </a:cubicBezTo>
                  <a:cubicBezTo>
                    <a:pt x="1294130" y="2324735"/>
                    <a:pt x="1356360" y="2329942"/>
                    <a:pt x="1417701" y="2343658"/>
                  </a:cubicBezTo>
                  <a:cubicBezTo>
                    <a:pt x="1559941" y="2375535"/>
                    <a:pt x="1683512" y="2460879"/>
                    <a:pt x="1815465" y="2523363"/>
                  </a:cubicBezTo>
                  <a:cubicBezTo>
                    <a:pt x="1900809" y="2563876"/>
                    <a:pt x="1996948" y="2594864"/>
                    <a:pt x="2089912" y="2594864"/>
                  </a:cubicBezTo>
                  <a:cubicBezTo>
                    <a:pt x="2140712" y="2594864"/>
                    <a:pt x="2190496" y="2585593"/>
                    <a:pt x="2237105" y="2563622"/>
                  </a:cubicBezTo>
                  <a:cubicBezTo>
                    <a:pt x="2431161" y="2471928"/>
                    <a:pt x="2474595" y="2215261"/>
                    <a:pt x="2622169" y="2059432"/>
                  </a:cubicBezTo>
                  <a:cubicBezTo>
                    <a:pt x="2780030" y="1892427"/>
                    <a:pt x="3057398" y="1840992"/>
                    <a:pt x="3150235" y="1630553"/>
                  </a:cubicBezTo>
                  <a:cubicBezTo>
                    <a:pt x="3235579" y="1437259"/>
                    <a:pt x="3113532" y="1214501"/>
                    <a:pt x="2966466" y="1062609"/>
                  </a:cubicBezTo>
                  <a:cubicBezTo>
                    <a:pt x="2819781" y="910717"/>
                    <a:pt x="2637282" y="778383"/>
                    <a:pt x="2563114" y="580390"/>
                  </a:cubicBezTo>
                  <a:cubicBezTo>
                    <a:pt x="2523617" y="475107"/>
                    <a:pt x="2518537" y="358013"/>
                    <a:pt x="2467864" y="257556"/>
                  </a:cubicBezTo>
                  <a:cubicBezTo>
                    <a:pt x="2383028" y="88138"/>
                    <a:pt x="2182495" y="762"/>
                    <a:pt x="1993265" y="0"/>
                  </a:cubicBezTo>
                  <a:cubicBezTo>
                    <a:pt x="1992249" y="0"/>
                    <a:pt x="1991106" y="0"/>
                    <a:pt x="1990090" y="0"/>
                  </a:cubicBezTo>
                  <a:close/>
                </a:path>
              </a:pathLst>
            </a:custGeom>
            <a:solidFill>
              <a:srgbClr val="F9FAD9">
                <a:alpha val="24706"/>
              </a:srgbClr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0808637" y="8157686"/>
            <a:ext cx="2981325" cy="590550"/>
          </a:xfrm>
          <a:custGeom>
            <a:avLst/>
            <a:gdLst/>
            <a:ahLst/>
            <a:cxnLst/>
            <a:rect r="r" b="b" t="t" l="l"/>
            <a:pathLst>
              <a:path h="590550" w="2981325">
                <a:moveTo>
                  <a:pt x="0" y="0"/>
                </a:moveTo>
                <a:lnTo>
                  <a:pt x="2981325" y="0"/>
                </a:lnTo>
                <a:lnTo>
                  <a:pt x="2981325" y="590550"/>
                </a:lnTo>
                <a:lnTo>
                  <a:pt x="0" y="5905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1161690" y="7556954"/>
            <a:ext cx="4228433" cy="2156403"/>
            <a:chOff x="0" y="0"/>
            <a:chExt cx="4228440" cy="215639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-9525" y="0"/>
              <a:ext cx="4249167" cy="2156460"/>
            </a:xfrm>
            <a:custGeom>
              <a:avLst/>
              <a:gdLst/>
              <a:ahLst/>
              <a:cxnLst/>
              <a:rect r="r" b="b" t="t" l="l"/>
              <a:pathLst>
                <a:path h="2156460" w="4249167">
                  <a:moveTo>
                    <a:pt x="2116836" y="0"/>
                  </a:moveTo>
                  <a:cubicBezTo>
                    <a:pt x="1552194" y="0"/>
                    <a:pt x="987425" y="22479"/>
                    <a:pt x="422656" y="67437"/>
                  </a:cubicBezTo>
                  <a:cubicBezTo>
                    <a:pt x="410464" y="68453"/>
                    <a:pt x="398272" y="69977"/>
                    <a:pt x="386207" y="72009"/>
                  </a:cubicBezTo>
                  <a:cubicBezTo>
                    <a:pt x="374142" y="74041"/>
                    <a:pt x="362204" y="76581"/>
                    <a:pt x="350266" y="79756"/>
                  </a:cubicBezTo>
                  <a:cubicBezTo>
                    <a:pt x="338328" y="82931"/>
                    <a:pt x="326771" y="86487"/>
                    <a:pt x="315214" y="90551"/>
                  </a:cubicBezTo>
                  <a:cubicBezTo>
                    <a:pt x="303657" y="94615"/>
                    <a:pt x="292354" y="99314"/>
                    <a:pt x="281178" y="104394"/>
                  </a:cubicBezTo>
                  <a:cubicBezTo>
                    <a:pt x="270002" y="109474"/>
                    <a:pt x="259207" y="115062"/>
                    <a:pt x="248539" y="121158"/>
                  </a:cubicBezTo>
                  <a:cubicBezTo>
                    <a:pt x="237871" y="127254"/>
                    <a:pt x="227584" y="133731"/>
                    <a:pt x="217424" y="140716"/>
                  </a:cubicBezTo>
                  <a:cubicBezTo>
                    <a:pt x="207264" y="147701"/>
                    <a:pt x="197612" y="155067"/>
                    <a:pt x="188214" y="162941"/>
                  </a:cubicBezTo>
                  <a:cubicBezTo>
                    <a:pt x="178816" y="170815"/>
                    <a:pt x="169672" y="178943"/>
                    <a:pt x="161036" y="187579"/>
                  </a:cubicBezTo>
                  <a:cubicBezTo>
                    <a:pt x="152400" y="196215"/>
                    <a:pt x="144018" y="205232"/>
                    <a:pt x="136144" y="214503"/>
                  </a:cubicBezTo>
                  <a:cubicBezTo>
                    <a:pt x="128270" y="223774"/>
                    <a:pt x="120777" y="233553"/>
                    <a:pt x="113665" y="243586"/>
                  </a:cubicBezTo>
                  <a:cubicBezTo>
                    <a:pt x="106553" y="253619"/>
                    <a:pt x="99949" y="263906"/>
                    <a:pt x="93853" y="274447"/>
                  </a:cubicBezTo>
                  <a:cubicBezTo>
                    <a:pt x="87757" y="284988"/>
                    <a:pt x="82042" y="295910"/>
                    <a:pt x="76708" y="306959"/>
                  </a:cubicBezTo>
                  <a:cubicBezTo>
                    <a:pt x="71374" y="318008"/>
                    <a:pt x="66802" y="329311"/>
                    <a:pt x="62484" y="340868"/>
                  </a:cubicBezTo>
                  <a:cubicBezTo>
                    <a:pt x="58166" y="352425"/>
                    <a:pt x="54483" y="363982"/>
                    <a:pt x="51308" y="375793"/>
                  </a:cubicBezTo>
                  <a:cubicBezTo>
                    <a:pt x="48133" y="387604"/>
                    <a:pt x="45466" y="399542"/>
                    <a:pt x="43180" y="411607"/>
                  </a:cubicBezTo>
                  <a:cubicBezTo>
                    <a:pt x="40894" y="423672"/>
                    <a:pt x="39370" y="435737"/>
                    <a:pt x="38227" y="448056"/>
                  </a:cubicBezTo>
                  <a:cubicBezTo>
                    <a:pt x="0" y="869823"/>
                    <a:pt x="0" y="1291463"/>
                    <a:pt x="38100" y="1713230"/>
                  </a:cubicBezTo>
                  <a:cubicBezTo>
                    <a:pt x="39243" y="1725549"/>
                    <a:pt x="40767" y="1737741"/>
                    <a:pt x="43053" y="1749806"/>
                  </a:cubicBezTo>
                  <a:cubicBezTo>
                    <a:pt x="45339" y="1761871"/>
                    <a:pt x="47879" y="1773936"/>
                    <a:pt x="51181" y="1785874"/>
                  </a:cubicBezTo>
                  <a:cubicBezTo>
                    <a:pt x="54483" y="1797812"/>
                    <a:pt x="58166" y="1809496"/>
                    <a:pt x="62357" y="1821053"/>
                  </a:cubicBezTo>
                  <a:cubicBezTo>
                    <a:pt x="66548" y="1832610"/>
                    <a:pt x="71374" y="1843913"/>
                    <a:pt x="76581" y="1855089"/>
                  </a:cubicBezTo>
                  <a:cubicBezTo>
                    <a:pt x="81788" y="1866265"/>
                    <a:pt x="87630" y="1877060"/>
                    <a:pt x="93853" y="1887728"/>
                  </a:cubicBezTo>
                  <a:cubicBezTo>
                    <a:pt x="100076" y="1898396"/>
                    <a:pt x="106680" y="1908683"/>
                    <a:pt x="113919" y="1918716"/>
                  </a:cubicBezTo>
                  <a:cubicBezTo>
                    <a:pt x="121158" y="1928749"/>
                    <a:pt x="128651" y="1938528"/>
                    <a:pt x="136525" y="1947799"/>
                  </a:cubicBezTo>
                  <a:cubicBezTo>
                    <a:pt x="144399" y="1957070"/>
                    <a:pt x="152908" y="1966214"/>
                    <a:pt x="161671" y="1974850"/>
                  </a:cubicBezTo>
                  <a:cubicBezTo>
                    <a:pt x="170434" y="1983486"/>
                    <a:pt x="179578" y="1991741"/>
                    <a:pt x="189103" y="1999615"/>
                  </a:cubicBezTo>
                  <a:cubicBezTo>
                    <a:pt x="198628" y="2007489"/>
                    <a:pt x="208407" y="2014855"/>
                    <a:pt x="218567" y="2021840"/>
                  </a:cubicBezTo>
                  <a:cubicBezTo>
                    <a:pt x="228727" y="2028825"/>
                    <a:pt x="239141" y="2035302"/>
                    <a:pt x="249936" y="2041398"/>
                  </a:cubicBezTo>
                  <a:cubicBezTo>
                    <a:pt x="260731" y="2047494"/>
                    <a:pt x="271653" y="2053082"/>
                    <a:pt x="282829" y="2058162"/>
                  </a:cubicBezTo>
                  <a:cubicBezTo>
                    <a:pt x="294005" y="2063242"/>
                    <a:pt x="305435" y="2067814"/>
                    <a:pt x="317119" y="2071878"/>
                  </a:cubicBezTo>
                  <a:cubicBezTo>
                    <a:pt x="328803" y="2075942"/>
                    <a:pt x="340487" y="2079498"/>
                    <a:pt x="352425" y="2082546"/>
                  </a:cubicBezTo>
                  <a:cubicBezTo>
                    <a:pt x="364363" y="2085594"/>
                    <a:pt x="376428" y="2088134"/>
                    <a:pt x="388620" y="2090039"/>
                  </a:cubicBezTo>
                  <a:cubicBezTo>
                    <a:pt x="400812" y="2091944"/>
                    <a:pt x="413004" y="2093468"/>
                    <a:pt x="425323" y="2094357"/>
                  </a:cubicBezTo>
                  <a:cubicBezTo>
                    <a:pt x="989838" y="2135759"/>
                    <a:pt x="1554480" y="2156460"/>
                    <a:pt x="2118995" y="2156460"/>
                  </a:cubicBezTo>
                  <a:cubicBezTo>
                    <a:pt x="2685415" y="2156460"/>
                    <a:pt x="3251962" y="2135632"/>
                    <a:pt x="3818382" y="2093976"/>
                  </a:cubicBezTo>
                  <a:cubicBezTo>
                    <a:pt x="3830574" y="2093087"/>
                    <a:pt x="3842639" y="2091690"/>
                    <a:pt x="3854704" y="2089658"/>
                  </a:cubicBezTo>
                  <a:cubicBezTo>
                    <a:pt x="3866769" y="2087626"/>
                    <a:pt x="3878707" y="2085213"/>
                    <a:pt x="3890518" y="2082165"/>
                  </a:cubicBezTo>
                  <a:cubicBezTo>
                    <a:pt x="3902329" y="2079117"/>
                    <a:pt x="3914013" y="2075688"/>
                    <a:pt x="3925570" y="2071624"/>
                  </a:cubicBezTo>
                  <a:cubicBezTo>
                    <a:pt x="3937127" y="2067560"/>
                    <a:pt x="3948430" y="2063115"/>
                    <a:pt x="3959606" y="2058035"/>
                  </a:cubicBezTo>
                  <a:cubicBezTo>
                    <a:pt x="3970782" y="2052955"/>
                    <a:pt x="3981577" y="2047494"/>
                    <a:pt x="3992245" y="2041525"/>
                  </a:cubicBezTo>
                  <a:cubicBezTo>
                    <a:pt x="4002913" y="2035556"/>
                    <a:pt x="4013327" y="2029206"/>
                    <a:pt x="4023360" y="2022221"/>
                  </a:cubicBezTo>
                  <a:cubicBezTo>
                    <a:pt x="4033393" y="2015236"/>
                    <a:pt x="4043299" y="2007997"/>
                    <a:pt x="4052697" y="2000377"/>
                  </a:cubicBezTo>
                  <a:cubicBezTo>
                    <a:pt x="4062095" y="1992757"/>
                    <a:pt x="4071239" y="1984502"/>
                    <a:pt x="4080002" y="1975993"/>
                  </a:cubicBezTo>
                  <a:cubicBezTo>
                    <a:pt x="4088765" y="1967484"/>
                    <a:pt x="4097147" y="1958594"/>
                    <a:pt x="4105148" y="1949323"/>
                  </a:cubicBezTo>
                  <a:cubicBezTo>
                    <a:pt x="4113149" y="1940052"/>
                    <a:pt x="4120642" y="1930527"/>
                    <a:pt x="4127881" y="1920621"/>
                  </a:cubicBezTo>
                  <a:cubicBezTo>
                    <a:pt x="4135120" y="1910715"/>
                    <a:pt x="4141724" y="1900555"/>
                    <a:pt x="4147947" y="1890014"/>
                  </a:cubicBezTo>
                  <a:cubicBezTo>
                    <a:pt x="4154170" y="1879473"/>
                    <a:pt x="4160012" y="1868805"/>
                    <a:pt x="4165346" y="1857756"/>
                  </a:cubicBezTo>
                  <a:cubicBezTo>
                    <a:pt x="4170680" y="1846707"/>
                    <a:pt x="4175506" y="1835531"/>
                    <a:pt x="4179824" y="1824101"/>
                  </a:cubicBezTo>
                  <a:cubicBezTo>
                    <a:pt x="4184143" y="1812671"/>
                    <a:pt x="4187953" y="1801114"/>
                    <a:pt x="4191381" y="1789303"/>
                  </a:cubicBezTo>
                  <a:cubicBezTo>
                    <a:pt x="4194810" y="1777492"/>
                    <a:pt x="4197478" y="1765681"/>
                    <a:pt x="4199763" y="1753743"/>
                  </a:cubicBezTo>
                  <a:cubicBezTo>
                    <a:pt x="4202049" y="1741805"/>
                    <a:pt x="4203828" y="1729613"/>
                    <a:pt x="4205098" y="1717548"/>
                  </a:cubicBezTo>
                  <a:cubicBezTo>
                    <a:pt x="4249167" y="1292860"/>
                    <a:pt x="4249167" y="868299"/>
                    <a:pt x="4205098" y="443611"/>
                  </a:cubicBezTo>
                  <a:cubicBezTo>
                    <a:pt x="4203828" y="431546"/>
                    <a:pt x="4202050" y="419481"/>
                    <a:pt x="4199763" y="407543"/>
                  </a:cubicBezTo>
                  <a:cubicBezTo>
                    <a:pt x="4197477" y="395605"/>
                    <a:pt x="4194683" y="383794"/>
                    <a:pt x="4191381" y="372110"/>
                  </a:cubicBezTo>
                  <a:cubicBezTo>
                    <a:pt x="4188079" y="360426"/>
                    <a:pt x="4184269" y="348869"/>
                    <a:pt x="4179951" y="337566"/>
                  </a:cubicBezTo>
                  <a:cubicBezTo>
                    <a:pt x="4175633" y="326263"/>
                    <a:pt x="4170807" y="315087"/>
                    <a:pt x="4165600" y="304165"/>
                  </a:cubicBezTo>
                  <a:cubicBezTo>
                    <a:pt x="4160393" y="293243"/>
                    <a:pt x="4154551" y="282575"/>
                    <a:pt x="4148329" y="272034"/>
                  </a:cubicBezTo>
                  <a:cubicBezTo>
                    <a:pt x="4142106" y="261493"/>
                    <a:pt x="4135501" y="251460"/>
                    <a:pt x="4128389" y="241554"/>
                  </a:cubicBezTo>
                  <a:cubicBezTo>
                    <a:pt x="4121278" y="231648"/>
                    <a:pt x="4113785" y="222123"/>
                    <a:pt x="4105911" y="212979"/>
                  </a:cubicBezTo>
                  <a:cubicBezTo>
                    <a:pt x="4098037" y="203835"/>
                    <a:pt x="4089655" y="194945"/>
                    <a:pt x="4081019" y="186436"/>
                  </a:cubicBezTo>
                  <a:cubicBezTo>
                    <a:pt x="4072383" y="177927"/>
                    <a:pt x="4063239" y="169799"/>
                    <a:pt x="4053841" y="162179"/>
                  </a:cubicBezTo>
                  <a:cubicBezTo>
                    <a:pt x="4044442" y="154559"/>
                    <a:pt x="4034791" y="147193"/>
                    <a:pt x="4024757" y="140335"/>
                  </a:cubicBezTo>
                  <a:cubicBezTo>
                    <a:pt x="4014724" y="133477"/>
                    <a:pt x="4004437" y="127000"/>
                    <a:pt x="3993897" y="121031"/>
                  </a:cubicBezTo>
                  <a:cubicBezTo>
                    <a:pt x="3983356" y="115062"/>
                    <a:pt x="3972433" y="109601"/>
                    <a:pt x="3961385" y="104521"/>
                  </a:cubicBezTo>
                  <a:cubicBezTo>
                    <a:pt x="3950336" y="99441"/>
                    <a:pt x="3939032" y="94996"/>
                    <a:pt x="3927603" y="90932"/>
                  </a:cubicBezTo>
                  <a:cubicBezTo>
                    <a:pt x="3916173" y="86868"/>
                    <a:pt x="3904488" y="83312"/>
                    <a:pt x="3892805" y="80264"/>
                  </a:cubicBezTo>
                  <a:cubicBezTo>
                    <a:pt x="3881121" y="77216"/>
                    <a:pt x="3869183" y="74676"/>
                    <a:pt x="3857118" y="72644"/>
                  </a:cubicBezTo>
                  <a:cubicBezTo>
                    <a:pt x="3845053" y="70612"/>
                    <a:pt x="3833114" y="69088"/>
                    <a:pt x="3820923" y="68199"/>
                  </a:cubicBezTo>
                  <a:cubicBezTo>
                    <a:pt x="3252724" y="22733"/>
                    <a:pt x="2684780" y="0"/>
                    <a:pt x="2116836" y="0"/>
                  </a:cubicBezTo>
                  <a:close/>
                </a:path>
              </a:pathLst>
            </a:custGeom>
            <a:solidFill>
              <a:srgbClr val="FFFFFF">
                <a:alpha val="24706"/>
              </a:srgbClr>
            </a:solid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2413028" y="5866686"/>
            <a:ext cx="3390900" cy="666750"/>
          </a:xfrm>
          <a:custGeom>
            <a:avLst/>
            <a:gdLst/>
            <a:ahLst/>
            <a:cxnLst/>
            <a:rect r="r" b="b" t="t" l="l"/>
            <a:pathLst>
              <a:path h="666750" w="3390900">
                <a:moveTo>
                  <a:pt x="0" y="0"/>
                </a:moveTo>
                <a:lnTo>
                  <a:pt x="3390900" y="0"/>
                </a:lnTo>
                <a:lnTo>
                  <a:pt x="3390900" y="666750"/>
                </a:lnTo>
                <a:lnTo>
                  <a:pt x="0" y="666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1862502" y="4802705"/>
            <a:ext cx="4133783" cy="2108130"/>
            <a:chOff x="0" y="0"/>
            <a:chExt cx="4133786" cy="210813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-9398" y="0"/>
              <a:ext cx="4154297" cy="2107946"/>
            </a:xfrm>
            <a:custGeom>
              <a:avLst/>
              <a:gdLst/>
              <a:ahLst/>
              <a:cxnLst/>
              <a:rect r="r" b="b" t="t" l="l"/>
              <a:pathLst>
                <a:path h="2107946" w="4154297">
                  <a:moveTo>
                    <a:pt x="2069592" y="0"/>
                  </a:moveTo>
                  <a:cubicBezTo>
                    <a:pt x="1517523" y="0"/>
                    <a:pt x="965327" y="21971"/>
                    <a:pt x="413258" y="65913"/>
                  </a:cubicBezTo>
                  <a:cubicBezTo>
                    <a:pt x="401320" y="66929"/>
                    <a:pt x="389382" y="68326"/>
                    <a:pt x="377571" y="70358"/>
                  </a:cubicBezTo>
                  <a:cubicBezTo>
                    <a:pt x="365760" y="72390"/>
                    <a:pt x="354076" y="74930"/>
                    <a:pt x="342519" y="77851"/>
                  </a:cubicBezTo>
                  <a:cubicBezTo>
                    <a:pt x="330962" y="80772"/>
                    <a:pt x="319532" y="84455"/>
                    <a:pt x="308229" y="88392"/>
                  </a:cubicBezTo>
                  <a:cubicBezTo>
                    <a:pt x="296926" y="92329"/>
                    <a:pt x="285877" y="96901"/>
                    <a:pt x="274955" y="101981"/>
                  </a:cubicBezTo>
                  <a:cubicBezTo>
                    <a:pt x="264033" y="107061"/>
                    <a:pt x="253365" y="112395"/>
                    <a:pt x="243078" y="118364"/>
                  </a:cubicBezTo>
                  <a:cubicBezTo>
                    <a:pt x="232791" y="124333"/>
                    <a:pt x="222504" y="130683"/>
                    <a:pt x="212725" y="137541"/>
                  </a:cubicBezTo>
                  <a:cubicBezTo>
                    <a:pt x="202946" y="144399"/>
                    <a:pt x="193294" y="151638"/>
                    <a:pt x="184150" y="159258"/>
                  </a:cubicBezTo>
                  <a:cubicBezTo>
                    <a:pt x="175006" y="166878"/>
                    <a:pt x="166116" y="175006"/>
                    <a:pt x="157607" y="183388"/>
                  </a:cubicBezTo>
                  <a:cubicBezTo>
                    <a:pt x="149098" y="191770"/>
                    <a:pt x="140970" y="200660"/>
                    <a:pt x="133223" y="209677"/>
                  </a:cubicBezTo>
                  <a:cubicBezTo>
                    <a:pt x="125476" y="218694"/>
                    <a:pt x="117983" y="228219"/>
                    <a:pt x="110998" y="237998"/>
                  </a:cubicBezTo>
                  <a:cubicBezTo>
                    <a:pt x="104013" y="247777"/>
                    <a:pt x="97663" y="257810"/>
                    <a:pt x="91567" y="268224"/>
                  </a:cubicBezTo>
                  <a:cubicBezTo>
                    <a:pt x="85471" y="278638"/>
                    <a:pt x="80010" y="289179"/>
                    <a:pt x="74803" y="299974"/>
                  </a:cubicBezTo>
                  <a:cubicBezTo>
                    <a:pt x="69596" y="310769"/>
                    <a:pt x="65024" y="321818"/>
                    <a:pt x="60960" y="333121"/>
                  </a:cubicBezTo>
                  <a:cubicBezTo>
                    <a:pt x="56896" y="344424"/>
                    <a:pt x="53213" y="355727"/>
                    <a:pt x="50038" y="367284"/>
                  </a:cubicBezTo>
                  <a:cubicBezTo>
                    <a:pt x="46863" y="378841"/>
                    <a:pt x="44323" y="390525"/>
                    <a:pt x="42164" y="402336"/>
                  </a:cubicBezTo>
                  <a:cubicBezTo>
                    <a:pt x="40005" y="414147"/>
                    <a:pt x="38481" y="425958"/>
                    <a:pt x="37338" y="437896"/>
                  </a:cubicBezTo>
                  <a:cubicBezTo>
                    <a:pt x="127" y="850265"/>
                    <a:pt x="0" y="1262507"/>
                    <a:pt x="37338" y="1674749"/>
                  </a:cubicBezTo>
                  <a:cubicBezTo>
                    <a:pt x="38354" y="1686687"/>
                    <a:pt x="40005" y="1698625"/>
                    <a:pt x="42164" y="1710563"/>
                  </a:cubicBezTo>
                  <a:cubicBezTo>
                    <a:pt x="44323" y="1722501"/>
                    <a:pt x="46863" y="1734185"/>
                    <a:pt x="50038" y="1745742"/>
                  </a:cubicBezTo>
                  <a:cubicBezTo>
                    <a:pt x="53213" y="1757299"/>
                    <a:pt x="56896" y="1768856"/>
                    <a:pt x="60960" y="1780159"/>
                  </a:cubicBezTo>
                  <a:cubicBezTo>
                    <a:pt x="65024" y="1791462"/>
                    <a:pt x="69723" y="1802511"/>
                    <a:pt x="74930" y="1813433"/>
                  </a:cubicBezTo>
                  <a:cubicBezTo>
                    <a:pt x="80137" y="1824355"/>
                    <a:pt x="85725" y="1835023"/>
                    <a:pt x="91821" y="1845310"/>
                  </a:cubicBezTo>
                  <a:cubicBezTo>
                    <a:pt x="97917" y="1855597"/>
                    <a:pt x="104394" y="1865757"/>
                    <a:pt x="111379" y="1875663"/>
                  </a:cubicBezTo>
                  <a:cubicBezTo>
                    <a:pt x="118364" y="1885569"/>
                    <a:pt x="125730" y="1894967"/>
                    <a:pt x="133477" y="1904111"/>
                  </a:cubicBezTo>
                  <a:cubicBezTo>
                    <a:pt x="141224" y="1913255"/>
                    <a:pt x="149479" y="1922145"/>
                    <a:pt x="158115" y="1930527"/>
                  </a:cubicBezTo>
                  <a:cubicBezTo>
                    <a:pt x="166751" y="1938909"/>
                    <a:pt x="175641" y="1947037"/>
                    <a:pt x="184912" y="1954657"/>
                  </a:cubicBezTo>
                  <a:cubicBezTo>
                    <a:pt x="194183" y="1962277"/>
                    <a:pt x="203835" y="1969516"/>
                    <a:pt x="213741" y="1976374"/>
                  </a:cubicBezTo>
                  <a:cubicBezTo>
                    <a:pt x="223647" y="1983232"/>
                    <a:pt x="233934" y="1989582"/>
                    <a:pt x="244348" y="1995424"/>
                  </a:cubicBezTo>
                  <a:cubicBezTo>
                    <a:pt x="254762" y="2001266"/>
                    <a:pt x="265557" y="2006727"/>
                    <a:pt x="276479" y="2011807"/>
                  </a:cubicBezTo>
                  <a:cubicBezTo>
                    <a:pt x="287401" y="2016887"/>
                    <a:pt x="298577" y="2021205"/>
                    <a:pt x="310007" y="2025269"/>
                  </a:cubicBezTo>
                  <a:cubicBezTo>
                    <a:pt x="321437" y="2029333"/>
                    <a:pt x="332867" y="2032762"/>
                    <a:pt x="344551" y="2035683"/>
                  </a:cubicBezTo>
                  <a:cubicBezTo>
                    <a:pt x="356235" y="2038604"/>
                    <a:pt x="368046" y="2041144"/>
                    <a:pt x="379857" y="2043049"/>
                  </a:cubicBezTo>
                  <a:cubicBezTo>
                    <a:pt x="391668" y="2044954"/>
                    <a:pt x="403733" y="2046351"/>
                    <a:pt x="415671" y="2047240"/>
                  </a:cubicBezTo>
                  <a:cubicBezTo>
                    <a:pt x="967613" y="2087753"/>
                    <a:pt x="1519555" y="2107946"/>
                    <a:pt x="2071497" y="2107946"/>
                  </a:cubicBezTo>
                  <a:cubicBezTo>
                    <a:pt x="2625344" y="2107946"/>
                    <a:pt x="3179064" y="2087626"/>
                    <a:pt x="3732911" y="2046859"/>
                  </a:cubicBezTo>
                  <a:cubicBezTo>
                    <a:pt x="3744849" y="2045970"/>
                    <a:pt x="3756660" y="2044573"/>
                    <a:pt x="3768471" y="2042668"/>
                  </a:cubicBezTo>
                  <a:cubicBezTo>
                    <a:pt x="3780282" y="2040763"/>
                    <a:pt x="3791966" y="2038350"/>
                    <a:pt x="3803523" y="2035429"/>
                  </a:cubicBezTo>
                  <a:cubicBezTo>
                    <a:pt x="3815080" y="2032508"/>
                    <a:pt x="3826510" y="2029079"/>
                    <a:pt x="3837813" y="2025142"/>
                  </a:cubicBezTo>
                  <a:cubicBezTo>
                    <a:pt x="3849116" y="2021205"/>
                    <a:pt x="3860165" y="2016760"/>
                    <a:pt x="3871087" y="2011934"/>
                  </a:cubicBezTo>
                  <a:cubicBezTo>
                    <a:pt x="3882009" y="2007108"/>
                    <a:pt x="3892677" y="2001647"/>
                    <a:pt x="3903091" y="1995805"/>
                  </a:cubicBezTo>
                  <a:cubicBezTo>
                    <a:pt x="3913505" y="1989963"/>
                    <a:pt x="3923665" y="1983740"/>
                    <a:pt x="3933571" y="1977009"/>
                  </a:cubicBezTo>
                  <a:cubicBezTo>
                    <a:pt x="3943477" y="1970278"/>
                    <a:pt x="3953002" y="1963166"/>
                    <a:pt x="3962273" y="1955673"/>
                  </a:cubicBezTo>
                  <a:cubicBezTo>
                    <a:pt x="3971544" y="1948180"/>
                    <a:pt x="3980434" y="1940179"/>
                    <a:pt x="3988943" y="1931797"/>
                  </a:cubicBezTo>
                  <a:cubicBezTo>
                    <a:pt x="3997452" y="1923415"/>
                    <a:pt x="4005707" y="1914779"/>
                    <a:pt x="4013454" y="1905762"/>
                  </a:cubicBezTo>
                  <a:cubicBezTo>
                    <a:pt x="4021201" y="1896745"/>
                    <a:pt x="4028694" y="1887347"/>
                    <a:pt x="4035679" y="1877695"/>
                  </a:cubicBezTo>
                  <a:cubicBezTo>
                    <a:pt x="4042664" y="1868043"/>
                    <a:pt x="4049268" y="1858010"/>
                    <a:pt x="4055364" y="1847723"/>
                  </a:cubicBezTo>
                  <a:cubicBezTo>
                    <a:pt x="4061460" y="1837436"/>
                    <a:pt x="4067175" y="1827022"/>
                    <a:pt x="4072382" y="1816227"/>
                  </a:cubicBezTo>
                  <a:cubicBezTo>
                    <a:pt x="4077589" y="1805432"/>
                    <a:pt x="4082288" y="1794510"/>
                    <a:pt x="4086479" y="1783334"/>
                  </a:cubicBezTo>
                  <a:cubicBezTo>
                    <a:pt x="4090669" y="1772158"/>
                    <a:pt x="4094480" y="1760855"/>
                    <a:pt x="4097782" y="1749298"/>
                  </a:cubicBezTo>
                  <a:cubicBezTo>
                    <a:pt x="4101084" y="1737741"/>
                    <a:pt x="4103751" y="1726184"/>
                    <a:pt x="4106037" y="1714500"/>
                  </a:cubicBezTo>
                  <a:cubicBezTo>
                    <a:pt x="4108323" y="1702816"/>
                    <a:pt x="4109974" y="1691005"/>
                    <a:pt x="4111244" y="1679067"/>
                  </a:cubicBezTo>
                  <a:cubicBezTo>
                    <a:pt x="4154297" y="1263904"/>
                    <a:pt x="4154297" y="848868"/>
                    <a:pt x="4111244" y="433705"/>
                  </a:cubicBezTo>
                  <a:cubicBezTo>
                    <a:pt x="4109974" y="421894"/>
                    <a:pt x="4108323" y="410083"/>
                    <a:pt x="4106037" y="398526"/>
                  </a:cubicBezTo>
                  <a:cubicBezTo>
                    <a:pt x="4103751" y="386969"/>
                    <a:pt x="4101084" y="375285"/>
                    <a:pt x="4097782" y="363855"/>
                  </a:cubicBezTo>
                  <a:cubicBezTo>
                    <a:pt x="4094480" y="352425"/>
                    <a:pt x="4090797" y="341122"/>
                    <a:pt x="4086606" y="330073"/>
                  </a:cubicBezTo>
                  <a:cubicBezTo>
                    <a:pt x="4082415" y="319024"/>
                    <a:pt x="4077716" y="308102"/>
                    <a:pt x="4072509" y="297307"/>
                  </a:cubicBezTo>
                  <a:cubicBezTo>
                    <a:pt x="4067302" y="286512"/>
                    <a:pt x="4061714" y="276098"/>
                    <a:pt x="4055618" y="265938"/>
                  </a:cubicBezTo>
                  <a:cubicBezTo>
                    <a:pt x="4049522" y="255778"/>
                    <a:pt x="4043045" y="245745"/>
                    <a:pt x="4036060" y="236093"/>
                  </a:cubicBezTo>
                  <a:cubicBezTo>
                    <a:pt x="4029075" y="226441"/>
                    <a:pt x="4021836" y="217170"/>
                    <a:pt x="4014089" y="208153"/>
                  </a:cubicBezTo>
                  <a:cubicBezTo>
                    <a:pt x="4006342" y="199136"/>
                    <a:pt x="3998214" y="190500"/>
                    <a:pt x="3989705" y="182118"/>
                  </a:cubicBezTo>
                  <a:cubicBezTo>
                    <a:pt x="3981195" y="173736"/>
                    <a:pt x="3972433" y="165862"/>
                    <a:pt x="3963162" y="158369"/>
                  </a:cubicBezTo>
                  <a:cubicBezTo>
                    <a:pt x="3953891" y="150876"/>
                    <a:pt x="3944493" y="143764"/>
                    <a:pt x="3934714" y="137033"/>
                  </a:cubicBezTo>
                  <a:cubicBezTo>
                    <a:pt x="3924935" y="130302"/>
                    <a:pt x="3914775" y="124079"/>
                    <a:pt x="3904488" y="118237"/>
                  </a:cubicBezTo>
                  <a:cubicBezTo>
                    <a:pt x="3894201" y="112395"/>
                    <a:pt x="3883533" y="107061"/>
                    <a:pt x="3872738" y="102108"/>
                  </a:cubicBezTo>
                  <a:cubicBezTo>
                    <a:pt x="3861943" y="97155"/>
                    <a:pt x="3850894" y="92710"/>
                    <a:pt x="3839718" y="88773"/>
                  </a:cubicBezTo>
                  <a:cubicBezTo>
                    <a:pt x="3828542" y="84836"/>
                    <a:pt x="3817112" y="81280"/>
                    <a:pt x="3805682" y="78359"/>
                  </a:cubicBezTo>
                  <a:cubicBezTo>
                    <a:pt x="3794252" y="75438"/>
                    <a:pt x="3782568" y="72898"/>
                    <a:pt x="3770884" y="70993"/>
                  </a:cubicBezTo>
                  <a:cubicBezTo>
                    <a:pt x="3759200" y="69088"/>
                    <a:pt x="3747389" y="67564"/>
                    <a:pt x="3735578" y="66675"/>
                  </a:cubicBezTo>
                  <a:cubicBezTo>
                    <a:pt x="3180080" y="22225"/>
                    <a:pt x="2624836" y="0"/>
                    <a:pt x="2069592" y="0"/>
                  </a:cubicBezTo>
                  <a:close/>
                </a:path>
              </a:pathLst>
            </a:custGeom>
            <a:solidFill>
              <a:srgbClr val="FFFFFF">
                <a:alpha val="24706"/>
              </a:srgbClr>
            </a:solid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1783701" y="3275581"/>
            <a:ext cx="3390900" cy="666750"/>
          </a:xfrm>
          <a:custGeom>
            <a:avLst/>
            <a:gdLst/>
            <a:ahLst/>
            <a:cxnLst/>
            <a:rect r="r" b="b" t="t" l="l"/>
            <a:pathLst>
              <a:path h="666750" w="3390900">
                <a:moveTo>
                  <a:pt x="0" y="0"/>
                </a:moveTo>
                <a:lnTo>
                  <a:pt x="3390900" y="0"/>
                </a:lnTo>
                <a:lnTo>
                  <a:pt x="3390900" y="666750"/>
                </a:lnTo>
                <a:lnTo>
                  <a:pt x="0" y="666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5773036" y="5209337"/>
            <a:ext cx="846915" cy="241773"/>
            <a:chOff x="0" y="0"/>
            <a:chExt cx="846925" cy="24177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-5080" y="-254"/>
              <a:ext cx="859155" cy="242062"/>
            </a:xfrm>
            <a:custGeom>
              <a:avLst/>
              <a:gdLst/>
              <a:ahLst/>
              <a:cxnLst/>
              <a:rect r="r" b="b" t="t" l="l"/>
              <a:pathLst>
                <a:path h="242062" w="859155">
                  <a:moveTo>
                    <a:pt x="251587" y="254"/>
                  </a:moveTo>
                  <a:cubicBezTo>
                    <a:pt x="210947" y="254"/>
                    <a:pt x="118618" y="30734"/>
                    <a:pt x="85725" y="42164"/>
                  </a:cubicBezTo>
                  <a:cubicBezTo>
                    <a:pt x="68580" y="48006"/>
                    <a:pt x="33655" y="60960"/>
                    <a:pt x="19177" y="68072"/>
                  </a:cubicBezTo>
                  <a:cubicBezTo>
                    <a:pt x="0" y="77724"/>
                    <a:pt x="4191" y="92329"/>
                    <a:pt x="9906" y="101473"/>
                  </a:cubicBezTo>
                  <a:cubicBezTo>
                    <a:pt x="22479" y="120904"/>
                    <a:pt x="265811" y="241300"/>
                    <a:pt x="280797" y="242062"/>
                  </a:cubicBezTo>
                  <a:cubicBezTo>
                    <a:pt x="280924" y="242062"/>
                    <a:pt x="281178" y="242062"/>
                    <a:pt x="281305" y="242062"/>
                  </a:cubicBezTo>
                  <a:cubicBezTo>
                    <a:pt x="295529" y="242062"/>
                    <a:pt x="304165" y="211455"/>
                    <a:pt x="297942" y="201041"/>
                  </a:cubicBezTo>
                  <a:cubicBezTo>
                    <a:pt x="289306" y="187198"/>
                    <a:pt x="259969" y="178054"/>
                    <a:pt x="245491" y="172339"/>
                  </a:cubicBezTo>
                  <a:cubicBezTo>
                    <a:pt x="228346" y="165227"/>
                    <a:pt x="196342" y="153289"/>
                    <a:pt x="180086" y="144145"/>
                  </a:cubicBezTo>
                  <a:cubicBezTo>
                    <a:pt x="197358" y="143383"/>
                    <a:pt x="215773" y="143002"/>
                    <a:pt x="234569" y="143002"/>
                  </a:cubicBezTo>
                  <a:cubicBezTo>
                    <a:pt x="289560" y="143002"/>
                    <a:pt x="348615" y="145923"/>
                    <a:pt x="398907" y="149225"/>
                  </a:cubicBezTo>
                  <a:cubicBezTo>
                    <a:pt x="440182" y="152400"/>
                    <a:pt x="486410" y="153035"/>
                    <a:pt x="527939" y="153162"/>
                  </a:cubicBezTo>
                  <a:cubicBezTo>
                    <a:pt x="549529" y="153162"/>
                    <a:pt x="689356" y="164973"/>
                    <a:pt x="771144" y="164973"/>
                  </a:cubicBezTo>
                  <a:cubicBezTo>
                    <a:pt x="801243" y="164973"/>
                    <a:pt x="823341" y="163322"/>
                    <a:pt x="828929" y="159004"/>
                  </a:cubicBezTo>
                  <a:cubicBezTo>
                    <a:pt x="859155" y="136017"/>
                    <a:pt x="856361" y="96139"/>
                    <a:pt x="839597" y="86995"/>
                  </a:cubicBezTo>
                  <a:cubicBezTo>
                    <a:pt x="818642" y="75438"/>
                    <a:pt x="758952" y="72517"/>
                    <a:pt x="694690" y="72517"/>
                  </a:cubicBezTo>
                  <a:cubicBezTo>
                    <a:pt x="626618" y="72517"/>
                    <a:pt x="553466" y="75819"/>
                    <a:pt x="515747" y="75819"/>
                  </a:cubicBezTo>
                  <a:cubicBezTo>
                    <a:pt x="512191" y="75819"/>
                    <a:pt x="509016" y="75819"/>
                    <a:pt x="506222" y="75692"/>
                  </a:cubicBezTo>
                  <a:cubicBezTo>
                    <a:pt x="427482" y="73787"/>
                    <a:pt x="333756" y="70866"/>
                    <a:pt x="247396" y="70866"/>
                  </a:cubicBezTo>
                  <a:cubicBezTo>
                    <a:pt x="219329" y="70866"/>
                    <a:pt x="192024" y="71120"/>
                    <a:pt x="166370" y="71882"/>
                  </a:cubicBezTo>
                  <a:cubicBezTo>
                    <a:pt x="171069" y="71501"/>
                    <a:pt x="170688" y="71247"/>
                    <a:pt x="169418" y="71247"/>
                  </a:cubicBezTo>
                  <a:cubicBezTo>
                    <a:pt x="168402" y="71247"/>
                    <a:pt x="166624" y="71374"/>
                    <a:pt x="166370" y="71882"/>
                  </a:cubicBezTo>
                  <a:cubicBezTo>
                    <a:pt x="167640" y="62738"/>
                    <a:pt x="214757" y="51943"/>
                    <a:pt x="223520" y="48641"/>
                  </a:cubicBezTo>
                  <a:cubicBezTo>
                    <a:pt x="245364" y="39878"/>
                    <a:pt x="275717" y="25781"/>
                    <a:pt x="271272" y="7620"/>
                  </a:cubicBezTo>
                  <a:cubicBezTo>
                    <a:pt x="270002" y="2159"/>
                    <a:pt x="262763" y="0"/>
                    <a:pt x="251714" y="0"/>
                  </a:cubicBezTo>
                  <a:close/>
                </a:path>
              </a:pathLst>
            </a:custGeom>
            <a:solidFill>
              <a:srgbClr val="828F99">
                <a:alpha val="24706"/>
              </a:srgbClr>
            </a:solidFill>
          </p:spPr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6147654" y="6435481"/>
            <a:ext cx="696106" cy="527637"/>
            <a:chOff x="0" y="0"/>
            <a:chExt cx="696100" cy="52763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-6096" y="0"/>
              <a:ext cx="709168" cy="527685"/>
            </a:xfrm>
            <a:custGeom>
              <a:avLst/>
              <a:gdLst/>
              <a:ahLst/>
              <a:cxnLst/>
              <a:rect r="r" b="b" t="t" l="l"/>
              <a:pathLst>
                <a:path h="527685" w="709168">
                  <a:moveTo>
                    <a:pt x="666750" y="0"/>
                  </a:moveTo>
                  <a:cubicBezTo>
                    <a:pt x="665734" y="0"/>
                    <a:pt x="664845" y="127"/>
                    <a:pt x="663829" y="254"/>
                  </a:cubicBezTo>
                  <a:cubicBezTo>
                    <a:pt x="613029" y="8763"/>
                    <a:pt x="445516" y="160782"/>
                    <a:pt x="395605" y="198628"/>
                  </a:cubicBezTo>
                  <a:cubicBezTo>
                    <a:pt x="312293" y="261493"/>
                    <a:pt x="207264" y="339217"/>
                    <a:pt x="127000" y="406908"/>
                  </a:cubicBezTo>
                  <a:cubicBezTo>
                    <a:pt x="129286" y="404749"/>
                    <a:pt x="129794" y="404114"/>
                    <a:pt x="129667" y="404114"/>
                  </a:cubicBezTo>
                  <a:cubicBezTo>
                    <a:pt x="129413" y="404114"/>
                    <a:pt x="126873" y="406273"/>
                    <a:pt x="127000" y="406908"/>
                  </a:cubicBezTo>
                  <a:cubicBezTo>
                    <a:pt x="122301" y="399034"/>
                    <a:pt x="152527" y="361188"/>
                    <a:pt x="157353" y="353187"/>
                  </a:cubicBezTo>
                  <a:cubicBezTo>
                    <a:pt x="169037" y="332740"/>
                    <a:pt x="184150" y="302895"/>
                    <a:pt x="169291" y="291465"/>
                  </a:cubicBezTo>
                  <a:cubicBezTo>
                    <a:pt x="168021" y="290449"/>
                    <a:pt x="166497" y="289941"/>
                    <a:pt x="164719" y="289941"/>
                  </a:cubicBezTo>
                  <a:cubicBezTo>
                    <a:pt x="138938" y="289941"/>
                    <a:pt x="67437" y="398526"/>
                    <a:pt x="45085" y="433451"/>
                  </a:cubicBezTo>
                  <a:cubicBezTo>
                    <a:pt x="35433" y="448691"/>
                    <a:pt x="16002" y="480568"/>
                    <a:pt x="9144" y="495173"/>
                  </a:cubicBezTo>
                  <a:cubicBezTo>
                    <a:pt x="0" y="514604"/>
                    <a:pt x="12446" y="523494"/>
                    <a:pt x="22606" y="527050"/>
                  </a:cubicBezTo>
                  <a:cubicBezTo>
                    <a:pt x="24003" y="527558"/>
                    <a:pt x="26162" y="527685"/>
                    <a:pt x="29210" y="527685"/>
                  </a:cubicBezTo>
                  <a:cubicBezTo>
                    <a:pt x="76073" y="527685"/>
                    <a:pt x="310642" y="477012"/>
                    <a:pt x="322199" y="468884"/>
                  </a:cubicBezTo>
                  <a:cubicBezTo>
                    <a:pt x="334137" y="460502"/>
                    <a:pt x="321691" y="430403"/>
                    <a:pt x="310261" y="426085"/>
                  </a:cubicBezTo>
                  <a:cubicBezTo>
                    <a:pt x="307340" y="425069"/>
                    <a:pt x="303911" y="424561"/>
                    <a:pt x="300228" y="424561"/>
                  </a:cubicBezTo>
                  <a:cubicBezTo>
                    <a:pt x="284480" y="424561"/>
                    <a:pt x="263398" y="432435"/>
                    <a:pt x="251333" y="436118"/>
                  </a:cubicBezTo>
                  <a:cubicBezTo>
                    <a:pt x="233553" y="441198"/>
                    <a:pt x="201041" y="451739"/>
                    <a:pt x="182499" y="454660"/>
                  </a:cubicBezTo>
                  <a:cubicBezTo>
                    <a:pt x="233807" y="410083"/>
                    <a:pt x="301498" y="361188"/>
                    <a:pt x="357124" y="322707"/>
                  </a:cubicBezTo>
                  <a:cubicBezTo>
                    <a:pt x="391414" y="299466"/>
                    <a:pt x="427990" y="271399"/>
                    <a:pt x="460629" y="245618"/>
                  </a:cubicBezTo>
                  <a:cubicBezTo>
                    <a:pt x="483997" y="227330"/>
                    <a:pt x="694182" y="88773"/>
                    <a:pt x="700278" y="63246"/>
                  </a:cubicBezTo>
                  <a:cubicBezTo>
                    <a:pt x="709168" y="28321"/>
                    <a:pt x="685292" y="0"/>
                    <a:pt x="666750" y="0"/>
                  </a:cubicBezTo>
                  <a:close/>
                </a:path>
              </a:pathLst>
            </a:custGeom>
            <a:solidFill>
              <a:srgbClr val="828F99">
                <a:alpha val="24706"/>
              </a:srgbClr>
            </a:solidFill>
          </p:spPr>
        </p:sp>
      </p:grp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6427118" y="3923100"/>
            <a:ext cx="548611" cy="680466"/>
            <a:chOff x="0" y="0"/>
            <a:chExt cx="548615" cy="68046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-6223" y="0"/>
              <a:ext cx="558165" cy="680593"/>
            </a:xfrm>
            <a:custGeom>
              <a:avLst/>
              <a:gdLst/>
              <a:ahLst/>
              <a:cxnLst/>
              <a:rect r="r" b="b" t="t" l="l"/>
              <a:pathLst>
                <a:path h="680593" w="558165">
                  <a:moveTo>
                    <a:pt x="26162" y="0"/>
                  </a:moveTo>
                  <a:cubicBezTo>
                    <a:pt x="14732" y="0"/>
                    <a:pt x="9144" y="9398"/>
                    <a:pt x="6731" y="17272"/>
                  </a:cubicBezTo>
                  <a:cubicBezTo>
                    <a:pt x="0" y="39497"/>
                    <a:pt x="65659" y="302768"/>
                    <a:pt x="74803" y="314833"/>
                  </a:cubicBezTo>
                  <a:cubicBezTo>
                    <a:pt x="77216" y="318008"/>
                    <a:pt x="81153" y="319278"/>
                    <a:pt x="85725" y="319278"/>
                  </a:cubicBezTo>
                  <a:cubicBezTo>
                    <a:pt x="97917" y="319278"/>
                    <a:pt x="114427" y="309880"/>
                    <a:pt x="117221" y="301371"/>
                  </a:cubicBezTo>
                  <a:cubicBezTo>
                    <a:pt x="122174" y="285877"/>
                    <a:pt x="110109" y="257556"/>
                    <a:pt x="105283" y="242824"/>
                  </a:cubicBezTo>
                  <a:cubicBezTo>
                    <a:pt x="99695" y="225171"/>
                    <a:pt x="88011" y="193040"/>
                    <a:pt x="84455" y="174752"/>
                  </a:cubicBezTo>
                  <a:cubicBezTo>
                    <a:pt x="130683" y="224536"/>
                    <a:pt x="181864" y="290576"/>
                    <a:pt x="222123" y="344932"/>
                  </a:cubicBezTo>
                  <a:cubicBezTo>
                    <a:pt x="246507" y="378460"/>
                    <a:pt x="275717" y="414147"/>
                    <a:pt x="302641" y="445897"/>
                  </a:cubicBezTo>
                  <a:cubicBezTo>
                    <a:pt x="321691" y="468503"/>
                    <a:pt x="467106" y="673862"/>
                    <a:pt x="492887" y="679196"/>
                  </a:cubicBezTo>
                  <a:cubicBezTo>
                    <a:pt x="497459" y="680212"/>
                    <a:pt x="501777" y="680593"/>
                    <a:pt x="506095" y="680593"/>
                  </a:cubicBezTo>
                  <a:cubicBezTo>
                    <a:pt x="536448" y="680593"/>
                    <a:pt x="558165" y="657098"/>
                    <a:pt x="554736" y="640715"/>
                  </a:cubicBezTo>
                  <a:cubicBezTo>
                    <a:pt x="544449" y="590296"/>
                    <a:pt x="387096" y="427863"/>
                    <a:pt x="347599" y="379222"/>
                  </a:cubicBezTo>
                  <a:cubicBezTo>
                    <a:pt x="281686" y="297815"/>
                    <a:pt x="200533" y="195453"/>
                    <a:pt x="130175" y="117475"/>
                  </a:cubicBezTo>
                  <a:cubicBezTo>
                    <a:pt x="132080" y="119380"/>
                    <a:pt x="132969" y="120015"/>
                    <a:pt x="133096" y="120015"/>
                  </a:cubicBezTo>
                  <a:cubicBezTo>
                    <a:pt x="133350" y="120015"/>
                    <a:pt x="131064" y="117348"/>
                    <a:pt x="130302" y="117348"/>
                  </a:cubicBezTo>
                  <a:cubicBezTo>
                    <a:pt x="130302" y="117348"/>
                    <a:pt x="130175" y="117348"/>
                    <a:pt x="130175" y="117348"/>
                  </a:cubicBezTo>
                  <a:cubicBezTo>
                    <a:pt x="130810" y="116967"/>
                    <a:pt x="131572" y="116840"/>
                    <a:pt x="132588" y="116840"/>
                  </a:cubicBezTo>
                  <a:cubicBezTo>
                    <a:pt x="143891" y="116840"/>
                    <a:pt x="177419" y="141732"/>
                    <a:pt x="184912" y="146050"/>
                  </a:cubicBezTo>
                  <a:cubicBezTo>
                    <a:pt x="199263" y="153543"/>
                    <a:pt x="217932" y="162560"/>
                    <a:pt x="231902" y="162560"/>
                  </a:cubicBezTo>
                  <a:cubicBezTo>
                    <a:pt x="238252" y="162560"/>
                    <a:pt x="243586" y="160655"/>
                    <a:pt x="247015" y="155956"/>
                  </a:cubicBezTo>
                  <a:cubicBezTo>
                    <a:pt x="262509" y="134747"/>
                    <a:pt x="139065" y="59309"/>
                    <a:pt x="100838" y="36703"/>
                  </a:cubicBezTo>
                  <a:cubicBezTo>
                    <a:pt x="85471" y="27432"/>
                    <a:pt x="52959" y="9144"/>
                    <a:pt x="38100" y="2794"/>
                  </a:cubicBezTo>
                  <a:cubicBezTo>
                    <a:pt x="33528" y="889"/>
                    <a:pt x="29591" y="0"/>
                    <a:pt x="26162" y="0"/>
                  </a:cubicBezTo>
                  <a:close/>
                </a:path>
              </a:pathLst>
            </a:custGeom>
            <a:solidFill>
              <a:srgbClr val="828F99">
                <a:alpha val="24706"/>
              </a:srgbClr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8378380" y="3657724"/>
            <a:ext cx="236687" cy="817664"/>
            <a:chOff x="0" y="0"/>
            <a:chExt cx="236677" cy="817664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-1778" y="-4191"/>
              <a:ext cx="254254" cy="827278"/>
            </a:xfrm>
            <a:custGeom>
              <a:avLst/>
              <a:gdLst/>
              <a:ahLst/>
              <a:cxnLst/>
              <a:rect r="r" b="b" t="t" l="l"/>
              <a:pathLst>
                <a:path h="827278" w="254254">
                  <a:moveTo>
                    <a:pt x="175387" y="161417"/>
                  </a:moveTo>
                  <a:cubicBezTo>
                    <a:pt x="170053" y="263144"/>
                    <a:pt x="155575" y="389255"/>
                    <a:pt x="144907" y="489966"/>
                  </a:cubicBezTo>
                  <a:cubicBezTo>
                    <a:pt x="138557" y="550545"/>
                    <a:pt x="135255" y="770128"/>
                    <a:pt x="107569" y="811784"/>
                  </a:cubicBezTo>
                  <a:cubicBezTo>
                    <a:pt x="97409" y="827278"/>
                    <a:pt x="58674" y="826770"/>
                    <a:pt x="38735" y="795782"/>
                  </a:cubicBezTo>
                  <a:cubicBezTo>
                    <a:pt x="24638" y="774446"/>
                    <a:pt x="65913" y="533527"/>
                    <a:pt x="68326" y="504952"/>
                  </a:cubicBezTo>
                  <a:cubicBezTo>
                    <a:pt x="71755" y="464693"/>
                    <a:pt x="76073" y="420116"/>
                    <a:pt x="82423" y="380365"/>
                  </a:cubicBezTo>
                  <a:cubicBezTo>
                    <a:pt x="92075" y="315468"/>
                    <a:pt x="102235" y="234950"/>
                    <a:pt x="104775" y="169037"/>
                  </a:cubicBezTo>
                  <a:cubicBezTo>
                    <a:pt x="94615" y="184023"/>
                    <a:pt x="80518" y="214122"/>
                    <a:pt x="72263" y="230124"/>
                  </a:cubicBezTo>
                  <a:cubicBezTo>
                    <a:pt x="65532" y="243713"/>
                    <a:pt x="54356" y="271272"/>
                    <a:pt x="40259" y="278638"/>
                  </a:cubicBezTo>
                  <a:cubicBezTo>
                    <a:pt x="29591" y="283972"/>
                    <a:pt x="0" y="272796"/>
                    <a:pt x="2032" y="258826"/>
                  </a:cubicBezTo>
                  <a:cubicBezTo>
                    <a:pt x="3810" y="244348"/>
                    <a:pt x="139573" y="18415"/>
                    <a:pt x="159385" y="7747"/>
                  </a:cubicBezTo>
                  <a:cubicBezTo>
                    <a:pt x="168656" y="2921"/>
                    <a:pt x="183134" y="0"/>
                    <a:pt x="190881" y="19431"/>
                  </a:cubicBezTo>
                  <a:cubicBezTo>
                    <a:pt x="196723" y="33909"/>
                    <a:pt x="206375" y="68834"/>
                    <a:pt x="210693" y="85852"/>
                  </a:cubicBezTo>
                  <a:cubicBezTo>
                    <a:pt x="221361" y="127508"/>
                    <a:pt x="254254" y="264160"/>
                    <a:pt x="229108" y="268097"/>
                  </a:cubicBezTo>
                  <a:cubicBezTo>
                    <a:pt x="211201" y="271018"/>
                    <a:pt x="200025" y="240411"/>
                    <a:pt x="193294" y="218694"/>
                  </a:cubicBezTo>
                  <a:cubicBezTo>
                    <a:pt x="190881" y="209931"/>
                    <a:pt x="184023" y="163449"/>
                    <a:pt x="175387" y="161544"/>
                  </a:cubicBezTo>
                  <a:cubicBezTo>
                    <a:pt x="175387" y="169799"/>
                    <a:pt x="176403" y="162052"/>
                    <a:pt x="175387" y="161544"/>
                  </a:cubicBezTo>
                  <a:close/>
                </a:path>
              </a:pathLst>
            </a:custGeom>
            <a:solidFill>
              <a:srgbClr val="828F99">
                <a:alpha val="24706"/>
              </a:srgbClr>
            </a:solidFill>
          </p:spPr>
        </p:sp>
      </p:grp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9725054" y="4262647"/>
            <a:ext cx="606771" cy="595379"/>
            <a:chOff x="0" y="0"/>
            <a:chExt cx="606781" cy="595376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-3175" y="0"/>
              <a:ext cx="614553" cy="595376"/>
            </a:xfrm>
            <a:custGeom>
              <a:avLst/>
              <a:gdLst/>
              <a:ahLst/>
              <a:cxnLst/>
              <a:rect r="r" b="b" t="t" l="l"/>
              <a:pathLst>
                <a:path h="595376" w="614553">
                  <a:moveTo>
                    <a:pt x="507365" y="129921"/>
                  </a:moveTo>
                  <a:cubicBezTo>
                    <a:pt x="507365" y="129921"/>
                    <a:pt x="507365" y="129921"/>
                    <a:pt x="507365" y="129921"/>
                  </a:cubicBezTo>
                  <a:cubicBezTo>
                    <a:pt x="507365" y="129921"/>
                    <a:pt x="507365" y="129921"/>
                    <a:pt x="507365" y="129921"/>
                  </a:cubicBezTo>
                  <a:close/>
                  <a:moveTo>
                    <a:pt x="589280" y="0"/>
                  </a:moveTo>
                  <a:cubicBezTo>
                    <a:pt x="558165" y="0"/>
                    <a:pt x="321437" y="87376"/>
                    <a:pt x="311150" y="97282"/>
                  </a:cubicBezTo>
                  <a:cubicBezTo>
                    <a:pt x="300863" y="107061"/>
                    <a:pt x="316865" y="134239"/>
                    <a:pt x="328549" y="136779"/>
                  </a:cubicBezTo>
                  <a:cubicBezTo>
                    <a:pt x="330073" y="137033"/>
                    <a:pt x="331597" y="137160"/>
                    <a:pt x="333248" y="137160"/>
                  </a:cubicBezTo>
                  <a:cubicBezTo>
                    <a:pt x="348869" y="137160"/>
                    <a:pt x="371348" y="124714"/>
                    <a:pt x="383794" y="118999"/>
                  </a:cubicBezTo>
                  <a:cubicBezTo>
                    <a:pt x="400177" y="111633"/>
                    <a:pt x="430022" y="97028"/>
                    <a:pt x="447294" y="91694"/>
                  </a:cubicBezTo>
                  <a:cubicBezTo>
                    <a:pt x="404114" y="141605"/>
                    <a:pt x="345821" y="197866"/>
                    <a:pt x="297561" y="242443"/>
                  </a:cubicBezTo>
                  <a:cubicBezTo>
                    <a:pt x="267716" y="269494"/>
                    <a:pt x="236474" y="301498"/>
                    <a:pt x="208661" y="330708"/>
                  </a:cubicBezTo>
                  <a:cubicBezTo>
                    <a:pt x="188849" y="351536"/>
                    <a:pt x="5969" y="513588"/>
                    <a:pt x="3556" y="538988"/>
                  </a:cubicBezTo>
                  <a:cubicBezTo>
                    <a:pt x="0" y="572008"/>
                    <a:pt x="24003" y="595376"/>
                    <a:pt x="41783" y="595376"/>
                  </a:cubicBezTo>
                  <a:cubicBezTo>
                    <a:pt x="43688" y="595376"/>
                    <a:pt x="45466" y="595122"/>
                    <a:pt x="47244" y="594614"/>
                  </a:cubicBezTo>
                  <a:cubicBezTo>
                    <a:pt x="94869" y="579374"/>
                    <a:pt x="235077" y="410337"/>
                    <a:pt x="277876" y="367030"/>
                  </a:cubicBezTo>
                  <a:cubicBezTo>
                    <a:pt x="349377" y="295148"/>
                    <a:pt x="439547" y="205994"/>
                    <a:pt x="507492" y="129921"/>
                  </a:cubicBezTo>
                  <a:cubicBezTo>
                    <a:pt x="505587" y="132207"/>
                    <a:pt x="505206" y="132969"/>
                    <a:pt x="505333" y="132969"/>
                  </a:cubicBezTo>
                  <a:cubicBezTo>
                    <a:pt x="505460" y="132969"/>
                    <a:pt x="507746" y="130556"/>
                    <a:pt x="507492" y="129921"/>
                  </a:cubicBezTo>
                  <a:cubicBezTo>
                    <a:pt x="513080" y="136906"/>
                    <a:pt x="489204" y="177419"/>
                    <a:pt x="485648" y="185801"/>
                  </a:cubicBezTo>
                  <a:cubicBezTo>
                    <a:pt x="477266" y="207010"/>
                    <a:pt x="466852" y="237871"/>
                    <a:pt x="482600" y="246761"/>
                  </a:cubicBezTo>
                  <a:cubicBezTo>
                    <a:pt x="483616" y="247396"/>
                    <a:pt x="484759" y="247650"/>
                    <a:pt x="486029" y="247650"/>
                  </a:cubicBezTo>
                  <a:cubicBezTo>
                    <a:pt x="510286" y="247650"/>
                    <a:pt x="565404" y="130429"/>
                    <a:pt x="582422" y="93091"/>
                  </a:cubicBezTo>
                  <a:cubicBezTo>
                    <a:pt x="589661" y="77089"/>
                    <a:pt x="603885" y="43815"/>
                    <a:pt x="608457" y="28829"/>
                  </a:cubicBezTo>
                  <a:cubicBezTo>
                    <a:pt x="614553" y="9017"/>
                    <a:pt x="601345" y="2159"/>
                    <a:pt x="591185" y="127"/>
                  </a:cubicBezTo>
                  <a:cubicBezTo>
                    <a:pt x="590677" y="0"/>
                    <a:pt x="590042" y="0"/>
                    <a:pt x="589280" y="0"/>
                  </a:cubicBezTo>
                  <a:close/>
                </a:path>
              </a:pathLst>
            </a:custGeom>
            <a:solidFill>
              <a:srgbClr val="828F99">
                <a:alpha val="24706"/>
              </a:srgbClr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0178729" y="5333867"/>
            <a:ext cx="846915" cy="241773"/>
            <a:chOff x="0" y="0"/>
            <a:chExt cx="846912" cy="24177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-7112" y="0"/>
              <a:ext cx="854329" cy="241935"/>
            </a:xfrm>
            <a:custGeom>
              <a:avLst/>
              <a:gdLst/>
              <a:ahLst/>
              <a:cxnLst/>
              <a:rect r="r" b="b" t="t" l="l"/>
              <a:pathLst>
                <a:path h="241935" w="854329">
                  <a:moveTo>
                    <a:pt x="577723" y="0"/>
                  </a:moveTo>
                  <a:cubicBezTo>
                    <a:pt x="563499" y="0"/>
                    <a:pt x="554863" y="30607"/>
                    <a:pt x="561086" y="41021"/>
                  </a:cubicBezTo>
                  <a:cubicBezTo>
                    <a:pt x="569722" y="54864"/>
                    <a:pt x="599059" y="64008"/>
                    <a:pt x="613537" y="69723"/>
                  </a:cubicBezTo>
                  <a:cubicBezTo>
                    <a:pt x="630682" y="76835"/>
                    <a:pt x="662686" y="88773"/>
                    <a:pt x="678942" y="97917"/>
                  </a:cubicBezTo>
                  <a:cubicBezTo>
                    <a:pt x="661670" y="98679"/>
                    <a:pt x="643255" y="99060"/>
                    <a:pt x="624459" y="99060"/>
                  </a:cubicBezTo>
                  <a:cubicBezTo>
                    <a:pt x="569468" y="99060"/>
                    <a:pt x="510413" y="96139"/>
                    <a:pt x="460121" y="92837"/>
                  </a:cubicBezTo>
                  <a:cubicBezTo>
                    <a:pt x="418846" y="89662"/>
                    <a:pt x="372745" y="88900"/>
                    <a:pt x="331089" y="88900"/>
                  </a:cubicBezTo>
                  <a:cubicBezTo>
                    <a:pt x="309499" y="88900"/>
                    <a:pt x="169672" y="77089"/>
                    <a:pt x="87884" y="77089"/>
                  </a:cubicBezTo>
                  <a:cubicBezTo>
                    <a:pt x="57785" y="77089"/>
                    <a:pt x="35687" y="78740"/>
                    <a:pt x="30099" y="83058"/>
                  </a:cubicBezTo>
                  <a:cubicBezTo>
                    <a:pt x="0" y="105918"/>
                    <a:pt x="2794" y="145796"/>
                    <a:pt x="19558" y="154940"/>
                  </a:cubicBezTo>
                  <a:cubicBezTo>
                    <a:pt x="40513" y="166497"/>
                    <a:pt x="100203" y="169418"/>
                    <a:pt x="164465" y="169418"/>
                  </a:cubicBezTo>
                  <a:cubicBezTo>
                    <a:pt x="232537" y="169418"/>
                    <a:pt x="305689" y="166116"/>
                    <a:pt x="343408" y="166116"/>
                  </a:cubicBezTo>
                  <a:cubicBezTo>
                    <a:pt x="346964" y="166116"/>
                    <a:pt x="350139" y="166116"/>
                    <a:pt x="352933" y="166243"/>
                  </a:cubicBezTo>
                  <a:cubicBezTo>
                    <a:pt x="431673" y="168148"/>
                    <a:pt x="525399" y="171069"/>
                    <a:pt x="611759" y="171069"/>
                  </a:cubicBezTo>
                  <a:cubicBezTo>
                    <a:pt x="639826" y="171069"/>
                    <a:pt x="667131" y="170815"/>
                    <a:pt x="692785" y="170053"/>
                  </a:cubicBezTo>
                  <a:cubicBezTo>
                    <a:pt x="692785" y="170053"/>
                    <a:pt x="692785" y="170053"/>
                    <a:pt x="692785" y="170053"/>
                  </a:cubicBezTo>
                  <a:cubicBezTo>
                    <a:pt x="688086" y="170434"/>
                    <a:pt x="688467" y="170688"/>
                    <a:pt x="689737" y="170688"/>
                  </a:cubicBezTo>
                  <a:cubicBezTo>
                    <a:pt x="690753" y="170688"/>
                    <a:pt x="692531" y="170561"/>
                    <a:pt x="692785" y="170053"/>
                  </a:cubicBezTo>
                  <a:cubicBezTo>
                    <a:pt x="691515" y="179197"/>
                    <a:pt x="644398" y="189992"/>
                    <a:pt x="635635" y="193294"/>
                  </a:cubicBezTo>
                  <a:cubicBezTo>
                    <a:pt x="613791" y="202057"/>
                    <a:pt x="583438" y="216154"/>
                    <a:pt x="587883" y="234315"/>
                  </a:cubicBezTo>
                  <a:cubicBezTo>
                    <a:pt x="589153" y="239776"/>
                    <a:pt x="596392" y="241935"/>
                    <a:pt x="607441" y="241935"/>
                  </a:cubicBezTo>
                  <a:cubicBezTo>
                    <a:pt x="648208" y="241935"/>
                    <a:pt x="740410" y="211455"/>
                    <a:pt x="773430" y="200025"/>
                  </a:cubicBezTo>
                  <a:cubicBezTo>
                    <a:pt x="790448" y="194183"/>
                    <a:pt x="825500" y="181229"/>
                    <a:pt x="839978" y="173990"/>
                  </a:cubicBezTo>
                  <a:cubicBezTo>
                    <a:pt x="851027" y="168529"/>
                    <a:pt x="854329" y="161290"/>
                    <a:pt x="854075" y="154432"/>
                  </a:cubicBezTo>
                  <a:lnTo>
                    <a:pt x="853948" y="152654"/>
                  </a:lnTo>
                  <a:lnTo>
                    <a:pt x="853948" y="152654"/>
                  </a:lnTo>
                  <a:cubicBezTo>
                    <a:pt x="853440" y="148209"/>
                    <a:pt x="851408" y="144018"/>
                    <a:pt x="849249" y="140589"/>
                  </a:cubicBezTo>
                  <a:cubicBezTo>
                    <a:pt x="836549" y="121158"/>
                    <a:pt x="593344" y="762"/>
                    <a:pt x="578231" y="0"/>
                  </a:cubicBezTo>
                  <a:cubicBezTo>
                    <a:pt x="578104" y="0"/>
                    <a:pt x="577850" y="0"/>
                    <a:pt x="577723" y="0"/>
                  </a:cubicBezTo>
                  <a:close/>
                </a:path>
              </a:pathLst>
            </a:custGeom>
            <a:solidFill>
              <a:srgbClr val="828F99">
                <a:alpha val="24706"/>
              </a:srgbClr>
            </a:solidFill>
          </p:spPr>
        </p: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10206428" y="6195965"/>
            <a:ext cx="648643" cy="588493"/>
            <a:chOff x="0" y="0"/>
            <a:chExt cx="648640" cy="588493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-5588" y="0"/>
              <a:ext cx="656844" cy="588518"/>
            </a:xfrm>
            <a:custGeom>
              <a:avLst/>
              <a:gdLst/>
              <a:ahLst/>
              <a:cxnLst/>
              <a:rect r="r" b="b" t="t" l="l"/>
              <a:pathLst>
                <a:path h="588518" w="656844">
                  <a:moveTo>
                    <a:pt x="58293" y="0"/>
                  </a:moveTo>
                  <a:cubicBezTo>
                    <a:pt x="21971" y="0"/>
                    <a:pt x="0" y="31242"/>
                    <a:pt x="6858" y="48641"/>
                  </a:cubicBezTo>
                  <a:cubicBezTo>
                    <a:pt x="25654" y="96520"/>
                    <a:pt x="208788" y="229235"/>
                    <a:pt x="256159" y="270383"/>
                  </a:cubicBezTo>
                  <a:cubicBezTo>
                    <a:pt x="334899" y="338963"/>
                    <a:pt x="432562" y="425704"/>
                    <a:pt x="515239" y="490474"/>
                  </a:cubicBezTo>
                  <a:cubicBezTo>
                    <a:pt x="513080" y="488950"/>
                    <a:pt x="512191" y="488442"/>
                    <a:pt x="511937" y="488442"/>
                  </a:cubicBezTo>
                  <a:cubicBezTo>
                    <a:pt x="511556" y="488442"/>
                    <a:pt x="514096" y="490474"/>
                    <a:pt x="514985" y="490474"/>
                  </a:cubicBezTo>
                  <a:cubicBezTo>
                    <a:pt x="515112" y="490474"/>
                    <a:pt x="515112" y="490474"/>
                    <a:pt x="515112" y="490474"/>
                  </a:cubicBezTo>
                  <a:cubicBezTo>
                    <a:pt x="514223" y="491236"/>
                    <a:pt x="512826" y="491617"/>
                    <a:pt x="511048" y="491617"/>
                  </a:cubicBezTo>
                  <a:cubicBezTo>
                    <a:pt x="498094" y="491617"/>
                    <a:pt x="463931" y="474599"/>
                    <a:pt x="456311" y="471805"/>
                  </a:cubicBezTo>
                  <a:cubicBezTo>
                    <a:pt x="443484" y="467741"/>
                    <a:pt x="427355" y="463042"/>
                    <a:pt x="414401" y="463042"/>
                  </a:cubicBezTo>
                  <a:cubicBezTo>
                    <a:pt x="404749" y="463042"/>
                    <a:pt x="396875" y="465582"/>
                    <a:pt x="393446" y="472821"/>
                  </a:cubicBezTo>
                  <a:cubicBezTo>
                    <a:pt x="381762" y="496316"/>
                    <a:pt x="516509" y="549402"/>
                    <a:pt x="558038" y="565023"/>
                  </a:cubicBezTo>
                  <a:cubicBezTo>
                    <a:pt x="574929" y="571373"/>
                    <a:pt x="610108" y="583819"/>
                    <a:pt x="625729" y="587502"/>
                  </a:cubicBezTo>
                  <a:cubicBezTo>
                    <a:pt x="628650" y="588264"/>
                    <a:pt x="631317" y="588518"/>
                    <a:pt x="633730" y="588518"/>
                  </a:cubicBezTo>
                  <a:cubicBezTo>
                    <a:pt x="648208" y="588518"/>
                    <a:pt x="652907" y="576961"/>
                    <a:pt x="654050" y="567817"/>
                  </a:cubicBezTo>
                  <a:cubicBezTo>
                    <a:pt x="656844" y="544703"/>
                    <a:pt x="546608" y="296799"/>
                    <a:pt x="535432" y="286512"/>
                  </a:cubicBezTo>
                  <a:cubicBezTo>
                    <a:pt x="533273" y="284480"/>
                    <a:pt x="530479" y="283718"/>
                    <a:pt x="527431" y="283718"/>
                  </a:cubicBezTo>
                  <a:cubicBezTo>
                    <a:pt x="514985" y="283718"/>
                    <a:pt x="497586" y="297434"/>
                    <a:pt x="496062" y="307086"/>
                  </a:cubicBezTo>
                  <a:cubicBezTo>
                    <a:pt x="493903" y="323215"/>
                    <a:pt x="510540" y="348996"/>
                    <a:pt x="518033" y="362712"/>
                  </a:cubicBezTo>
                  <a:cubicBezTo>
                    <a:pt x="526669" y="379095"/>
                    <a:pt x="543687" y="408686"/>
                    <a:pt x="550291" y="426212"/>
                  </a:cubicBezTo>
                  <a:cubicBezTo>
                    <a:pt x="496189" y="385191"/>
                    <a:pt x="434340" y="329057"/>
                    <a:pt x="385318" y="282448"/>
                  </a:cubicBezTo>
                  <a:cubicBezTo>
                    <a:pt x="355473" y="253619"/>
                    <a:pt x="320548" y="223647"/>
                    <a:pt x="288544" y="196977"/>
                  </a:cubicBezTo>
                  <a:cubicBezTo>
                    <a:pt x="266065" y="177927"/>
                    <a:pt x="87376" y="762"/>
                    <a:pt x="61087" y="0"/>
                  </a:cubicBezTo>
                  <a:cubicBezTo>
                    <a:pt x="60198" y="0"/>
                    <a:pt x="59309" y="0"/>
                    <a:pt x="58420" y="0"/>
                  </a:cubicBezTo>
                  <a:close/>
                </a:path>
              </a:pathLst>
            </a:custGeom>
            <a:solidFill>
              <a:srgbClr val="828F99">
                <a:alpha val="24706"/>
              </a:srgbClr>
            </a:solidFill>
          </p:spPr>
        </p:sp>
      </p:grpSp>
      <p:grpSp>
        <p:nvGrpSpPr>
          <p:cNvPr name="Group 30" id="30"/>
          <p:cNvGrpSpPr>
            <a:grpSpLocks noChangeAspect="true"/>
          </p:cNvGrpSpPr>
          <p:nvPr/>
        </p:nvGrpSpPr>
        <p:grpSpPr>
          <a:xfrm rot="0">
            <a:off x="11561188" y="1647037"/>
            <a:ext cx="4131564" cy="2106997"/>
            <a:chOff x="0" y="0"/>
            <a:chExt cx="4131564" cy="2106994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-9398" y="0"/>
              <a:ext cx="4151884" cy="2106930"/>
            </a:xfrm>
            <a:custGeom>
              <a:avLst/>
              <a:gdLst/>
              <a:ahLst/>
              <a:cxnLst/>
              <a:rect r="r" b="b" t="t" l="l"/>
              <a:pathLst>
                <a:path h="2106930" w="4151884">
                  <a:moveTo>
                    <a:pt x="2068449" y="0"/>
                  </a:moveTo>
                  <a:cubicBezTo>
                    <a:pt x="1516634" y="0"/>
                    <a:pt x="964819" y="21971"/>
                    <a:pt x="413004" y="65913"/>
                  </a:cubicBezTo>
                  <a:cubicBezTo>
                    <a:pt x="401066" y="66929"/>
                    <a:pt x="389255" y="68326"/>
                    <a:pt x="377444" y="70358"/>
                  </a:cubicBezTo>
                  <a:cubicBezTo>
                    <a:pt x="365633" y="72390"/>
                    <a:pt x="353949" y="74930"/>
                    <a:pt x="342392" y="77851"/>
                  </a:cubicBezTo>
                  <a:cubicBezTo>
                    <a:pt x="330835" y="80772"/>
                    <a:pt x="319405" y="84455"/>
                    <a:pt x="308102" y="88392"/>
                  </a:cubicBezTo>
                  <a:cubicBezTo>
                    <a:pt x="296799" y="92329"/>
                    <a:pt x="285750" y="96901"/>
                    <a:pt x="274828" y="101981"/>
                  </a:cubicBezTo>
                  <a:cubicBezTo>
                    <a:pt x="263906" y="107061"/>
                    <a:pt x="253365" y="112395"/>
                    <a:pt x="242951" y="118364"/>
                  </a:cubicBezTo>
                  <a:cubicBezTo>
                    <a:pt x="232537" y="124333"/>
                    <a:pt x="222377" y="130683"/>
                    <a:pt x="212598" y="137414"/>
                  </a:cubicBezTo>
                  <a:cubicBezTo>
                    <a:pt x="202819" y="144145"/>
                    <a:pt x="193167" y="151511"/>
                    <a:pt x="184023" y="159131"/>
                  </a:cubicBezTo>
                  <a:cubicBezTo>
                    <a:pt x="174879" y="166751"/>
                    <a:pt x="165989" y="174752"/>
                    <a:pt x="157480" y="183261"/>
                  </a:cubicBezTo>
                  <a:cubicBezTo>
                    <a:pt x="148971" y="191770"/>
                    <a:pt x="140843" y="200406"/>
                    <a:pt x="133096" y="209550"/>
                  </a:cubicBezTo>
                  <a:cubicBezTo>
                    <a:pt x="125349" y="218694"/>
                    <a:pt x="117856" y="228092"/>
                    <a:pt x="110998" y="237871"/>
                  </a:cubicBezTo>
                  <a:cubicBezTo>
                    <a:pt x="104140" y="247650"/>
                    <a:pt x="97663" y="257683"/>
                    <a:pt x="91567" y="268097"/>
                  </a:cubicBezTo>
                  <a:cubicBezTo>
                    <a:pt x="85471" y="278511"/>
                    <a:pt x="80010" y="289052"/>
                    <a:pt x="74930" y="299847"/>
                  </a:cubicBezTo>
                  <a:cubicBezTo>
                    <a:pt x="69850" y="310642"/>
                    <a:pt x="65151" y="321691"/>
                    <a:pt x="61087" y="332994"/>
                  </a:cubicBezTo>
                  <a:cubicBezTo>
                    <a:pt x="57023" y="344297"/>
                    <a:pt x="53340" y="355600"/>
                    <a:pt x="50165" y="367157"/>
                  </a:cubicBezTo>
                  <a:cubicBezTo>
                    <a:pt x="46990" y="378714"/>
                    <a:pt x="44450" y="390398"/>
                    <a:pt x="42291" y="402209"/>
                  </a:cubicBezTo>
                  <a:cubicBezTo>
                    <a:pt x="40132" y="414020"/>
                    <a:pt x="38608" y="425831"/>
                    <a:pt x="37465" y="437769"/>
                  </a:cubicBezTo>
                  <a:cubicBezTo>
                    <a:pt x="127" y="849757"/>
                    <a:pt x="0" y="1261872"/>
                    <a:pt x="37338" y="1673860"/>
                  </a:cubicBezTo>
                  <a:cubicBezTo>
                    <a:pt x="38354" y="1685798"/>
                    <a:pt x="40005" y="1697736"/>
                    <a:pt x="42164" y="1709547"/>
                  </a:cubicBezTo>
                  <a:cubicBezTo>
                    <a:pt x="44323" y="1721358"/>
                    <a:pt x="46863" y="1733169"/>
                    <a:pt x="50038" y="1744726"/>
                  </a:cubicBezTo>
                  <a:cubicBezTo>
                    <a:pt x="53213" y="1756283"/>
                    <a:pt x="56896" y="1767840"/>
                    <a:pt x="60960" y="1779143"/>
                  </a:cubicBezTo>
                  <a:cubicBezTo>
                    <a:pt x="65024" y="1790446"/>
                    <a:pt x="69723" y="1801495"/>
                    <a:pt x="74930" y="1812417"/>
                  </a:cubicBezTo>
                  <a:cubicBezTo>
                    <a:pt x="80137" y="1823339"/>
                    <a:pt x="85725" y="1833880"/>
                    <a:pt x="91694" y="1844294"/>
                  </a:cubicBezTo>
                  <a:cubicBezTo>
                    <a:pt x="97663" y="1854708"/>
                    <a:pt x="104267" y="1864741"/>
                    <a:pt x="111252" y="1874647"/>
                  </a:cubicBezTo>
                  <a:cubicBezTo>
                    <a:pt x="118237" y="1884553"/>
                    <a:pt x="125603" y="1893951"/>
                    <a:pt x="133350" y="1903095"/>
                  </a:cubicBezTo>
                  <a:cubicBezTo>
                    <a:pt x="141097" y="1912239"/>
                    <a:pt x="149352" y="1921002"/>
                    <a:pt x="157861" y="1929511"/>
                  </a:cubicBezTo>
                  <a:cubicBezTo>
                    <a:pt x="166370" y="1938020"/>
                    <a:pt x="175387" y="1946021"/>
                    <a:pt x="184658" y="1953641"/>
                  </a:cubicBezTo>
                  <a:cubicBezTo>
                    <a:pt x="193929" y="1961261"/>
                    <a:pt x="203581" y="1968500"/>
                    <a:pt x="213487" y="1975358"/>
                  </a:cubicBezTo>
                  <a:cubicBezTo>
                    <a:pt x="223393" y="1982216"/>
                    <a:pt x="233553" y="1988566"/>
                    <a:pt x="244094" y="1994408"/>
                  </a:cubicBezTo>
                  <a:cubicBezTo>
                    <a:pt x="254635" y="2000250"/>
                    <a:pt x="265303" y="2005711"/>
                    <a:pt x="276225" y="2010791"/>
                  </a:cubicBezTo>
                  <a:cubicBezTo>
                    <a:pt x="287147" y="2015871"/>
                    <a:pt x="298323" y="2020189"/>
                    <a:pt x="309753" y="2024253"/>
                  </a:cubicBezTo>
                  <a:cubicBezTo>
                    <a:pt x="321183" y="2028317"/>
                    <a:pt x="332613" y="2031746"/>
                    <a:pt x="344297" y="2034667"/>
                  </a:cubicBezTo>
                  <a:cubicBezTo>
                    <a:pt x="355981" y="2037588"/>
                    <a:pt x="367665" y="2040128"/>
                    <a:pt x="379603" y="2042033"/>
                  </a:cubicBezTo>
                  <a:cubicBezTo>
                    <a:pt x="391541" y="2043938"/>
                    <a:pt x="403479" y="2045335"/>
                    <a:pt x="415417" y="2046224"/>
                  </a:cubicBezTo>
                  <a:cubicBezTo>
                    <a:pt x="967105" y="2086737"/>
                    <a:pt x="1518666" y="2106930"/>
                    <a:pt x="2070354" y="2106930"/>
                  </a:cubicBezTo>
                  <a:cubicBezTo>
                    <a:pt x="2623820" y="2106930"/>
                    <a:pt x="3177413" y="2086610"/>
                    <a:pt x="3730879" y="2045843"/>
                  </a:cubicBezTo>
                  <a:cubicBezTo>
                    <a:pt x="3742817" y="2044954"/>
                    <a:pt x="3754628" y="2043557"/>
                    <a:pt x="3766439" y="2041652"/>
                  </a:cubicBezTo>
                  <a:cubicBezTo>
                    <a:pt x="3778250" y="2039747"/>
                    <a:pt x="3789934" y="2037334"/>
                    <a:pt x="3801491" y="2034413"/>
                  </a:cubicBezTo>
                  <a:cubicBezTo>
                    <a:pt x="3813048" y="2031492"/>
                    <a:pt x="3824478" y="2028063"/>
                    <a:pt x="3835781" y="2024126"/>
                  </a:cubicBezTo>
                  <a:cubicBezTo>
                    <a:pt x="3847084" y="2020189"/>
                    <a:pt x="3858133" y="2015744"/>
                    <a:pt x="3869055" y="2010918"/>
                  </a:cubicBezTo>
                  <a:cubicBezTo>
                    <a:pt x="3879977" y="2006092"/>
                    <a:pt x="3890645" y="2000631"/>
                    <a:pt x="3901059" y="1994789"/>
                  </a:cubicBezTo>
                  <a:cubicBezTo>
                    <a:pt x="3911473" y="1988947"/>
                    <a:pt x="3921633" y="1982724"/>
                    <a:pt x="3931539" y="1975993"/>
                  </a:cubicBezTo>
                  <a:cubicBezTo>
                    <a:pt x="3941445" y="1969262"/>
                    <a:pt x="3950970" y="1962150"/>
                    <a:pt x="3960241" y="1954657"/>
                  </a:cubicBezTo>
                  <a:cubicBezTo>
                    <a:pt x="3969512" y="1947164"/>
                    <a:pt x="3978402" y="1939163"/>
                    <a:pt x="3986911" y="1930908"/>
                  </a:cubicBezTo>
                  <a:cubicBezTo>
                    <a:pt x="3995420" y="1922653"/>
                    <a:pt x="4003675" y="1913890"/>
                    <a:pt x="4011422" y="1904873"/>
                  </a:cubicBezTo>
                  <a:cubicBezTo>
                    <a:pt x="4019169" y="1895856"/>
                    <a:pt x="4026662" y="1886458"/>
                    <a:pt x="4033520" y="1876806"/>
                  </a:cubicBezTo>
                  <a:cubicBezTo>
                    <a:pt x="4040378" y="1867154"/>
                    <a:pt x="4046982" y="1857121"/>
                    <a:pt x="4053205" y="1846961"/>
                  </a:cubicBezTo>
                  <a:cubicBezTo>
                    <a:pt x="4059428" y="1836801"/>
                    <a:pt x="4065016" y="1826260"/>
                    <a:pt x="4070095" y="1815465"/>
                  </a:cubicBezTo>
                  <a:cubicBezTo>
                    <a:pt x="4075175" y="1804670"/>
                    <a:pt x="4080001" y="1793748"/>
                    <a:pt x="4084192" y="1782572"/>
                  </a:cubicBezTo>
                  <a:cubicBezTo>
                    <a:pt x="4088383" y="1771396"/>
                    <a:pt x="4092193" y="1760093"/>
                    <a:pt x="4095368" y="1748663"/>
                  </a:cubicBezTo>
                  <a:cubicBezTo>
                    <a:pt x="4098543" y="1737233"/>
                    <a:pt x="4101337" y="1725549"/>
                    <a:pt x="4103623" y="1713865"/>
                  </a:cubicBezTo>
                  <a:cubicBezTo>
                    <a:pt x="4105909" y="1702181"/>
                    <a:pt x="4107560" y="1690370"/>
                    <a:pt x="4108830" y="1678432"/>
                  </a:cubicBezTo>
                  <a:cubicBezTo>
                    <a:pt x="4151884" y="1263523"/>
                    <a:pt x="4151884" y="848614"/>
                    <a:pt x="4108830" y="433705"/>
                  </a:cubicBezTo>
                  <a:cubicBezTo>
                    <a:pt x="4107560" y="421894"/>
                    <a:pt x="4105909" y="410210"/>
                    <a:pt x="4103623" y="398526"/>
                  </a:cubicBezTo>
                  <a:cubicBezTo>
                    <a:pt x="4101337" y="386842"/>
                    <a:pt x="4098670" y="375285"/>
                    <a:pt x="4095368" y="363855"/>
                  </a:cubicBezTo>
                  <a:cubicBezTo>
                    <a:pt x="4092067" y="352425"/>
                    <a:pt x="4088384" y="341122"/>
                    <a:pt x="4084192" y="330073"/>
                  </a:cubicBezTo>
                  <a:cubicBezTo>
                    <a:pt x="4080001" y="319024"/>
                    <a:pt x="4075302" y="308102"/>
                    <a:pt x="4070095" y="297434"/>
                  </a:cubicBezTo>
                  <a:cubicBezTo>
                    <a:pt x="4064889" y="286766"/>
                    <a:pt x="4059300" y="276352"/>
                    <a:pt x="4053205" y="266065"/>
                  </a:cubicBezTo>
                  <a:cubicBezTo>
                    <a:pt x="4047109" y="255778"/>
                    <a:pt x="4040632" y="245872"/>
                    <a:pt x="4033647" y="236347"/>
                  </a:cubicBezTo>
                  <a:cubicBezTo>
                    <a:pt x="4026661" y="226822"/>
                    <a:pt x="4019423" y="217424"/>
                    <a:pt x="4011675" y="208407"/>
                  </a:cubicBezTo>
                  <a:cubicBezTo>
                    <a:pt x="4003928" y="199390"/>
                    <a:pt x="3995800" y="190754"/>
                    <a:pt x="3987291" y="182499"/>
                  </a:cubicBezTo>
                  <a:cubicBezTo>
                    <a:pt x="3978782" y="174244"/>
                    <a:pt x="3970019" y="166243"/>
                    <a:pt x="3960748" y="158750"/>
                  </a:cubicBezTo>
                  <a:cubicBezTo>
                    <a:pt x="3951477" y="151257"/>
                    <a:pt x="3942079" y="144145"/>
                    <a:pt x="3932300" y="137414"/>
                  </a:cubicBezTo>
                  <a:cubicBezTo>
                    <a:pt x="3922522" y="130683"/>
                    <a:pt x="3912488" y="124460"/>
                    <a:pt x="3902074" y="118618"/>
                  </a:cubicBezTo>
                  <a:cubicBezTo>
                    <a:pt x="3891660" y="112776"/>
                    <a:pt x="3881119" y="107442"/>
                    <a:pt x="3870324" y="102489"/>
                  </a:cubicBezTo>
                  <a:cubicBezTo>
                    <a:pt x="3859529" y="97536"/>
                    <a:pt x="3848480" y="93091"/>
                    <a:pt x="3837304" y="89154"/>
                  </a:cubicBezTo>
                  <a:cubicBezTo>
                    <a:pt x="3826128" y="85217"/>
                    <a:pt x="3814825" y="81661"/>
                    <a:pt x="3803268" y="78740"/>
                  </a:cubicBezTo>
                  <a:cubicBezTo>
                    <a:pt x="3791711" y="75819"/>
                    <a:pt x="3780154" y="73279"/>
                    <a:pt x="3768470" y="71374"/>
                  </a:cubicBezTo>
                  <a:cubicBezTo>
                    <a:pt x="3756787" y="69469"/>
                    <a:pt x="3744975" y="67945"/>
                    <a:pt x="3733165" y="67056"/>
                  </a:cubicBezTo>
                  <a:cubicBezTo>
                    <a:pt x="3178302" y="22225"/>
                    <a:pt x="2623439" y="0"/>
                    <a:pt x="2068449" y="0"/>
                  </a:cubicBezTo>
                  <a:close/>
                </a:path>
              </a:pathLst>
            </a:custGeom>
            <a:solidFill>
              <a:srgbClr val="FFFFFF">
                <a:alpha val="24706"/>
              </a:srgbClr>
            </a:solidFill>
          </p:spPr>
        </p:sp>
      </p:grpSp>
      <p:sp>
        <p:nvSpPr>
          <p:cNvPr name="Freeform 32" id="32"/>
          <p:cNvSpPr/>
          <p:nvPr/>
        </p:nvSpPr>
        <p:spPr>
          <a:xfrm flipH="false" flipV="false" rot="0">
            <a:off x="1740503" y="3317532"/>
            <a:ext cx="3390900" cy="666750"/>
          </a:xfrm>
          <a:custGeom>
            <a:avLst/>
            <a:gdLst/>
            <a:ahLst/>
            <a:cxnLst/>
            <a:rect r="r" b="b" t="t" l="l"/>
            <a:pathLst>
              <a:path h="666750" w="3390900">
                <a:moveTo>
                  <a:pt x="0" y="0"/>
                </a:moveTo>
                <a:lnTo>
                  <a:pt x="3390900" y="0"/>
                </a:lnTo>
                <a:lnTo>
                  <a:pt x="3390900" y="666750"/>
                </a:lnTo>
                <a:lnTo>
                  <a:pt x="0" y="666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</a:blip>
            <a:stretch>
              <a:fillRect l="0" t="0" r="0" b="0"/>
            </a:stretch>
          </a:blipFill>
        </p:spPr>
      </p:sp>
      <p:grpSp>
        <p:nvGrpSpPr>
          <p:cNvPr name="Group 33" id="33"/>
          <p:cNvGrpSpPr>
            <a:grpSpLocks noChangeAspect="true"/>
          </p:cNvGrpSpPr>
          <p:nvPr/>
        </p:nvGrpSpPr>
        <p:grpSpPr>
          <a:xfrm rot="0">
            <a:off x="1841506" y="1220663"/>
            <a:ext cx="3702129" cy="2303200"/>
            <a:chOff x="0" y="0"/>
            <a:chExt cx="4029723" cy="2507005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54737" y="453009"/>
              <a:ext cx="3921760" cy="1990344"/>
            </a:xfrm>
            <a:custGeom>
              <a:avLst/>
              <a:gdLst/>
              <a:ahLst/>
              <a:cxnLst/>
              <a:rect r="r" b="b" t="t" l="l"/>
              <a:pathLst>
                <a:path h="1990344" w="3921760">
                  <a:moveTo>
                    <a:pt x="1953768" y="254"/>
                  </a:moveTo>
                  <a:cubicBezTo>
                    <a:pt x="1432560" y="254"/>
                    <a:pt x="911225" y="20955"/>
                    <a:pt x="390017" y="62484"/>
                  </a:cubicBezTo>
                  <a:cubicBezTo>
                    <a:pt x="378714" y="63373"/>
                    <a:pt x="367538" y="64770"/>
                    <a:pt x="356362" y="66675"/>
                  </a:cubicBezTo>
                  <a:cubicBezTo>
                    <a:pt x="345186" y="68580"/>
                    <a:pt x="334137" y="70993"/>
                    <a:pt x="323215" y="73787"/>
                  </a:cubicBezTo>
                  <a:cubicBezTo>
                    <a:pt x="312293" y="76581"/>
                    <a:pt x="301498" y="80010"/>
                    <a:pt x="290830" y="83820"/>
                  </a:cubicBezTo>
                  <a:cubicBezTo>
                    <a:pt x="280162" y="87630"/>
                    <a:pt x="269748" y="91821"/>
                    <a:pt x="259461" y="96647"/>
                  </a:cubicBezTo>
                  <a:cubicBezTo>
                    <a:pt x="249174" y="101473"/>
                    <a:pt x="239141" y="106553"/>
                    <a:pt x="229362" y="112141"/>
                  </a:cubicBezTo>
                  <a:cubicBezTo>
                    <a:pt x="219583" y="117729"/>
                    <a:pt x="209931" y="123698"/>
                    <a:pt x="200660" y="130175"/>
                  </a:cubicBezTo>
                  <a:cubicBezTo>
                    <a:pt x="191389" y="136652"/>
                    <a:pt x="182372" y="143383"/>
                    <a:pt x="173609" y="150622"/>
                  </a:cubicBezTo>
                  <a:cubicBezTo>
                    <a:pt x="164846" y="157861"/>
                    <a:pt x="156591" y="165481"/>
                    <a:pt x="148463" y="173355"/>
                  </a:cubicBezTo>
                  <a:cubicBezTo>
                    <a:pt x="140335" y="181229"/>
                    <a:pt x="132715" y="189611"/>
                    <a:pt x="125476" y="198247"/>
                  </a:cubicBezTo>
                  <a:cubicBezTo>
                    <a:pt x="118237" y="206883"/>
                    <a:pt x="111252" y="215773"/>
                    <a:pt x="104775" y="225044"/>
                  </a:cubicBezTo>
                  <a:cubicBezTo>
                    <a:pt x="98298" y="234315"/>
                    <a:pt x="92075" y="243840"/>
                    <a:pt x="86487" y="253492"/>
                  </a:cubicBezTo>
                  <a:cubicBezTo>
                    <a:pt x="80899" y="263144"/>
                    <a:pt x="75565" y="273304"/>
                    <a:pt x="70739" y="283464"/>
                  </a:cubicBezTo>
                  <a:cubicBezTo>
                    <a:pt x="65913" y="293624"/>
                    <a:pt x="61595" y="304165"/>
                    <a:pt x="57658" y="314706"/>
                  </a:cubicBezTo>
                  <a:cubicBezTo>
                    <a:pt x="53721" y="325247"/>
                    <a:pt x="50292" y="336042"/>
                    <a:pt x="47371" y="346964"/>
                  </a:cubicBezTo>
                  <a:cubicBezTo>
                    <a:pt x="44450" y="357886"/>
                    <a:pt x="41910" y="368935"/>
                    <a:pt x="39878" y="379984"/>
                  </a:cubicBezTo>
                  <a:cubicBezTo>
                    <a:pt x="37846" y="391033"/>
                    <a:pt x="36322" y="402336"/>
                    <a:pt x="35306" y="413512"/>
                  </a:cubicBezTo>
                  <a:cubicBezTo>
                    <a:pt x="0" y="802767"/>
                    <a:pt x="0" y="1192022"/>
                    <a:pt x="35179" y="1581277"/>
                  </a:cubicBezTo>
                  <a:cubicBezTo>
                    <a:pt x="36195" y="1592580"/>
                    <a:pt x="37719" y="1603883"/>
                    <a:pt x="39751" y="1615059"/>
                  </a:cubicBezTo>
                  <a:cubicBezTo>
                    <a:pt x="41783" y="1626235"/>
                    <a:pt x="44196" y="1637284"/>
                    <a:pt x="47244" y="1648333"/>
                  </a:cubicBezTo>
                  <a:cubicBezTo>
                    <a:pt x="50292" y="1659382"/>
                    <a:pt x="53721" y="1670177"/>
                    <a:pt x="57658" y="1680845"/>
                  </a:cubicBezTo>
                  <a:cubicBezTo>
                    <a:pt x="61595" y="1691513"/>
                    <a:pt x="66040" y="1701927"/>
                    <a:pt x="70866" y="1712214"/>
                  </a:cubicBezTo>
                  <a:cubicBezTo>
                    <a:pt x="75692" y="1722501"/>
                    <a:pt x="81026" y="1732534"/>
                    <a:pt x="86741" y="1742313"/>
                  </a:cubicBezTo>
                  <a:cubicBezTo>
                    <a:pt x="92456" y="1752092"/>
                    <a:pt x="98679" y="1761617"/>
                    <a:pt x="105156" y="1770888"/>
                  </a:cubicBezTo>
                  <a:cubicBezTo>
                    <a:pt x="111633" y="1780159"/>
                    <a:pt x="118745" y="1789176"/>
                    <a:pt x="126111" y="1797812"/>
                  </a:cubicBezTo>
                  <a:cubicBezTo>
                    <a:pt x="133477" y="1806448"/>
                    <a:pt x="141224" y="1814830"/>
                    <a:pt x="149352" y="1822704"/>
                  </a:cubicBezTo>
                  <a:cubicBezTo>
                    <a:pt x="157480" y="1830578"/>
                    <a:pt x="165862" y="1838325"/>
                    <a:pt x="174625" y="1845564"/>
                  </a:cubicBezTo>
                  <a:cubicBezTo>
                    <a:pt x="183388" y="1852803"/>
                    <a:pt x="192405" y="1859661"/>
                    <a:pt x="201803" y="1866011"/>
                  </a:cubicBezTo>
                  <a:cubicBezTo>
                    <a:pt x="211201" y="1872361"/>
                    <a:pt x="220853" y="1878457"/>
                    <a:pt x="230759" y="1884045"/>
                  </a:cubicBezTo>
                  <a:cubicBezTo>
                    <a:pt x="240665" y="1889633"/>
                    <a:pt x="250825" y="1894713"/>
                    <a:pt x="261112" y="1899412"/>
                  </a:cubicBezTo>
                  <a:cubicBezTo>
                    <a:pt x="271399" y="1904111"/>
                    <a:pt x="282067" y="1908302"/>
                    <a:pt x="292735" y="1912112"/>
                  </a:cubicBezTo>
                  <a:cubicBezTo>
                    <a:pt x="303403" y="1915922"/>
                    <a:pt x="314325" y="1919224"/>
                    <a:pt x="325374" y="1922018"/>
                  </a:cubicBezTo>
                  <a:cubicBezTo>
                    <a:pt x="336423" y="1924812"/>
                    <a:pt x="347472" y="1927098"/>
                    <a:pt x="358775" y="1929003"/>
                  </a:cubicBezTo>
                  <a:cubicBezTo>
                    <a:pt x="370078" y="1930908"/>
                    <a:pt x="381254" y="1932178"/>
                    <a:pt x="392557" y="1933067"/>
                  </a:cubicBezTo>
                  <a:cubicBezTo>
                    <a:pt x="913638" y="1971294"/>
                    <a:pt x="1434719" y="1990344"/>
                    <a:pt x="1955800" y="1990344"/>
                  </a:cubicBezTo>
                  <a:cubicBezTo>
                    <a:pt x="2478659" y="1990344"/>
                    <a:pt x="3001518" y="1971040"/>
                    <a:pt x="3524377" y="1932559"/>
                  </a:cubicBezTo>
                  <a:cubicBezTo>
                    <a:pt x="3535680" y="1931670"/>
                    <a:pt x="3546856" y="1930400"/>
                    <a:pt x="3557905" y="1928622"/>
                  </a:cubicBezTo>
                  <a:cubicBezTo>
                    <a:pt x="3568955" y="1926844"/>
                    <a:pt x="3580003" y="1924558"/>
                    <a:pt x="3590925" y="1921764"/>
                  </a:cubicBezTo>
                  <a:cubicBezTo>
                    <a:pt x="3601848" y="1918970"/>
                    <a:pt x="3612642" y="1915795"/>
                    <a:pt x="3623310" y="1911985"/>
                  </a:cubicBezTo>
                  <a:cubicBezTo>
                    <a:pt x="3633978" y="1908175"/>
                    <a:pt x="3644392" y="1904111"/>
                    <a:pt x="3654679" y="1899412"/>
                  </a:cubicBezTo>
                  <a:cubicBezTo>
                    <a:pt x="3664966" y="1894713"/>
                    <a:pt x="3674999" y="1889760"/>
                    <a:pt x="3684905" y="1884172"/>
                  </a:cubicBezTo>
                  <a:cubicBezTo>
                    <a:pt x="3694811" y="1878584"/>
                    <a:pt x="3704336" y="1872742"/>
                    <a:pt x="3713607" y="1866392"/>
                  </a:cubicBezTo>
                  <a:cubicBezTo>
                    <a:pt x="3722879" y="1860042"/>
                    <a:pt x="3731895" y="1853311"/>
                    <a:pt x="3740658" y="1846199"/>
                  </a:cubicBezTo>
                  <a:cubicBezTo>
                    <a:pt x="3749421" y="1839087"/>
                    <a:pt x="3757804" y="1831594"/>
                    <a:pt x="3765931" y="1823720"/>
                  </a:cubicBezTo>
                  <a:cubicBezTo>
                    <a:pt x="3774059" y="1815846"/>
                    <a:pt x="3781679" y="1807718"/>
                    <a:pt x="3789045" y="1799082"/>
                  </a:cubicBezTo>
                  <a:cubicBezTo>
                    <a:pt x="3796412" y="1790446"/>
                    <a:pt x="3803396" y="1781683"/>
                    <a:pt x="3810000" y="1772539"/>
                  </a:cubicBezTo>
                  <a:cubicBezTo>
                    <a:pt x="3816604" y="1763395"/>
                    <a:pt x="3822827" y="1753997"/>
                    <a:pt x="3828542" y="1744345"/>
                  </a:cubicBezTo>
                  <a:cubicBezTo>
                    <a:pt x="3834257" y="1734693"/>
                    <a:pt x="3839591" y="1724787"/>
                    <a:pt x="3844544" y="1714627"/>
                  </a:cubicBezTo>
                  <a:cubicBezTo>
                    <a:pt x="3849498" y="1704467"/>
                    <a:pt x="3853942" y="1694180"/>
                    <a:pt x="3857879" y="1683639"/>
                  </a:cubicBezTo>
                  <a:cubicBezTo>
                    <a:pt x="3861816" y="1673098"/>
                    <a:pt x="3865372" y="1662430"/>
                    <a:pt x="3868547" y="1651508"/>
                  </a:cubicBezTo>
                  <a:cubicBezTo>
                    <a:pt x="3871722" y="1640586"/>
                    <a:pt x="3874262" y="1629664"/>
                    <a:pt x="3876294" y="1618615"/>
                  </a:cubicBezTo>
                  <a:cubicBezTo>
                    <a:pt x="3878326" y="1607566"/>
                    <a:pt x="3879977" y="1596390"/>
                    <a:pt x="3881120" y="1585214"/>
                  </a:cubicBezTo>
                  <a:cubicBezTo>
                    <a:pt x="3921760" y="1193292"/>
                    <a:pt x="3921760" y="801370"/>
                    <a:pt x="3881120" y="409448"/>
                  </a:cubicBezTo>
                  <a:cubicBezTo>
                    <a:pt x="3879977" y="398272"/>
                    <a:pt x="3878326" y="387223"/>
                    <a:pt x="3876294" y="376174"/>
                  </a:cubicBezTo>
                  <a:cubicBezTo>
                    <a:pt x="3874262" y="365125"/>
                    <a:pt x="3871595" y="354203"/>
                    <a:pt x="3868547" y="343408"/>
                  </a:cubicBezTo>
                  <a:cubicBezTo>
                    <a:pt x="3865499" y="332613"/>
                    <a:pt x="3861943" y="321945"/>
                    <a:pt x="3858006" y="311531"/>
                  </a:cubicBezTo>
                  <a:cubicBezTo>
                    <a:pt x="3854069" y="301117"/>
                    <a:pt x="3849624" y="290703"/>
                    <a:pt x="3844671" y="280670"/>
                  </a:cubicBezTo>
                  <a:cubicBezTo>
                    <a:pt x="3839719" y="270637"/>
                    <a:pt x="3834512" y="260731"/>
                    <a:pt x="3828796" y="251079"/>
                  </a:cubicBezTo>
                  <a:cubicBezTo>
                    <a:pt x="3823081" y="241427"/>
                    <a:pt x="3816986" y="232029"/>
                    <a:pt x="3810381" y="223012"/>
                  </a:cubicBezTo>
                  <a:cubicBezTo>
                    <a:pt x="3803777" y="213995"/>
                    <a:pt x="3796919" y="205105"/>
                    <a:pt x="3789553" y="196596"/>
                  </a:cubicBezTo>
                  <a:cubicBezTo>
                    <a:pt x="3782187" y="188087"/>
                    <a:pt x="3774567" y="179959"/>
                    <a:pt x="3766566" y="172085"/>
                  </a:cubicBezTo>
                  <a:cubicBezTo>
                    <a:pt x="3758565" y="164211"/>
                    <a:pt x="3750183" y="156718"/>
                    <a:pt x="3741547" y="149606"/>
                  </a:cubicBezTo>
                  <a:cubicBezTo>
                    <a:pt x="3732911" y="142494"/>
                    <a:pt x="3723894" y="135763"/>
                    <a:pt x="3714623" y="129413"/>
                  </a:cubicBezTo>
                  <a:cubicBezTo>
                    <a:pt x="3705352" y="123063"/>
                    <a:pt x="3695827" y="117094"/>
                    <a:pt x="3686048" y="111633"/>
                  </a:cubicBezTo>
                  <a:cubicBezTo>
                    <a:pt x="3676269" y="106172"/>
                    <a:pt x="3666236" y="101092"/>
                    <a:pt x="3656076" y="96393"/>
                  </a:cubicBezTo>
                  <a:cubicBezTo>
                    <a:pt x="3645917" y="91694"/>
                    <a:pt x="3635502" y="87503"/>
                    <a:pt x="3624961" y="83820"/>
                  </a:cubicBezTo>
                  <a:cubicBezTo>
                    <a:pt x="3614420" y="80137"/>
                    <a:pt x="3603625" y="76835"/>
                    <a:pt x="3592830" y="74041"/>
                  </a:cubicBezTo>
                  <a:cubicBezTo>
                    <a:pt x="3582035" y="71247"/>
                    <a:pt x="3570986" y="68834"/>
                    <a:pt x="3559937" y="67056"/>
                  </a:cubicBezTo>
                  <a:cubicBezTo>
                    <a:pt x="3548888" y="65278"/>
                    <a:pt x="3537712" y="63881"/>
                    <a:pt x="3526536" y="62865"/>
                  </a:cubicBezTo>
                  <a:cubicBezTo>
                    <a:pt x="3002407" y="20955"/>
                    <a:pt x="2478151" y="0"/>
                    <a:pt x="1954022" y="0"/>
                  </a:cubicBezTo>
                  <a:close/>
                </a:path>
              </a:pathLst>
            </a:custGeom>
            <a:solidFill>
              <a:srgbClr val="FFFFFF">
                <a:alpha val="24706"/>
              </a:srgbClr>
            </a:solid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477012" y="63500"/>
              <a:ext cx="3087370" cy="666496"/>
            </a:xfrm>
            <a:custGeom>
              <a:avLst/>
              <a:gdLst/>
              <a:ahLst/>
              <a:cxnLst/>
              <a:rect r="r" b="b" t="t" l="l"/>
              <a:pathLst>
                <a:path h="666496" w="3087370">
                  <a:moveTo>
                    <a:pt x="333248" y="0"/>
                  </a:moveTo>
                  <a:lnTo>
                    <a:pt x="2754122" y="0"/>
                  </a:lnTo>
                  <a:cubicBezTo>
                    <a:pt x="2938145" y="0"/>
                    <a:pt x="3087370" y="149225"/>
                    <a:pt x="3087370" y="333248"/>
                  </a:cubicBezTo>
                  <a:cubicBezTo>
                    <a:pt x="3087370" y="517271"/>
                    <a:pt x="2938145" y="666496"/>
                    <a:pt x="2754122" y="666496"/>
                  </a:cubicBezTo>
                  <a:lnTo>
                    <a:pt x="333248" y="666496"/>
                  </a:lnTo>
                  <a:cubicBezTo>
                    <a:pt x="149225" y="666496"/>
                    <a:pt x="0" y="517271"/>
                    <a:pt x="0" y="333248"/>
                  </a:cubicBezTo>
                  <a:cubicBezTo>
                    <a:pt x="0" y="149225"/>
                    <a:pt x="149098" y="0"/>
                    <a:pt x="333248" y="0"/>
                  </a:cubicBezTo>
                  <a:close/>
                </a:path>
              </a:pathLst>
            </a:custGeom>
            <a:solidFill>
              <a:srgbClr val="FF66C4">
                <a:alpha val="24706"/>
              </a:srgbClr>
            </a:solidFill>
          </p:spPr>
        </p:sp>
      </p:grpSp>
      <p:grpSp>
        <p:nvGrpSpPr>
          <p:cNvPr name="Group 36" id="36"/>
          <p:cNvGrpSpPr>
            <a:grpSpLocks noChangeAspect="true"/>
          </p:cNvGrpSpPr>
          <p:nvPr/>
        </p:nvGrpSpPr>
        <p:grpSpPr>
          <a:xfrm rot="0">
            <a:off x="11730238" y="7348985"/>
            <a:ext cx="3174016" cy="564032"/>
            <a:chOff x="0" y="0"/>
            <a:chExt cx="2889072" cy="513397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888996" cy="513334"/>
            </a:xfrm>
            <a:custGeom>
              <a:avLst/>
              <a:gdLst/>
              <a:ahLst/>
              <a:cxnLst/>
              <a:rect r="r" b="b" t="t" l="l"/>
              <a:pathLst>
                <a:path h="513334" w="2888996">
                  <a:moveTo>
                    <a:pt x="256667" y="0"/>
                  </a:moveTo>
                  <a:lnTo>
                    <a:pt x="2632329" y="0"/>
                  </a:lnTo>
                  <a:cubicBezTo>
                    <a:pt x="2774061" y="0"/>
                    <a:pt x="2888996" y="114935"/>
                    <a:pt x="2888996" y="256667"/>
                  </a:cubicBezTo>
                  <a:cubicBezTo>
                    <a:pt x="2888996" y="398399"/>
                    <a:pt x="2774061" y="513334"/>
                    <a:pt x="2632329" y="513334"/>
                  </a:cubicBezTo>
                  <a:lnTo>
                    <a:pt x="256667" y="513334"/>
                  </a:lnTo>
                  <a:cubicBezTo>
                    <a:pt x="114935" y="513334"/>
                    <a:pt x="0" y="398526"/>
                    <a:pt x="0" y="256667"/>
                  </a:cubicBezTo>
                  <a:cubicBezTo>
                    <a:pt x="0" y="114808"/>
                    <a:pt x="114935" y="0"/>
                    <a:pt x="256667" y="0"/>
                  </a:cubicBezTo>
                  <a:close/>
                </a:path>
              </a:pathLst>
            </a:custGeom>
            <a:solidFill>
              <a:srgbClr val="FF66C4">
                <a:alpha val="24706"/>
              </a:srgbClr>
            </a:solidFill>
          </p:spPr>
        </p:sp>
      </p:grpSp>
      <p:grpSp>
        <p:nvGrpSpPr>
          <p:cNvPr name="Group 38" id="38"/>
          <p:cNvGrpSpPr>
            <a:grpSpLocks noChangeAspect="true"/>
          </p:cNvGrpSpPr>
          <p:nvPr/>
        </p:nvGrpSpPr>
        <p:grpSpPr>
          <a:xfrm rot="0">
            <a:off x="12239473" y="1407004"/>
            <a:ext cx="2935129" cy="1040055"/>
            <a:chOff x="0" y="0"/>
            <a:chExt cx="2611730" cy="925462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2611755" cy="925322"/>
            </a:xfrm>
            <a:custGeom>
              <a:avLst/>
              <a:gdLst/>
              <a:ahLst/>
              <a:cxnLst/>
              <a:rect r="r" b="b" t="t" l="l"/>
              <a:pathLst>
                <a:path h="925322" w="2611755">
                  <a:moveTo>
                    <a:pt x="451231" y="708660"/>
                  </a:moveTo>
                  <a:cubicBezTo>
                    <a:pt x="451231" y="588264"/>
                    <a:pt x="354838" y="489966"/>
                    <a:pt x="234442" y="487553"/>
                  </a:cubicBezTo>
                  <a:lnTo>
                    <a:pt x="225552" y="487426"/>
                  </a:lnTo>
                  <a:cubicBezTo>
                    <a:pt x="100330" y="484759"/>
                    <a:pt x="0" y="382524"/>
                    <a:pt x="0" y="257175"/>
                  </a:cubicBezTo>
                  <a:lnTo>
                    <a:pt x="0" y="241427"/>
                  </a:lnTo>
                  <a:cubicBezTo>
                    <a:pt x="0" y="108077"/>
                    <a:pt x="108077" y="0"/>
                    <a:pt x="241427" y="0"/>
                  </a:cubicBezTo>
                  <a:lnTo>
                    <a:pt x="2370328" y="0"/>
                  </a:lnTo>
                  <a:cubicBezTo>
                    <a:pt x="2434336" y="0"/>
                    <a:pt x="2495804" y="25400"/>
                    <a:pt x="2541016" y="70739"/>
                  </a:cubicBezTo>
                  <a:cubicBezTo>
                    <a:pt x="2586228" y="116078"/>
                    <a:pt x="2611755" y="177419"/>
                    <a:pt x="2611755" y="241427"/>
                  </a:cubicBezTo>
                  <a:lnTo>
                    <a:pt x="2611755" y="257048"/>
                  </a:lnTo>
                  <a:cubicBezTo>
                    <a:pt x="2611755" y="382397"/>
                    <a:pt x="2511425" y="484759"/>
                    <a:pt x="2386076" y="487299"/>
                  </a:cubicBezTo>
                  <a:lnTo>
                    <a:pt x="2377186" y="487426"/>
                  </a:lnTo>
                  <a:cubicBezTo>
                    <a:pt x="2256790" y="489839"/>
                    <a:pt x="2160397" y="588137"/>
                    <a:pt x="2160397" y="708533"/>
                  </a:cubicBezTo>
                  <a:cubicBezTo>
                    <a:pt x="2160397" y="766064"/>
                    <a:pt x="2137537" y="821182"/>
                    <a:pt x="2096897" y="861822"/>
                  </a:cubicBezTo>
                  <a:cubicBezTo>
                    <a:pt x="2056257" y="902462"/>
                    <a:pt x="2001139" y="925322"/>
                    <a:pt x="1943608" y="925322"/>
                  </a:cubicBezTo>
                  <a:lnTo>
                    <a:pt x="668020" y="925322"/>
                  </a:lnTo>
                  <a:cubicBezTo>
                    <a:pt x="610489" y="925322"/>
                    <a:pt x="555371" y="902462"/>
                    <a:pt x="514731" y="861822"/>
                  </a:cubicBezTo>
                  <a:cubicBezTo>
                    <a:pt x="474091" y="821182"/>
                    <a:pt x="451231" y="766064"/>
                    <a:pt x="451231" y="708533"/>
                  </a:cubicBezTo>
                  <a:close/>
                </a:path>
              </a:pathLst>
            </a:custGeom>
            <a:solidFill>
              <a:srgbClr val="FF66C4">
                <a:alpha val="24706"/>
              </a:srgbClr>
            </a:solidFill>
          </p:spPr>
        </p:sp>
      </p:grpSp>
      <p:grpSp>
        <p:nvGrpSpPr>
          <p:cNvPr name="Group 40" id="40"/>
          <p:cNvGrpSpPr>
            <a:grpSpLocks noChangeAspect="true"/>
          </p:cNvGrpSpPr>
          <p:nvPr/>
        </p:nvGrpSpPr>
        <p:grpSpPr>
          <a:xfrm rot="0">
            <a:off x="12436824" y="4381045"/>
            <a:ext cx="2603237" cy="858629"/>
            <a:chOff x="0" y="0"/>
            <a:chExt cx="1598308" cy="527164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1598422" cy="527304"/>
            </a:xfrm>
            <a:custGeom>
              <a:avLst/>
              <a:gdLst/>
              <a:ahLst/>
              <a:cxnLst/>
              <a:rect r="r" b="b" t="t" l="l"/>
              <a:pathLst>
                <a:path h="527304" w="1598422">
                  <a:moveTo>
                    <a:pt x="263525" y="0"/>
                  </a:moveTo>
                  <a:lnTo>
                    <a:pt x="1334770" y="0"/>
                  </a:lnTo>
                  <a:cubicBezTo>
                    <a:pt x="1404620" y="0"/>
                    <a:pt x="1471676" y="27813"/>
                    <a:pt x="1521206" y="77216"/>
                  </a:cubicBezTo>
                  <a:cubicBezTo>
                    <a:pt x="1570736" y="126619"/>
                    <a:pt x="1598422" y="193675"/>
                    <a:pt x="1598422" y="263652"/>
                  </a:cubicBezTo>
                  <a:cubicBezTo>
                    <a:pt x="1598422" y="333629"/>
                    <a:pt x="1570609" y="400558"/>
                    <a:pt x="1521206" y="450088"/>
                  </a:cubicBezTo>
                  <a:cubicBezTo>
                    <a:pt x="1471803" y="499618"/>
                    <a:pt x="1404747" y="527304"/>
                    <a:pt x="1334770" y="527304"/>
                  </a:cubicBezTo>
                  <a:lnTo>
                    <a:pt x="263525" y="527304"/>
                  </a:lnTo>
                  <a:cubicBezTo>
                    <a:pt x="117983" y="527177"/>
                    <a:pt x="0" y="409194"/>
                    <a:pt x="0" y="263525"/>
                  </a:cubicBezTo>
                  <a:cubicBezTo>
                    <a:pt x="0" y="117856"/>
                    <a:pt x="117983" y="0"/>
                    <a:pt x="263525" y="0"/>
                  </a:cubicBezTo>
                  <a:close/>
                </a:path>
              </a:pathLst>
            </a:custGeom>
            <a:solidFill>
              <a:srgbClr val="FF66C4">
                <a:alpha val="24706"/>
              </a:srgbClr>
            </a:solidFill>
          </p:spPr>
        </p:sp>
      </p:grpSp>
      <p:sp>
        <p:nvSpPr>
          <p:cNvPr name="Freeform 42" id="42"/>
          <p:cNvSpPr/>
          <p:nvPr/>
        </p:nvSpPr>
        <p:spPr>
          <a:xfrm flipH="false" flipV="false" rot="0">
            <a:off x="1450610" y="5934342"/>
            <a:ext cx="3390900" cy="666750"/>
          </a:xfrm>
          <a:custGeom>
            <a:avLst/>
            <a:gdLst/>
            <a:ahLst/>
            <a:cxnLst/>
            <a:rect r="r" b="b" t="t" l="l"/>
            <a:pathLst>
              <a:path h="666750" w="3390900">
                <a:moveTo>
                  <a:pt x="0" y="0"/>
                </a:moveTo>
                <a:lnTo>
                  <a:pt x="3390900" y="0"/>
                </a:lnTo>
                <a:lnTo>
                  <a:pt x="3390900" y="666750"/>
                </a:lnTo>
                <a:lnTo>
                  <a:pt x="0" y="666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</a:blip>
            <a:stretch>
              <a:fillRect l="0" t="0" r="0" b="0"/>
            </a:stretch>
          </a:blipFill>
        </p:spPr>
      </p:sp>
      <p:grpSp>
        <p:nvGrpSpPr>
          <p:cNvPr name="Group 43" id="43"/>
          <p:cNvGrpSpPr>
            <a:grpSpLocks noChangeAspect="true"/>
          </p:cNvGrpSpPr>
          <p:nvPr/>
        </p:nvGrpSpPr>
        <p:grpSpPr>
          <a:xfrm rot="0">
            <a:off x="1125398" y="3860559"/>
            <a:ext cx="4552388" cy="2882494"/>
            <a:chOff x="0" y="0"/>
            <a:chExt cx="4277970" cy="2708745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53848" y="528192"/>
              <a:ext cx="4171188" cy="2117090"/>
            </a:xfrm>
            <a:custGeom>
              <a:avLst/>
              <a:gdLst/>
              <a:ahLst/>
              <a:cxnLst/>
              <a:rect r="r" b="b" t="t" l="l"/>
              <a:pathLst>
                <a:path h="2117090" w="4171188">
                  <a:moveTo>
                    <a:pt x="2078355" y="128"/>
                  </a:moveTo>
                  <a:cubicBezTo>
                    <a:pt x="1524000" y="128"/>
                    <a:pt x="969518" y="22226"/>
                    <a:pt x="415036" y="66295"/>
                  </a:cubicBezTo>
                  <a:cubicBezTo>
                    <a:pt x="403098" y="67311"/>
                    <a:pt x="391160" y="68708"/>
                    <a:pt x="379222" y="70740"/>
                  </a:cubicBezTo>
                  <a:cubicBezTo>
                    <a:pt x="367284" y="72772"/>
                    <a:pt x="355600" y="75312"/>
                    <a:pt x="343916" y="78360"/>
                  </a:cubicBezTo>
                  <a:cubicBezTo>
                    <a:pt x="332232" y="81408"/>
                    <a:pt x="320802" y="84964"/>
                    <a:pt x="309499" y="89028"/>
                  </a:cubicBezTo>
                  <a:cubicBezTo>
                    <a:pt x="298196" y="93092"/>
                    <a:pt x="287020" y="97664"/>
                    <a:pt x="276098" y="102617"/>
                  </a:cubicBezTo>
                  <a:cubicBezTo>
                    <a:pt x="265176" y="107570"/>
                    <a:pt x="254508" y="113158"/>
                    <a:pt x="243967" y="119127"/>
                  </a:cubicBezTo>
                  <a:cubicBezTo>
                    <a:pt x="233426" y="125096"/>
                    <a:pt x="223393" y="131446"/>
                    <a:pt x="213487" y="138304"/>
                  </a:cubicBezTo>
                  <a:cubicBezTo>
                    <a:pt x="203581" y="145162"/>
                    <a:pt x="194056" y="152401"/>
                    <a:pt x="184785" y="160148"/>
                  </a:cubicBezTo>
                  <a:cubicBezTo>
                    <a:pt x="175514" y="167895"/>
                    <a:pt x="166624" y="175896"/>
                    <a:pt x="158115" y="184405"/>
                  </a:cubicBezTo>
                  <a:cubicBezTo>
                    <a:pt x="149606" y="192914"/>
                    <a:pt x="141351" y="201677"/>
                    <a:pt x="133604" y="210821"/>
                  </a:cubicBezTo>
                  <a:cubicBezTo>
                    <a:pt x="125857" y="219965"/>
                    <a:pt x="118491" y="229490"/>
                    <a:pt x="111506" y="239269"/>
                  </a:cubicBezTo>
                  <a:cubicBezTo>
                    <a:pt x="104521" y="249048"/>
                    <a:pt x="98044" y="259208"/>
                    <a:pt x="91948" y="269622"/>
                  </a:cubicBezTo>
                  <a:cubicBezTo>
                    <a:pt x="85852" y="280036"/>
                    <a:pt x="80264" y="290704"/>
                    <a:pt x="75184" y="301499"/>
                  </a:cubicBezTo>
                  <a:cubicBezTo>
                    <a:pt x="70104" y="312294"/>
                    <a:pt x="65405" y="323470"/>
                    <a:pt x="61214" y="334773"/>
                  </a:cubicBezTo>
                  <a:cubicBezTo>
                    <a:pt x="57023" y="346076"/>
                    <a:pt x="53467" y="357506"/>
                    <a:pt x="50292" y="369063"/>
                  </a:cubicBezTo>
                  <a:cubicBezTo>
                    <a:pt x="47117" y="380620"/>
                    <a:pt x="44450" y="392431"/>
                    <a:pt x="42418" y="404242"/>
                  </a:cubicBezTo>
                  <a:cubicBezTo>
                    <a:pt x="40386" y="416053"/>
                    <a:pt x="38735" y="427991"/>
                    <a:pt x="37592" y="439929"/>
                  </a:cubicBezTo>
                  <a:cubicBezTo>
                    <a:pt x="0" y="853949"/>
                    <a:pt x="0" y="1267969"/>
                    <a:pt x="37465" y="1681989"/>
                  </a:cubicBezTo>
                  <a:cubicBezTo>
                    <a:pt x="38481" y="1694054"/>
                    <a:pt x="40132" y="1705992"/>
                    <a:pt x="42291" y="1717930"/>
                  </a:cubicBezTo>
                  <a:cubicBezTo>
                    <a:pt x="44450" y="1729868"/>
                    <a:pt x="47117" y="1741679"/>
                    <a:pt x="50292" y="1753236"/>
                  </a:cubicBezTo>
                  <a:cubicBezTo>
                    <a:pt x="53467" y="1764793"/>
                    <a:pt x="57150" y="1776350"/>
                    <a:pt x="61341" y="1787780"/>
                  </a:cubicBezTo>
                  <a:cubicBezTo>
                    <a:pt x="65532" y="1799210"/>
                    <a:pt x="70231" y="1810259"/>
                    <a:pt x="75311" y="1821181"/>
                  </a:cubicBezTo>
                  <a:cubicBezTo>
                    <a:pt x="80391" y="1832103"/>
                    <a:pt x="86106" y="1842771"/>
                    <a:pt x="92202" y="1853185"/>
                  </a:cubicBezTo>
                  <a:cubicBezTo>
                    <a:pt x="98298" y="1863599"/>
                    <a:pt x="104902" y="1873759"/>
                    <a:pt x="111887" y="1883665"/>
                  </a:cubicBezTo>
                  <a:cubicBezTo>
                    <a:pt x="118872" y="1893571"/>
                    <a:pt x="126238" y="1903096"/>
                    <a:pt x="134112" y="1912240"/>
                  </a:cubicBezTo>
                  <a:cubicBezTo>
                    <a:pt x="141986" y="1921384"/>
                    <a:pt x="150114" y="1930274"/>
                    <a:pt x="158750" y="1938783"/>
                  </a:cubicBezTo>
                  <a:cubicBezTo>
                    <a:pt x="167386" y="1947292"/>
                    <a:pt x="176276" y="1955293"/>
                    <a:pt x="185674" y="1963040"/>
                  </a:cubicBezTo>
                  <a:cubicBezTo>
                    <a:pt x="195072" y="1970787"/>
                    <a:pt x="204597" y="1978026"/>
                    <a:pt x="214630" y="1984884"/>
                  </a:cubicBezTo>
                  <a:cubicBezTo>
                    <a:pt x="224663" y="1991742"/>
                    <a:pt x="234823" y="1998092"/>
                    <a:pt x="245364" y="2004061"/>
                  </a:cubicBezTo>
                  <a:cubicBezTo>
                    <a:pt x="255905" y="2010030"/>
                    <a:pt x="266700" y="2015491"/>
                    <a:pt x="277622" y="2020444"/>
                  </a:cubicBezTo>
                  <a:cubicBezTo>
                    <a:pt x="288544" y="2025397"/>
                    <a:pt x="299847" y="2029969"/>
                    <a:pt x="311277" y="2033906"/>
                  </a:cubicBezTo>
                  <a:cubicBezTo>
                    <a:pt x="322707" y="2037843"/>
                    <a:pt x="334264" y="2041399"/>
                    <a:pt x="345948" y="2044447"/>
                  </a:cubicBezTo>
                  <a:cubicBezTo>
                    <a:pt x="357632" y="2047495"/>
                    <a:pt x="369443" y="2049908"/>
                    <a:pt x="381381" y="2051813"/>
                  </a:cubicBezTo>
                  <a:cubicBezTo>
                    <a:pt x="393319" y="2053718"/>
                    <a:pt x="405257" y="2055115"/>
                    <a:pt x="417322" y="2056131"/>
                  </a:cubicBezTo>
                  <a:cubicBezTo>
                    <a:pt x="971550" y="2096771"/>
                    <a:pt x="1525778" y="2117091"/>
                    <a:pt x="2080006" y="2117091"/>
                  </a:cubicBezTo>
                  <a:cubicBezTo>
                    <a:pt x="2636139" y="2117091"/>
                    <a:pt x="3192145" y="2096644"/>
                    <a:pt x="3748278" y="2055750"/>
                  </a:cubicBezTo>
                  <a:cubicBezTo>
                    <a:pt x="3760216" y="2054861"/>
                    <a:pt x="3772154" y="2053464"/>
                    <a:pt x="3783965" y="2051559"/>
                  </a:cubicBezTo>
                  <a:cubicBezTo>
                    <a:pt x="3795776" y="2049654"/>
                    <a:pt x="3807587" y="2047241"/>
                    <a:pt x="3819144" y="2044193"/>
                  </a:cubicBezTo>
                  <a:cubicBezTo>
                    <a:pt x="3830701" y="2041145"/>
                    <a:pt x="3842258" y="2037843"/>
                    <a:pt x="3853561" y="2033779"/>
                  </a:cubicBezTo>
                  <a:cubicBezTo>
                    <a:pt x="3864864" y="2029715"/>
                    <a:pt x="3876040" y="2025397"/>
                    <a:pt x="3886962" y="2020444"/>
                  </a:cubicBezTo>
                  <a:cubicBezTo>
                    <a:pt x="3897884" y="2015491"/>
                    <a:pt x="3908552" y="2010157"/>
                    <a:pt x="3919093" y="2004315"/>
                  </a:cubicBezTo>
                  <a:cubicBezTo>
                    <a:pt x="3929634" y="1998473"/>
                    <a:pt x="3939794" y="1992123"/>
                    <a:pt x="3949700" y="1985392"/>
                  </a:cubicBezTo>
                  <a:cubicBezTo>
                    <a:pt x="3959606" y="1978661"/>
                    <a:pt x="3969258" y="1971549"/>
                    <a:pt x="3978529" y="1963929"/>
                  </a:cubicBezTo>
                  <a:cubicBezTo>
                    <a:pt x="3987799" y="1956308"/>
                    <a:pt x="3996817" y="1948435"/>
                    <a:pt x="4005326" y="1940052"/>
                  </a:cubicBezTo>
                  <a:cubicBezTo>
                    <a:pt x="4013834" y="1931670"/>
                    <a:pt x="4022090" y="1923035"/>
                    <a:pt x="4029964" y="1913891"/>
                  </a:cubicBezTo>
                  <a:cubicBezTo>
                    <a:pt x="4037838" y="1904747"/>
                    <a:pt x="4045204" y="1895348"/>
                    <a:pt x="4052189" y="1885697"/>
                  </a:cubicBezTo>
                  <a:cubicBezTo>
                    <a:pt x="4059173" y="1876045"/>
                    <a:pt x="4065778" y="1866011"/>
                    <a:pt x="4071873" y="1855598"/>
                  </a:cubicBezTo>
                  <a:cubicBezTo>
                    <a:pt x="4077969" y="1845184"/>
                    <a:pt x="4083684" y="1834770"/>
                    <a:pt x="4088891" y="1823975"/>
                  </a:cubicBezTo>
                  <a:cubicBezTo>
                    <a:pt x="4094098" y="1813179"/>
                    <a:pt x="4098797" y="1802130"/>
                    <a:pt x="4103115" y="1790954"/>
                  </a:cubicBezTo>
                  <a:cubicBezTo>
                    <a:pt x="4107433" y="1779778"/>
                    <a:pt x="4111116" y="1768348"/>
                    <a:pt x="4114419" y="1756791"/>
                  </a:cubicBezTo>
                  <a:cubicBezTo>
                    <a:pt x="4117721" y="1745234"/>
                    <a:pt x="4120388" y="1733550"/>
                    <a:pt x="4122673" y="1721866"/>
                  </a:cubicBezTo>
                  <a:cubicBezTo>
                    <a:pt x="4124959" y="1710182"/>
                    <a:pt x="4126610" y="1698244"/>
                    <a:pt x="4127880" y="1686306"/>
                  </a:cubicBezTo>
                  <a:cubicBezTo>
                    <a:pt x="4171188" y="1269492"/>
                    <a:pt x="4171188" y="852551"/>
                    <a:pt x="4127880" y="435737"/>
                  </a:cubicBezTo>
                  <a:cubicBezTo>
                    <a:pt x="4126610" y="423926"/>
                    <a:pt x="4124959" y="412115"/>
                    <a:pt x="4122673" y="400304"/>
                  </a:cubicBezTo>
                  <a:cubicBezTo>
                    <a:pt x="4120388" y="388493"/>
                    <a:pt x="4117720" y="376936"/>
                    <a:pt x="4114419" y="365506"/>
                  </a:cubicBezTo>
                  <a:cubicBezTo>
                    <a:pt x="4111117" y="354076"/>
                    <a:pt x="4107434" y="342773"/>
                    <a:pt x="4103242" y="331597"/>
                  </a:cubicBezTo>
                  <a:cubicBezTo>
                    <a:pt x="4099051" y="320421"/>
                    <a:pt x="4094352" y="309499"/>
                    <a:pt x="4089146" y="298704"/>
                  </a:cubicBezTo>
                  <a:cubicBezTo>
                    <a:pt x="4083939" y="287909"/>
                    <a:pt x="4078351" y="277495"/>
                    <a:pt x="4072255" y="267208"/>
                  </a:cubicBezTo>
                  <a:cubicBezTo>
                    <a:pt x="4066159" y="256921"/>
                    <a:pt x="4059682" y="247015"/>
                    <a:pt x="4052697" y="237236"/>
                  </a:cubicBezTo>
                  <a:cubicBezTo>
                    <a:pt x="4045711" y="227457"/>
                    <a:pt x="4038346" y="218186"/>
                    <a:pt x="4030599" y="209169"/>
                  </a:cubicBezTo>
                  <a:cubicBezTo>
                    <a:pt x="4022852" y="200152"/>
                    <a:pt x="4014724" y="191389"/>
                    <a:pt x="4006088" y="183134"/>
                  </a:cubicBezTo>
                  <a:cubicBezTo>
                    <a:pt x="3997452" y="174879"/>
                    <a:pt x="3988689" y="166878"/>
                    <a:pt x="3979418" y="159258"/>
                  </a:cubicBezTo>
                  <a:cubicBezTo>
                    <a:pt x="3970147" y="151638"/>
                    <a:pt x="3960622" y="144526"/>
                    <a:pt x="3950843" y="137795"/>
                  </a:cubicBezTo>
                  <a:cubicBezTo>
                    <a:pt x="3941064" y="131064"/>
                    <a:pt x="3930904" y="124714"/>
                    <a:pt x="3920490" y="118872"/>
                  </a:cubicBezTo>
                  <a:cubicBezTo>
                    <a:pt x="3910076" y="113030"/>
                    <a:pt x="3899535" y="107569"/>
                    <a:pt x="3888613" y="102616"/>
                  </a:cubicBezTo>
                  <a:cubicBezTo>
                    <a:pt x="3877690" y="97663"/>
                    <a:pt x="3866641" y="93218"/>
                    <a:pt x="3855466" y="89281"/>
                  </a:cubicBezTo>
                  <a:cubicBezTo>
                    <a:pt x="3844290" y="85344"/>
                    <a:pt x="3832860" y="81788"/>
                    <a:pt x="3821303" y="78867"/>
                  </a:cubicBezTo>
                  <a:cubicBezTo>
                    <a:pt x="3809746" y="75946"/>
                    <a:pt x="3798062" y="73406"/>
                    <a:pt x="3786378" y="71374"/>
                  </a:cubicBezTo>
                  <a:cubicBezTo>
                    <a:pt x="3774694" y="69342"/>
                    <a:pt x="3762756" y="67945"/>
                    <a:pt x="3750945" y="66929"/>
                  </a:cubicBezTo>
                  <a:cubicBezTo>
                    <a:pt x="3193415" y="22352"/>
                    <a:pt x="2635885" y="0"/>
                    <a:pt x="2078355" y="0"/>
                  </a:cubicBezTo>
                  <a:close/>
                </a:path>
              </a:pathLst>
            </a:custGeom>
            <a:solidFill>
              <a:srgbClr val="FFFFFF">
                <a:alpha val="24706"/>
              </a:srgbClr>
            </a:solidFill>
          </p:spPr>
        </p:sp>
        <p:sp>
          <p:nvSpPr>
            <p:cNvPr name="Freeform 45" id="45"/>
            <p:cNvSpPr/>
            <p:nvPr/>
          </p:nvSpPr>
          <p:spPr>
            <a:xfrm flipH="false" flipV="false" rot="0">
              <a:off x="694182" y="63500"/>
              <a:ext cx="2794254" cy="849884"/>
            </a:xfrm>
            <a:custGeom>
              <a:avLst/>
              <a:gdLst/>
              <a:ahLst/>
              <a:cxnLst/>
              <a:rect r="r" b="b" t="t" l="l"/>
              <a:pathLst>
                <a:path h="849884" w="2794254">
                  <a:moveTo>
                    <a:pt x="796544" y="649732"/>
                  </a:moveTo>
                  <a:cubicBezTo>
                    <a:pt x="796544" y="539242"/>
                    <a:pt x="707009" y="449707"/>
                    <a:pt x="596519" y="449707"/>
                  </a:cubicBezTo>
                  <a:lnTo>
                    <a:pt x="224790" y="449707"/>
                  </a:lnTo>
                  <a:cubicBezTo>
                    <a:pt x="100584" y="449707"/>
                    <a:pt x="0" y="348996"/>
                    <a:pt x="0" y="224917"/>
                  </a:cubicBezTo>
                  <a:cubicBezTo>
                    <a:pt x="0" y="100838"/>
                    <a:pt x="100584" y="0"/>
                    <a:pt x="224790" y="0"/>
                  </a:cubicBezTo>
                  <a:lnTo>
                    <a:pt x="2569337" y="0"/>
                  </a:lnTo>
                  <a:cubicBezTo>
                    <a:pt x="2629027" y="0"/>
                    <a:pt x="2686177" y="23749"/>
                    <a:pt x="2728341" y="65913"/>
                  </a:cubicBezTo>
                  <a:cubicBezTo>
                    <a:pt x="2770505" y="108077"/>
                    <a:pt x="2794254" y="165227"/>
                    <a:pt x="2794254" y="224917"/>
                  </a:cubicBezTo>
                  <a:cubicBezTo>
                    <a:pt x="2794254" y="284607"/>
                    <a:pt x="2770505" y="341757"/>
                    <a:pt x="2728341" y="383921"/>
                  </a:cubicBezTo>
                  <a:cubicBezTo>
                    <a:pt x="2686177" y="426085"/>
                    <a:pt x="2629027" y="449834"/>
                    <a:pt x="2569337" y="449834"/>
                  </a:cubicBezTo>
                  <a:lnTo>
                    <a:pt x="2197481" y="449834"/>
                  </a:lnTo>
                  <a:cubicBezTo>
                    <a:pt x="2086991" y="449834"/>
                    <a:pt x="1997456" y="539369"/>
                    <a:pt x="1997456" y="649859"/>
                  </a:cubicBezTo>
                  <a:cubicBezTo>
                    <a:pt x="1997456" y="760349"/>
                    <a:pt x="1907921" y="849884"/>
                    <a:pt x="1797431" y="849884"/>
                  </a:cubicBezTo>
                  <a:lnTo>
                    <a:pt x="996569" y="849884"/>
                  </a:lnTo>
                  <a:cubicBezTo>
                    <a:pt x="886079" y="849884"/>
                    <a:pt x="796544" y="760349"/>
                    <a:pt x="796544" y="649859"/>
                  </a:cubicBezTo>
                  <a:close/>
                </a:path>
              </a:pathLst>
            </a:custGeom>
            <a:solidFill>
              <a:srgbClr val="FF66C4">
                <a:alpha val="24706"/>
              </a:srgbClr>
            </a:solidFill>
          </p:spPr>
        </p:sp>
      </p:grpSp>
      <p:grpSp>
        <p:nvGrpSpPr>
          <p:cNvPr name="Group 46" id="46"/>
          <p:cNvGrpSpPr>
            <a:grpSpLocks noChangeAspect="true"/>
          </p:cNvGrpSpPr>
          <p:nvPr/>
        </p:nvGrpSpPr>
        <p:grpSpPr>
          <a:xfrm rot="0">
            <a:off x="6973691" y="1307952"/>
            <a:ext cx="3965267" cy="614173"/>
            <a:chOff x="0" y="0"/>
            <a:chExt cx="3207385" cy="496786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3207385" cy="496824"/>
            </a:xfrm>
            <a:custGeom>
              <a:avLst/>
              <a:gdLst/>
              <a:ahLst/>
              <a:cxnLst/>
              <a:rect r="r" b="b" t="t" l="l"/>
              <a:pathLst>
                <a:path h="496824" w="3207385">
                  <a:moveTo>
                    <a:pt x="248412" y="0"/>
                  </a:moveTo>
                  <a:lnTo>
                    <a:pt x="2958973" y="0"/>
                  </a:lnTo>
                  <a:cubicBezTo>
                    <a:pt x="3024886" y="0"/>
                    <a:pt x="3088005" y="26162"/>
                    <a:pt x="3134614" y="72771"/>
                  </a:cubicBezTo>
                  <a:cubicBezTo>
                    <a:pt x="3181223" y="119380"/>
                    <a:pt x="3207385" y="182499"/>
                    <a:pt x="3207385" y="248412"/>
                  </a:cubicBezTo>
                  <a:cubicBezTo>
                    <a:pt x="3207385" y="314325"/>
                    <a:pt x="3181223" y="377444"/>
                    <a:pt x="3134614" y="424053"/>
                  </a:cubicBezTo>
                  <a:cubicBezTo>
                    <a:pt x="3088005" y="470662"/>
                    <a:pt x="3024886" y="496824"/>
                    <a:pt x="2958973" y="496824"/>
                  </a:cubicBezTo>
                  <a:lnTo>
                    <a:pt x="248412" y="496824"/>
                  </a:lnTo>
                  <a:cubicBezTo>
                    <a:pt x="111252" y="496824"/>
                    <a:pt x="0" y="385572"/>
                    <a:pt x="0" y="248412"/>
                  </a:cubicBezTo>
                  <a:cubicBezTo>
                    <a:pt x="0" y="111252"/>
                    <a:pt x="111252" y="0"/>
                    <a:pt x="248412" y="0"/>
                  </a:cubicBezTo>
                  <a:close/>
                </a:path>
              </a:pathLst>
            </a:custGeom>
            <a:solidFill>
              <a:srgbClr val="EEC1D3"/>
            </a:solidFill>
          </p:spPr>
        </p:sp>
      </p:grpSp>
      <p:sp>
        <p:nvSpPr>
          <p:cNvPr name="TextBox 48" id="48"/>
          <p:cNvSpPr txBox="true"/>
          <p:nvPr/>
        </p:nvSpPr>
        <p:spPr>
          <a:xfrm rot="0">
            <a:off x="5062337" y="230143"/>
            <a:ext cx="7350690" cy="688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272665"/>
                </a:solidFill>
                <a:latin typeface="Public Sans"/>
                <a:ea typeface="Public Sans"/>
                <a:cs typeface="Public Sans"/>
                <a:sym typeface="Public Sans"/>
              </a:rPr>
              <a:t> Key features of the platform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2046294" y="1332657"/>
            <a:ext cx="3292554" cy="2005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60">
                <a:solidFill>
                  <a:srgbClr val="3B5060"/>
                </a:solidFill>
                <a:latin typeface="Alice"/>
                <a:ea typeface="Alice"/>
                <a:cs typeface="Alice"/>
                <a:sym typeface="Alice"/>
              </a:rPr>
              <a:t>Mental Health</a:t>
            </a:r>
          </a:p>
          <a:p>
            <a:pPr algn="ctr">
              <a:lnSpc>
                <a:spcPts val="4473"/>
              </a:lnSpc>
            </a:pPr>
          </a:p>
          <a:p>
            <a:pPr algn="ctr">
              <a:lnSpc>
                <a:spcPts val="1922"/>
              </a:lnSpc>
            </a:pPr>
            <a:r>
              <a:rPr lang="en-US" sz="1770">
                <a:solidFill>
                  <a:srgbClr val="3B5060"/>
                </a:solidFill>
                <a:latin typeface="Alice"/>
                <a:ea typeface="Alice"/>
                <a:cs typeface="Alice"/>
                <a:sym typeface="Alice"/>
              </a:rPr>
              <a:t>Prioritize self-care, breathe mindfully, connect, trust—mental well-being matters.</a:t>
            </a:r>
          </a:p>
          <a:p>
            <a:pPr algn="ctr">
              <a:lnSpc>
                <a:spcPts val="1705"/>
              </a:lnSpc>
            </a:pPr>
          </a:p>
        </p:txBody>
      </p:sp>
      <p:sp>
        <p:nvSpPr>
          <p:cNvPr name="TextBox 50" id="50"/>
          <p:cNvSpPr txBox="true"/>
          <p:nvPr/>
        </p:nvSpPr>
        <p:spPr>
          <a:xfrm rot="0">
            <a:off x="11984865" y="7323546"/>
            <a:ext cx="2988574" cy="472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3"/>
              </a:lnSpc>
            </a:pPr>
            <a:r>
              <a:rPr lang="en-US" sz="2760">
                <a:solidFill>
                  <a:srgbClr val="3B5060"/>
                </a:solidFill>
                <a:latin typeface="Alice"/>
                <a:ea typeface="Alice"/>
                <a:cs typeface="Alice"/>
                <a:sym typeface="Alice"/>
              </a:rPr>
              <a:t>Experts Guidance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2720555" y="4455629"/>
            <a:ext cx="2035775" cy="472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60">
                <a:solidFill>
                  <a:srgbClr val="3B5060"/>
                </a:solidFill>
                <a:latin typeface="Alice"/>
                <a:ea typeface="Alice"/>
                <a:cs typeface="Alice"/>
                <a:sym typeface="Alice"/>
              </a:rPr>
              <a:t> </a:t>
            </a:r>
            <a:r>
              <a:rPr lang="en-US" sz="2760">
                <a:solidFill>
                  <a:srgbClr val="3B5060"/>
                </a:solidFill>
                <a:latin typeface="Alice"/>
                <a:ea typeface="Alice"/>
                <a:cs typeface="Alice"/>
                <a:sym typeface="Alice"/>
              </a:rPr>
              <a:t>ChatBot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2510583" y="1389604"/>
            <a:ext cx="2408168" cy="959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58"/>
              </a:lnSpc>
            </a:pPr>
            <a:r>
              <a:rPr lang="en-US" sz="2760">
                <a:solidFill>
                  <a:srgbClr val="3B5060"/>
                </a:solidFill>
                <a:latin typeface="Alice"/>
                <a:ea typeface="Alice"/>
                <a:cs typeface="Alice"/>
                <a:sym typeface="Alice"/>
              </a:rPr>
              <a:t>LGBTQ+ </a:t>
            </a:r>
          </a:p>
          <a:p>
            <a:pPr algn="ctr">
              <a:lnSpc>
                <a:spcPts val="3858"/>
              </a:lnSpc>
            </a:pPr>
            <a:r>
              <a:rPr lang="en-US" sz="2760">
                <a:solidFill>
                  <a:srgbClr val="3B5060"/>
                </a:solidFill>
                <a:latin typeface="Alice"/>
                <a:ea typeface="Alice"/>
                <a:cs typeface="Alice"/>
                <a:sym typeface="Alice"/>
              </a:rPr>
              <a:t>Parents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7110689" y="5000226"/>
            <a:ext cx="2806694" cy="1102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8"/>
              </a:lnSpc>
            </a:pPr>
            <a:r>
              <a:rPr lang="en-US" sz="3982">
                <a:solidFill>
                  <a:srgbClr val="3B5060"/>
                </a:solidFill>
                <a:latin typeface="Alice"/>
                <a:ea typeface="Alice"/>
                <a:cs typeface="Alice"/>
                <a:sym typeface="Alice"/>
              </a:rPr>
              <a:t>BLOOM</a:t>
            </a:r>
          </a:p>
          <a:p>
            <a:pPr algn="ctr">
              <a:lnSpc>
                <a:spcPts val="4348"/>
              </a:lnSpc>
            </a:pPr>
            <a:r>
              <a:rPr lang="en-US" sz="3982">
                <a:solidFill>
                  <a:srgbClr val="3B5060"/>
                </a:solidFill>
                <a:latin typeface="Alice"/>
                <a:ea typeface="Alice"/>
                <a:cs typeface="Alice"/>
                <a:sym typeface="Alice"/>
              </a:rPr>
              <a:t>TOGETHER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2037021" y="3820230"/>
            <a:ext cx="2612908" cy="938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97"/>
              </a:lnSpc>
            </a:pPr>
            <a:r>
              <a:rPr lang="en-US" sz="2760">
                <a:solidFill>
                  <a:srgbClr val="3B5060"/>
                </a:solidFill>
                <a:latin typeface="Alice"/>
                <a:ea typeface="Alice"/>
                <a:cs typeface="Alice"/>
                <a:sym typeface="Alice"/>
              </a:rPr>
              <a:t>Parenting Podcasts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485457" y="5124450"/>
            <a:ext cx="3557854" cy="999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747">
                <a:solidFill>
                  <a:srgbClr val="3B5060"/>
                </a:solidFill>
                <a:latin typeface="Alice"/>
                <a:ea typeface="Alice"/>
                <a:cs typeface="Alice"/>
                <a:sym typeface="Alice"/>
              </a:rPr>
              <a:t>Launch a parenting podcast with expert insights, celebrity stories, and real experiences.</a:t>
            </a:r>
          </a:p>
          <a:p>
            <a:pPr algn="ctr">
              <a:lnSpc>
                <a:spcPts val="1950"/>
              </a:lnSpc>
            </a:pPr>
          </a:p>
        </p:txBody>
      </p:sp>
      <p:sp>
        <p:nvSpPr>
          <p:cNvPr name="TextBox 56" id="56"/>
          <p:cNvSpPr txBox="true"/>
          <p:nvPr/>
        </p:nvSpPr>
        <p:spPr>
          <a:xfrm rot="0">
            <a:off x="11581152" y="8234505"/>
            <a:ext cx="3458908" cy="931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74"/>
              </a:lnSpc>
            </a:pPr>
          </a:p>
          <a:p>
            <a:pPr algn="ctr">
              <a:lnSpc>
                <a:spcPts val="1874"/>
              </a:lnSpc>
            </a:pPr>
            <a:r>
              <a:rPr lang="en-US" sz="1673">
                <a:solidFill>
                  <a:srgbClr val="3B5060"/>
                </a:solidFill>
                <a:latin typeface="Alice"/>
                <a:ea typeface="Alice"/>
                <a:cs typeface="Alice"/>
                <a:sym typeface="Alice"/>
              </a:rPr>
              <a:t>Implement an easy-to-use appointment scheduling system for healthcare services.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7110689" y="2069287"/>
            <a:ext cx="3270082" cy="11121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18"/>
              </a:lnSpc>
            </a:pPr>
          </a:p>
          <a:p>
            <a:pPr algn="ctr">
              <a:lnSpc>
                <a:spcPts val="1718"/>
              </a:lnSpc>
            </a:pPr>
            <a:r>
              <a:rPr lang="en-US" sz="1571">
                <a:solidFill>
                  <a:srgbClr val="3B5060"/>
                </a:solidFill>
                <a:latin typeface="Alice"/>
                <a:ea typeface="Alice"/>
                <a:cs typeface="Alice"/>
                <a:sym typeface="Alice"/>
              </a:rPr>
              <a:t>Personalized dashboard for pregnancy tracking, diet, yoga, and LGBTQ+ parenting.</a:t>
            </a:r>
          </a:p>
          <a:p>
            <a:pPr algn="ctr">
              <a:lnSpc>
                <a:spcPts val="1718"/>
              </a:lnSpc>
            </a:pPr>
          </a:p>
        </p:txBody>
      </p:sp>
      <p:sp>
        <p:nvSpPr>
          <p:cNvPr name="TextBox 58" id="58"/>
          <p:cNvSpPr txBox="true"/>
          <p:nvPr/>
        </p:nvSpPr>
        <p:spPr>
          <a:xfrm rot="0">
            <a:off x="11864511" y="2575331"/>
            <a:ext cx="3524917" cy="963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49"/>
              </a:lnSpc>
            </a:pPr>
            <a:r>
              <a:rPr lang="en-US" sz="1758">
                <a:solidFill>
                  <a:srgbClr val="3B5060"/>
                </a:solidFill>
                <a:latin typeface="Alice"/>
                <a:ea typeface="Alice"/>
                <a:cs typeface="Alice"/>
                <a:sym typeface="Alice"/>
              </a:rPr>
              <a:t>Offer inclusive pregnancy resources and support tailored for LGBTQ+ parents.</a:t>
            </a:r>
          </a:p>
          <a:p>
            <a:pPr algn="ctr">
              <a:lnSpc>
                <a:spcPts val="1949"/>
              </a:lnSpc>
            </a:pPr>
          </a:p>
        </p:txBody>
      </p:sp>
      <p:sp>
        <p:nvSpPr>
          <p:cNvPr name="TextBox 59" id="59"/>
          <p:cNvSpPr txBox="true"/>
          <p:nvPr/>
        </p:nvSpPr>
        <p:spPr>
          <a:xfrm rot="0">
            <a:off x="12165224" y="5271350"/>
            <a:ext cx="3249476" cy="114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4"/>
              </a:lnSpc>
            </a:pPr>
          </a:p>
          <a:p>
            <a:pPr algn="ctr">
              <a:lnSpc>
                <a:spcPts val="1804"/>
              </a:lnSpc>
            </a:pPr>
            <a:r>
              <a:rPr lang="en-US" sz="1609">
                <a:solidFill>
                  <a:srgbClr val="3B5060"/>
                </a:solidFill>
                <a:latin typeface="Alice"/>
                <a:ea typeface="Alice"/>
                <a:cs typeface="Alice"/>
                <a:sym typeface="Alice"/>
              </a:rPr>
              <a:t>A chatbot providing expert answers on pregnancy, parenting, and health advice.</a:t>
            </a:r>
          </a:p>
          <a:p>
            <a:pPr algn="ctr">
              <a:lnSpc>
                <a:spcPts val="1804"/>
              </a:lnSpc>
            </a:pPr>
          </a:p>
        </p:txBody>
      </p:sp>
      <p:sp>
        <p:nvSpPr>
          <p:cNvPr name="TextBox 60" id="60"/>
          <p:cNvSpPr txBox="true"/>
          <p:nvPr/>
        </p:nvSpPr>
        <p:spPr>
          <a:xfrm rot="0">
            <a:off x="7082114" y="1335954"/>
            <a:ext cx="4041943" cy="472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3"/>
              </a:lnSpc>
            </a:pPr>
            <a:r>
              <a:rPr lang="en-US" sz="2760">
                <a:solidFill>
                  <a:srgbClr val="3B5060"/>
                </a:solidFill>
                <a:latin typeface="Alice"/>
                <a:ea typeface="Alice"/>
                <a:cs typeface="Alice"/>
                <a:sym typeface="Alice"/>
              </a:rPr>
              <a:t>Personalised Dashboard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7266613" y="9809807"/>
            <a:ext cx="2914307" cy="475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05"/>
              </a:lnSpc>
            </a:pPr>
            <a:r>
              <a:rPr lang="en-US" sz="2646">
                <a:solidFill>
                  <a:srgbClr val="3B5060"/>
                </a:solidFill>
                <a:latin typeface="Arimo"/>
                <a:ea typeface="Arimo"/>
                <a:cs typeface="Arimo"/>
                <a:sym typeface="Arimo"/>
              </a:rPr>
              <a:t>BASED ON SDG-3</a:t>
            </a:r>
          </a:p>
        </p:txBody>
      </p:sp>
      <p:sp>
        <p:nvSpPr>
          <p:cNvPr name="Freeform 62" id="62"/>
          <p:cNvSpPr/>
          <p:nvPr/>
        </p:nvSpPr>
        <p:spPr>
          <a:xfrm flipH="false" flipV="false" rot="0">
            <a:off x="1590875" y="8643080"/>
            <a:ext cx="3390900" cy="666750"/>
          </a:xfrm>
          <a:custGeom>
            <a:avLst/>
            <a:gdLst/>
            <a:ahLst/>
            <a:cxnLst/>
            <a:rect r="r" b="b" t="t" l="l"/>
            <a:pathLst>
              <a:path h="666750" w="3390900">
                <a:moveTo>
                  <a:pt x="0" y="0"/>
                </a:moveTo>
                <a:lnTo>
                  <a:pt x="3390900" y="0"/>
                </a:lnTo>
                <a:lnTo>
                  <a:pt x="3390900" y="666750"/>
                </a:lnTo>
                <a:lnTo>
                  <a:pt x="0" y="666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</a:blip>
            <a:stretch>
              <a:fillRect l="0" t="0" r="0" b="0"/>
            </a:stretch>
          </a:blipFill>
        </p:spPr>
      </p:sp>
      <p:grpSp>
        <p:nvGrpSpPr>
          <p:cNvPr name="Group 63" id="63"/>
          <p:cNvGrpSpPr>
            <a:grpSpLocks noChangeAspect="true"/>
          </p:cNvGrpSpPr>
          <p:nvPr/>
        </p:nvGrpSpPr>
        <p:grpSpPr>
          <a:xfrm rot="0">
            <a:off x="1233992" y="6880136"/>
            <a:ext cx="4277973" cy="2708739"/>
            <a:chOff x="0" y="0"/>
            <a:chExt cx="4277970" cy="2708745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53848" y="528192"/>
              <a:ext cx="4171188" cy="2117090"/>
            </a:xfrm>
            <a:custGeom>
              <a:avLst/>
              <a:gdLst/>
              <a:ahLst/>
              <a:cxnLst/>
              <a:rect r="r" b="b" t="t" l="l"/>
              <a:pathLst>
                <a:path h="2117090" w="4171188">
                  <a:moveTo>
                    <a:pt x="2078355" y="128"/>
                  </a:moveTo>
                  <a:cubicBezTo>
                    <a:pt x="1524000" y="128"/>
                    <a:pt x="969518" y="22226"/>
                    <a:pt x="415036" y="66295"/>
                  </a:cubicBezTo>
                  <a:cubicBezTo>
                    <a:pt x="403098" y="67311"/>
                    <a:pt x="391160" y="68708"/>
                    <a:pt x="379222" y="70740"/>
                  </a:cubicBezTo>
                  <a:cubicBezTo>
                    <a:pt x="367284" y="72772"/>
                    <a:pt x="355600" y="75312"/>
                    <a:pt x="343916" y="78360"/>
                  </a:cubicBezTo>
                  <a:cubicBezTo>
                    <a:pt x="332232" y="81408"/>
                    <a:pt x="320802" y="84964"/>
                    <a:pt x="309499" y="89028"/>
                  </a:cubicBezTo>
                  <a:cubicBezTo>
                    <a:pt x="298196" y="93092"/>
                    <a:pt x="287020" y="97664"/>
                    <a:pt x="276098" y="102617"/>
                  </a:cubicBezTo>
                  <a:cubicBezTo>
                    <a:pt x="265176" y="107570"/>
                    <a:pt x="254508" y="113158"/>
                    <a:pt x="243967" y="119127"/>
                  </a:cubicBezTo>
                  <a:cubicBezTo>
                    <a:pt x="233426" y="125096"/>
                    <a:pt x="223393" y="131446"/>
                    <a:pt x="213487" y="138304"/>
                  </a:cubicBezTo>
                  <a:cubicBezTo>
                    <a:pt x="203581" y="145162"/>
                    <a:pt x="194056" y="152401"/>
                    <a:pt x="184785" y="160148"/>
                  </a:cubicBezTo>
                  <a:cubicBezTo>
                    <a:pt x="175514" y="167895"/>
                    <a:pt x="166624" y="175896"/>
                    <a:pt x="158115" y="184405"/>
                  </a:cubicBezTo>
                  <a:cubicBezTo>
                    <a:pt x="149606" y="192914"/>
                    <a:pt x="141351" y="201677"/>
                    <a:pt x="133604" y="210821"/>
                  </a:cubicBezTo>
                  <a:cubicBezTo>
                    <a:pt x="125857" y="219965"/>
                    <a:pt x="118491" y="229490"/>
                    <a:pt x="111506" y="239269"/>
                  </a:cubicBezTo>
                  <a:cubicBezTo>
                    <a:pt x="104521" y="249048"/>
                    <a:pt x="98044" y="259208"/>
                    <a:pt x="91948" y="269622"/>
                  </a:cubicBezTo>
                  <a:cubicBezTo>
                    <a:pt x="85852" y="280036"/>
                    <a:pt x="80264" y="290704"/>
                    <a:pt x="75184" y="301499"/>
                  </a:cubicBezTo>
                  <a:cubicBezTo>
                    <a:pt x="70104" y="312294"/>
                    <a:pt x="65405" y="323470"/>
                    <a:pt x="61214" y="334773"/>
                  </a:cubicBezTo>
                  <a:cubicBezTo>
                    <a:pt x="57023" y="346076"/>
                    <a:pt x="53467" y="357506"/>
                    <a:pt x="50292" y="369063"/>
                  </a:cubicBezTo>
                  <a:cubicBezTo>
                    <a:pt x="47117" y="380620"/>
                    <a:pt x="44450" y="392431"/>
                    <a:pt x="42418" y="404242"/>
                  </a:cubicBezTo>
                  <a:cubicBezTo>
                    <a:pt x="40386" y="416053"/>
                    <a:pt x="38735" y="427991"/>
                    <a:pt x="37592" y="439929"/>
                  </a:cubicBezTo>
                  <a:cubicBezTo>
                    <a:pt x="0" y="853949"/>
                    <a:pt x="0" y="1267969"/>
                    <a:pt x="37465" y="1681989"/>
                  </a:cubicBezTo>
                  <a:cubicBezTo>
                    <a:pt x="38481" y="1694054"/>
                    <a:pt x="40132" y="1705992"/>
                    <a:pt x="42291" y="1717930"/>
                  </a:cubicBezTo>
                  <a:cubicBezTo>
                    <a:pt x="44450" y="1729868"/>
                    <a:pt x="47117" y="1741679"/>
                    <a:pt x="50292" y="1753236"/>
                  </a:cubicBezTo>
                  <a:cubicBezTo>
                    <a:pt x="53467" y="1764793"/>
                    <a:pt x="57150" y="1776350"/>
                    <a:pt x="61341" y="1787780"/>
                  </a:cubicBezTo>
                  <a:cubicBezTo>
                    <a:pt x="65532" y="1799210"/>
                    <a:pt x="70231" y="1810259"/>
                    <a:pt x="75311" y="1821181"/>
                  </a:cubicBezTo>
                  <a:cubicBezTo>
                    <a:pt x="80391" y="1832103"/>
                    <a:pt x="86106" y="1842771"/>
                    <a:pt x="92202" y="1853185"/>
                  </a:cubicBezTo>
                  <a:cubicBezTo>
                    <a:pt x="98298" y="1863599"/>
                    <a:pt x="104902" y="1873759"/>
                    <a:pt x="111887" y="1883665"/>
                  </a:cubicBezTo>
                  <a:cubicBezTo>
                    <a:pt x="118872" y="1893571"/>
                    <a:pt x="126238" y="1903096"/>
                    <a:pt x="134112" y="1912240"/>
                  </a:cubicBezTo>
                  <a:cubicBezTo>
                    <a:pt x="141986" y="1921384"/>
                    <a:pt x="150114" y="1930274"/>
                    <a:pt x="158750" y="1938783"/>
                  </a:cubicBezTo>
                  <a:cubicBezTo>
                    <a:pt x="167386" y="1947292"/>
                    <a:pt x="176276" y="1955293"/>
                    <a:pt x="185674" y="1963040"/>
                  </a:cubicBezTo>
                  <a:cubicBezTo>
                    <a:pt x="195072" y="1970787"/>
                    <a:pt x="204597" y="1978026"/>
                    <a:pt x="214630" y="1984884"/>
                  </a:cubicBezTo>
                  <a:cubicBezTo>
                    <a:pt x="224663" y="1991742"/>
                    <a:pt x="234823" y="1998092"/>
                    <a:pt x="245364" y="2004061"/>
                  </a:cubicBezTo>
                  <a:cubicBezTo>
                    <a:pt x="255905" y="2010030"/>
                    <a:pt x="266700" y="2015491"/>
                    <a:pt x="277622" y="2020444"/>
                  </a:cubicBezTo>
                  <a:cubicBezTo>
                    <a:pt x="288544" y="2025397"/>
                    <a:pt x="299847" y="2029969"/>
                    <a:pt x="311277" y="2033906"/>
                  </a:cubicBezTo>
                  <a:cubicBezTo>
                    <a:pt x="322707" y="2037843"/>
                    <a:pt x="334264" y="2041399"/>
                    <a:pt x="345948" y="2044447"/>
                  </a:cubicBezTo>
                  <a:cubicBezTo>
                    <a:pt x="357632" y="2047495"/>
                    <a:pt x="369443" y="2049908"/>
                    <a:pt x="381381" y="2051813"/>
                  </a:cubicBezTo>
                  <a:cubicBezTo>
                    <a:pt x="393319" y="2053718"/>
                    <a:pt x="405257" y="2055115"/>
                    <a:pt x="417322" y="2056131"/>
                  </a:cubicBezTo>
                  <a:cubicBezTo>
                    <a:pt x="971550" y="2096771"/>
                    <a:pt x="1525778" y="2117091"/>
                    <a:pt x="2080006" y="2117091"/>
                  </a:cubicBezTo>
                  <a:cubicBezTo>
                    <a:pt x="2636139" y="2117091"/>
                    <a:pt x="3192145" y="2096644"/>
                    <a:pt x="3748278" y="2055750"/>
                  </a:cubicBezTo>
                  <a:cubicBezTo>
                    <a:pt x="3760216" y="2054861"/>
                    <a:pt x="3772154" y="2053464"/>
                    <a:pt x="3783965" y="2051559"/>
                  </a:cubicBezTo>
                  <a:cubicBezTo>
                    <a:pt x="3795776" y="2049654"/>
                    <a:pt x="3807587" y="2047241"/>
                    <a:pt x="3819144" y="2044193"/>
                  </a:cubicBezTo>
                  <a:cubicBezTo>
                    <a:pt x="3830701" y="2041145"/>
                    <a:pt x="3842258" y="2037843"/>
                    <a:pt x="3853561" y="2033779"/>
                  </a:cubicBezTo>
                  <a:cubicBezTo>
                    <a:pt x="3864864" y="2029715"/>
                    <a:pt x="3876040" y="2025397"/>
                    <a:pt x="3886962" y="2020444"/>
                  </a:cubicBezTo>
                  <a:cubicBezTo>
                    <a:pt x="3897884" y="2015491"/>
                    <a:pt x="3908552" y="2010157"/>
                    <a:pt x="3919093" y="2004315"/>
                  </a:cubicBezTo>
                  <a:cubicBezTo>
                    <a:pt x="3929634" y="1998473"/>
                    <a:pt x="3939794" y="1992123"/>
                    <a:pt x="3949700" y="1985392"/>
                  </a:cubicBezTo>
                  <a:cubicBezTo>
                    <a:pt x="3959606" y="1978661"/>
                    <a:pt x="3969258" y="1971549"/>
                    <a:pt x="3978529" y="1963929"/>
                  </a:cubicBezTo>
                  <a:cubicBezTo>
                    <a:pt x="3987799" y="1956308"/>
                    <a:pt x="3996817" y="1948435"/>
                    <a:pt x="4005326" y="1940052"/>
                  </a:cubicBezTo>
                  <a:cubicBezTo>
                    <a:pt x="4013834" y="1931670"/>
                    <a:pt x="4022090" y="1923035"/>
                    <a:pt x="4029964" y="1913891"/>
                  </a:cubicBezTo>
                  <a:cubicBezTo>
                    <a:pt x="4037838" y="1904747"/>
                    <a:pt x="4045204" y="1895348"/>
                    <a:pt x="4052189" y="1885697"/>
                  </a:cubicBezTo>
                  <a:cubicBezTo>
                    <a:pt x="4059173" y="1876045"/>
                    <a:pt x="4065778" y="1866011"/>
                    <a:pt x="4071873" y="1855598"/>
                  </a:cubicBezTo>
                  <a:cubicBezTo>
                    <a:pt x="4077969" y="1845184"/>
                    <a:pt x="4083684" y="1834770"/>
                    <a:pt x="4088891" y="1823975"/>
                  </a:cubicBezTo>
                  <a:cubicBezTo>
                    <a:pt x="4094098" y="1813179"/>
                    <a:pt x="4098797" y="1802130"/>
                    <a:pt x="4103115" y="1790954"/>
                  </a:cubicBezTo>
                  <a:cubicBezTo>
                    <a:pt x="4107433" y="1779778"/>
                    <a:pt x="4111116" y="1768348"/>
                    <a:pt x="4114419" y="1756791"/>
                  </a:cubicBezTo>
                  <a:cubicBezTo>
                    <a:pt x="4117721" y="1745234"/>
                    <a:pt x="4120388" y="1733550"/>
                    <a:pt x="4122673" y="1721866"/>
                  </a:cubicBezTo>
                  <a:cubicBezTo>
                    <a:pt x="4124959" y="1710182"/>
                    <a:pt x="4126610" y="1698244"/>
                    <a:pt x="4127880" y="1686306"/>
                  </a:cubicBezTo>
                  <a:cubicBezTo>
                    <a:pt x="4171188" y="1269492"/>
                    <a:pt x="4171188" y="852551"/>
                    <a:pt x="4127880" y="435737"/>
                  </a:cubicBezTo>
                  <a:cubicBezTo>
                    <a:pt x="4126610" y="423926"/>
                    <a:pt x="4124959" y="412115"/>
                    <a:pt x="4122673" y="400304"/>
                  </a:cubicBezTo>
                  <a:cubicBezTo>
                    <a:pt x="4120388" y="388493"/>
                    <a:pt x="4117720" y="376936"/>
                    <a:pt x="4114419" y="365506"/>
                  </a:cubicBezTo>
                  <a:cubicBezTo>
                    <a:pt x="4111117" y="354076"/>
                    <a:pt x="4107434" y="342773"/>
                    <a:pt x="4103242" y="331597"/>
                  </a:cubicBezTo>
                  <a:cubicBezTo>
                    <a:pt x="4099051" y="320421"/>
                    <a:pt x="4094352" y="309499"/>
                    <a:pt x="4089146" y="298704"/>
                  </a:cubicBezTo>
                  <a:cubicBezTo>
                    <a:pt x="4083939" y="287909"/>
                    <a:pt x="4078351" y="277495"/>
                    <a:pt x="4072255" y="267208"/>
                  </a:cubicBezTo>
                  <a:cubicBezTo>
                    <a:pt x="4066159" y="256921"/>
                    <a:pt x="4059682" y="247015"/>
                    <a:pt x="4052697" y="237236"/>
                  </a:cubicBezTo>
                  <a:cubicBezTo>
                    <a:pt x="4045711" y="227457"/>
                    <a:pt x="4038346" y="218186"/>
                    <a:pt x="4030599" y="209169"/>
                  </a:cubicBezTo>
                  <a:cubicBezTo>
                    <a:pt x="4022852" y="200152"/>
                    <a:pt x="4014724" y="191389"/>
                    <a:pt x="4006088" y="183134"/>
                  </a:cubicBezTo>
                  <a:cubicBezTo>
                    <a:pt x="3997452" y="174879"/>
                    <a:pt x="3988689" y="166878"/>
                    <a:pt x="3979418" y="159258"/>
                  </a:cubicBezTo>
                  <a:cubicBezTo>
                    <a:pt x="3970147" y="151638"/>
                    <a:pt x="3960622" y="144526"/>
                    <a:pt x="3950843" y="137795"/>
                  </a:cubicBezTo>
                  <a:cubicBezTo>
                    <a:pt x="3941064" y="131064"/>
                    <a:pt x="3930904" y="124714"/>
                    <a:pt x="3920490" y="118872"/>
                  </a:cubicBezTo>
                  <a:cubicBezTo>
                    <a:pt x="3910076" y="113030"/>
                    <a:pt x="3899535" y="107569"/>
                    <a:pt x="3888613" y="102616"/>
                  </a:cubicBezTo>
                  <a:cubicBezTo>
                    <a:pt x="3877690" y="97663"/>
                    <a:pt x="3866641" y="93218"/>
                    <a:pt x="3855466" y="89281"/>
                  </a:cubicBezTo>
                  <a:cubicBezTo>
                    <a:pt x="3844290" y="85344"/>
                    <a:pt x="3832860" y="81788"/>
                    <a:pt x="3821303" y="78867"/>
                  </a:cubicBezTo>
                  <a:cubicBezTo>
                    <a:pt x="3809746" y="75946"/>
                    <a:pt x="3798062" y="73406"/>
                    <a:pt x="3786378" y="71374"/>
                  </a:cubicBezTo>
                  <a:cubicBezTo>
                    <a:pt x="3774694" y="69342"/>
                    <a:pt x="3762756" y="67945"/>
                    <a:pt x="3750945" y="66929"/>
                  </a:cubicBezTo>
                  <a:cubicBezTo>
                    <a:pt x="3193415" y="22352"/>
                    <a:pt x="2635885" y="0"/>
                    <a:pt x="2078355" y="0"/>
                  </a:cubicBezTo>
                  <a:close/>
                </a:path>
              </a:pathLst>
            </a:custGeom>
            <a:solidFill>
              <a:srgbClr val="FFFFFF">
                <a:alpha val="24706"/>
              </a:srgbClr>
            </a:solidFill>
          </p:spPr>
        </p:sp>
        <p:sp>
          <p:nvSpPr>
            <p:cNvPr name="Freeform 65" id="65"/>
            <p:cNvSpPr/>
            <p:nvPr/>
          </p:nvSpPr>
          <p:spPr>
            <a:xfrm flipH="false" flipV="false" rot="0">
              <a:off x="694182" y="63500"/>
              <a:ext cx="2794254" cy="849884"/>
            </a:xfrm>
            <a:custGeom>
              <a:avLst/>
              <a:gdLst/>
              <a:ahLst/>
              <a:cxnLst/>
              <a:rect r="r" b="b" t="t" l="l"/>
              <a:pathLst>
                <a:path h="849884" w="2794254">
                  <a:moveTo>
                    <a:pt x="796544" y="649732"/>
                  </a:moveTo>
                  <a:cubicBezTo>
                    <a:pt x="796544" y="539242"/>
                    <a:pt x="707009" y="449707"/>
                    <a:pt x="596519" y="449707"/>
                  </a:cubicBezTo>
                  <a:lnTo>
                    <a:pt x="224790" y="449707"/>
                  </a:lnTo>
                  <a:cubicBezTo>
                    <a:pt x="100584" y="449707"/>
                    <a:pt x="0" y="348996"/>
                    <a:pt x="0" y="224917"/>
                  </a:cubicBezTo>
                  <a:cubicBezTo>
                    <a:pt x="0" y="100838"/>
                    <a:pt x="100584" y="0"/>
                    <a:pt x="224790" y="0"/>
                  </a:cubicBezTo>
                  <a:lnTo>
                    <a:pt x="2569337" y="0"/>
                  </a:lnTo>
                  <a:cubicBezTo>
                    <a:pt x="2629027" y="0"/>
                    <a:pt x="2686177" y="23749"/>
                    <a:pt x="2728341" y="65913"/>
                  </a:cubicBezTo>
                  <a:cubicBezTo>
                    <a:pt x="2770505" y="108077"/>
                    <a:pt x="2794254" y="165227"/>
                    <a:pt x="2794254" y="224917"/>
                  </a:cubicBezTo>
                  <a:cubicBezTo>
                    <a:pt x="2794254" y="284607"/>
                    <a:pt x="2770505" y="341757"/>
                    <a:pt x="2728341" y="383921"/>
                  </a:cubicBezTo>
                  <a:cubicBezTo>
                    <a:pt x="2686177" y="426085"/>
                    <a:pt x="2629027" y="449834"/>
                    <a:pt x="2569337" y="449834"/>
                  </a:cubicBezTo>
                  <a:lnTo>
                    <a:pt x="2197481" y="449834"/>
                  </a:lnTo>
                  <a:cubicBezTo>
                    <a:pt x="2086991" y="449834"/>
                    <a:pt x="1997456" y="539369"/>
                    <a:pt x="1997456" y="649859"/>
                  </a:cubicBezTo>
                  <a:cubicBezTo>
                    <a:pt x="1997456" y="760349"/>
                    <a:pt x="1907921" y="849884"/>
                    <a:pt x="1797431" y="849884"/>
                  </a:cubicBezTo>
                  <a:lnTo>
                    <a:pt x="996569" y="849884"/>
                  </a:lnTo>
                  <a:cubicBezTo>
                    <a:pt x="886079" y="849884"/>
                    <a:pt x="796544" y="760349"/>
                    <a:pt x="796544" y="649859"/>
                  </a:cubicBezTo>
                  <a:close/>
                </a:path>
              </a:pathLst>
            </a:custGeom>
            <a:solidFill>
              <a:srgbClr val="FF66C4">
                <a:alpha val="24706"/>
              </a:srgbClr>
            </a:solidFill>
          </p:spPr>
        </p:sp>
      </p:grpSp>
      <p:sp>
        <p:nvSpPr>
          <p:cNvPr name="TextBox 66" id="66"/>
          <p:cNvSpPr txBox="true"/>
          <p:nvPr/>
        </p:nvSpPr>
        <p:spPr>
          <a:xfrm rot="0">
            <a:off x="1957930" y="6872133"/>
            <a:ext cx="2590762" cy="471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01"/>
              </a:lnSpc>
            </a:pPr>
            <a:r>
              <a:rPr lang="en-US" sz="2762">
                <a:solidFill>
                  <a:srgbClr val="3B5060"/>
                </a:solidFill>
                <a:latin typeface="Alice"/>
                <a:ea typeface="Alice"/>
                <a:cs typeface="Alice"/>
                <a:sym typeface="Alice"/>
              </a:rPr>
              <a:t>Resources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1485457" y="8171145"/>
            <a:ext cx="3557854" cy="752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747">
                <a:solidFill>
                  <a:srgbClr val="3B5060"/>
                </a:solidFill>
                <a:latin typeface="Alice"/>
                <a:ea typeface="Alice"/>
                <a:cs typeface="Alice"/>
                <a:sym typeface="Alice"/>
              </a:rPr>
              <a:t>Prenatal/postnatal yoga, nutrition plans, books, blogs and weekly newsletter.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EFEE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4477568" y="2066200"/>
            <a:ext cx="7599861" cy="1003430"/>
            <a:chOff x="0" y="0"/>
            <a:chExt cx="5468302" cy="72199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68366" cy="721995"/>
            </a:xfrm>
            <a:custGeom>
              <a:avLst/>
              <a:gdLst/>
              <a:ahLst/>
              <a:cxnLst/>
              <a:rect r="r" b="b" t="t" l="l"/>
              <a:pathLst>
                <a:path h="721995" w="5468366">
                  <a:moveTo>
                    <a:pt x="50546" y="0"/>
                  </a:moveTo>
                  <a:lnTo>
                    <a:pt x="5417820" y="0"/>
                  </a:lnTo>
                  <a:cubicBezTo>
                    <a:pt x="5431282" y="0"/>
                    <a:pt x="5444109" y="5334"/>
                    <a:pt x="5453507" y="14859"/>
                  </a:cubicBezTo>
                  <a:cubicBezTo>
                    <a:pt x="5462905" y="24384"/>
                    <a:pt x="5468366" y="37211"/>
                    <a:pt x="5468366" y="50546"/>
                  </a:cubicBezTo>
                  <a:lnTo>
                    <a:pt x="5468366" y="671449"/>
                  </a:lnTo>
                  <a:cubicBezTo>
                    <a:pt x="5468366" y="684911"/>
                    <a:pt x="5463032" y="697738"/>
                    <a:pt x="5453507" y="707136"/>
                  </a:cubicBezTo>
                  <a:cubicBezTo>
                    <a:pt x="5443982" y="716534"/>
                    <a:pt x="5431155" y="721995"/>
                    <a:pt x="5417820" y="721995"/>
                  </a:cubicBezTo>
                  <a:lnTo>
                    <a:pt x="50546" y="721995"/>
                  </a:lnTo>
                  <a:cubicBezTo>
                    <a:pt x="22606" y="721995"/>
                    <a:pt x="0" y="699389"/>
                    <a:pt x="0" y="671449"/>
                  </a:cubicBezTo>
                  <a:lnTo>
                    <a:pt x="0" y="50546"/>
                  </a:lnTo>
                  <a:cubicBezTo>
                    <a:pt x="0" y="22606"/>
                    <a:pt x="22606" y="0"/>
                    <a:pt x="50546" y="0"/>
                  </a:cubicBezTo>
                  <a:close/>
                </a:path>
              </a:pathLst>
            </a:custGeom>
            <a:solidFill>
              <a:srgbClr val="EEC1D3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451343" y="3701855"/>
            <a:ext cx="3086100" cy="1328567"/>
            <a:chOff x="0" y="0"/>
            <a:chExt cx="812800" cy="34991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349911"/>
            </a:xfrm>
            <a:custGeom>
              <a:avLst/>
              <a:gdLst/>
              <a:ahLst/>
              <a:cxnLst/>
              <a:rect r="r" b="b" t="t" l="l"/>
              <a:pathLst>
                <a:path h="349911" w="812800">
                  <a:moveTo>
                    <a:pt x="406400" y="0"/>
                  </a:moveTo>
                  <a:cubicBezTo>
                    <a:pt x="181951" y="0"/>
                    <a:pt x="0" y="78330"/>
                    <a:pt x="0" y="174955"/>
                  </a:cubicBezTo>
                  <a:cubicBezTo>
                    <a:pt x="0" y="271581"/>
                    <a:pt x="181951" y="349911"/>
                    <a:pt x="406400" y="349911"/>
                  </a:cubicBezTo>
                  <a:cubicBezTo>
                    <a:pt x="630849" y="349911"/>
                    <a:pt x="812800" y="271581"/>
                    <a:pt x="812800" y="174955"/>
                  </a:cubicBezTo>
                  <a:cubicBezTo>
                    <a:pt x="812800" y="78330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EC1D3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42329"/>
              <a:ext cx="660400" cy="2747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5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748095" y="4027660"/>
            <a:ext cx="2492596" cy="638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87"/>
              </a:lnSpc>
            </a:pPr>
            <a:r>
              <a:rPr lang="en-US" sz="1848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LGBTQ+ Parenting</a:t>
            </a:r>
          </a:p>
          <a:p>
            <a:pPr algn="ctr">
              <a:lnSpc>
                <a:spcPts val="2587"/>
              </a:lnSpc>
            </a:pPr>
            <a:r>
              <a:rPr lang="en-US" sz="1848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Session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355370" y="1074349"/>
            <a:ext cx="12479122" cy="7773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81"/>
              </a:lnSpc>
            </a:pPr>
            <a:r>
              <a:rPr lang="en-US" sz="8522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Business Model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-33528" y="6232594"/>
            <a:ext cx="4511096" cy="2256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79"/>
              </a:lnSpc>
            </a:pPr>
            <a:r>
              <a:rPr lang="en-US" sz="2580">
                <a:solidFill>
                  <a:srgbClr val="272665"/>
                </a:solidFill>
                <a:latin typeface="Arimo"/>
                <a:ea typeface="Arimo"/>
                <a:cs typeface="Arimo"/>
                <a:sym typeface="Arimo"/>
              </a:rPr>
              <a:t>Expert-led video sessions to guide LGBTQ+ parents on child development, emotional bonding, and parenting challenges.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867765" y="6322284"/>
            <a:ext cx="4713982" cy="2195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8"/>
              </a:lnSpc>
            </a:pPr>
            <a:r>
              <a:rPr lang="en-US" sz="2579">
                <a:solidFill>
                  <a:srgbClr val="272665"/>
                </a:solidFill>
                <a:latin typeface="Arimo"/>
                <a:ea typeface="Arimo"/>
                <a:cs typeface="Arimo"/>
                <a:sym typeface="Arimo"/>
              </a:rPr>
              <a:t>24/7 ambulance service for pregnant women in critical conditions during the final month, ensuring urgent medical care.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477568" y="2260632"/>
            <a:ext cx="7418886" cy="702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1"/>
              </a:lnSpc>
              <a:spcBef>
                <a:spcPct val="0"/>
              </a:spcBef>
            </a:pPr>
            <a:r>
              <a:rPr lang="en-US" sz="2447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Subscription and SOS Support for Parenthood and Pregnancy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477568" y="6261169"/>
            <a:ext cx="4511096" cy="2256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79"/>
              </a:lnSpc>
            </a:pPr>
            <a:r>
              <a:rPr lang="en-US" sz="2580">
                <a:solidFill>
                  <a:srgbClr val="272665"/>
                </a:solidFill>
                <a:latin typeface="Arimo"/>
                <a:ea typeface="Arimo"/>
                <a:cs typeface="Arimo"/>
                <a:sym typeface="Arimo"/>
              </a:rPr>
              <a:t>Analyzing medical reports to provide customized diet plans and recommended yoga exercises for a smooth and healthy pregnancy.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479744" y="6322284"/>
            <a:ext cx="4713982" cy="2195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8"/>
              </a:lnSpc>
            </a:pPr>
            <a:r>
              <a:rPr lang="en-US" sz="2579">
                <a:solidFill>
                  <a:srgbClr val="272665"/>
                </a:solidFill>
                <a:latin typeface="Arimo"/>
                <a:ea typeface="Arimo"/>
                <a:cs typeface="Arimo"/>
                <a:sym typeface="Arimo"/>
              </a:rPr>
              <a:t>Providing guidance, counseling, and resources to help new mothers overcome postpartum depression, anxiety, and emotional stress.</a:t>
            </a:r>
          </a:p>
        </p:txBody>
      </p:sp>
      <p:sp>
        <p:nvSpPr>
          <p:cNvPr name="AutoShape 14" id="14"/>
          <p:cNvSpPr/>
          <p:nvPr/>
        </p:nvSpPr>
        <p:spPr>
          <a:xfrm>
            <a:off x="1975343" y="5030422"/>
            <a:ext cx="0" cy="91913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5" id="15"/>
          <p:cNvGrpSpPr/>
          <p:nvPr/>
        </p:nvGrpSpPr>
        <p:grpSpPr>
          <a:xfrm rot="0">
            <a:off x="4981565" y="3701855"/>
            <a:ext cx="3086100" cy="1328567"/>
            <a:chOff x="0" y="0"/>
            <a:chExt cx="812800" cy="34991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349911"/>
            </a:xfrm>
            <a:custGeom>
              <a:avLst/>
              <a:gdLst/>
              <a:ahLst/>
              <a:cxnLst/>
              <a:rect r="r" b="b" t="t" l="l"/>
              <a:pathLst>
                <a:path h="349911" w="812800">
                  <a:moveTo>
                    <a:pt x="406400" y="0"/>
                  </a:moveTo>
                  <a:cubicBezTo>
                    <a:pt x="181951" y="0"/>
                    <a:pt x="0" y="78330"/>
                    <a:pt x="0" y="174955"/>
                  </a:cubicBezTo>
                  <a:cubicBezTo>
                    <a:pt x="0" y="271581"/>
                    <a:pt x="181951" y="349911"/>
                    <a:pt x="406400" y="349911"/>
                  </a:cubicBezTo>
                  <a:cubicBezTo>
                    <a:pt x="630849" y="349911"/>
                    <a:pt x="812800" y="271581"/>
                    <a:pt x="812800" y="174955"/>
                  </a:cubicBezTo>
                  <a:cubicBezTo>
                    <a:pt x="812800" y="78330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EC1D3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42329"/>
              <a:ext cx="660400" cy="2747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50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5278317" y="4027660"/>
            <a:ext cx="2492596" cy="638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87"/>
              </a:lnSpc>
            </a:pPr>
            <a:r>
              <a:rPr lang="en-US" sz="1848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Personalized Pregnancy Care</a:t>
            </a:r>
          </a:p>
        </p:txBody>
      </p:sp>
      <p:sp>
        <p:nvSpPr>
          <p:cNvPr name="AutoShape 19" id="19"/>
          <p:cNvSpPr/>
          <p:nvPr/>
        </p:nvSpPr>
        <p:spPr>
          <a:xfrm>
            <a:off x="6505565" y="5030422"/>
            <a:ext cx="0" cy="91913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0" id="20"/>
          <p:cNvGrpSpPr/>
          <p:nvPr/>
        </p:nvGrpSpPr>
        <p:grpSpPr>
          <a:xfrm rot="0">
            <a:off x="9450669" y="3762970"/>
            <a:ext cx="3086100" cy="1328567"/>
            <a:chOff x="0" y="0"/>
            <a:chExt cx="812800" cy="349911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349911"/>
            </a:xfrm>
            <a:custGeom>
              <a:avLst/>
              <a:gdLst/>
              <a:ahLst/>
              <a:cxnLst/>
              <a:rect r="r" b="b" t="t" l="l"/>
              <a:pathLst>
                <a:path h="349911" w="812800">
                  <a:moveTo>
                    <a:pt x="406400" y="0"/>
                  </a:moveTo>
                  <a:cubicBezTo>
                    <a:pt x="181951" y="0"/>
                    <a:pt x="0" y="78330"/>
                    <a:pt x="0" y="174955"/>
                  </a:cubicBezTo>
                  <a:cubicBezTo>
                    <a:pt x="0" y="271581"/>
                    <a:pt x="181951" y="349911"/>
                    <a:pt x="406400" y="349911"/>
                  </a:cubicBezTo>
                  <a:cubicBezTo>
                    <a:pt x="630849" y="349911"/>
                    <a:pt x="812800" y="271581"/>
                    <a:pt x="812800" y="174955"/>
                  </a:cubicBezTo>
                  <a:cubicBezTo>
                    <a:pt x="812800" y="78330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EC1D3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42329"/>
              <a:ext cx="660400" cy="2747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50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9747421" y="4053776"/>
            <a:ext cx="2492596" cy="638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87"/>
              </a:lnSpc>
            </a:pPr>
            <a:r>
              <a:rPr lang="en-US" sz="1848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SOS</a:t>
            </a:r>
          </a:p>
          <a:p>
            <a:pPr algn="ctr">
              <a:lnSpc>
                <a:spcPts val="2587"/>
              </a:lnSpc>
            </a:pPr>
            <a:r>
              <a:rPr lang="en-US" sz="1848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MODEL</a:t>
            </a:r>
          </a:p>
        </p:txBody>
      </p:sp>
      <p:sp>
        <p:nvSpPr>
          <p:cNvPr name="AutoShape 24" id="24"/>
          <p:cNvSpPr/>
          <p:nvPr/>
        </p:nvSpPr>
        <p:spPr>
          <a:xfrm>
            <a:off x="10974669" y="5091537"/>
            <a:ext cx="0" cy="91913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5" id="25"/>
          <p:cNvGrpSpPr/>
          <p:nvPr/>
        </p:nvGrpSpPr>
        <p:grpSpPr>
          <a:xfrm rot="0">
            <a:off x="14232219" y="3751462"/>
            <a:ext cx="3086100" cy="1328567"/>
            <a:chOff x="0" y="0"/>
            <a:chExt cx="812800" cy="349911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349911"/>
            </a:xfrm>
            <a:custGeom>
              <a:avLst/>
              <a:gdLst/>
              <a:ahLst/>
              <a:cxnLst/>
              <a:rect r="r" b="b" t="t" l="l"/>
              <a:pathLst>
                <a:path h="349911" w="812800">
                  <a:moveTo>
                    <a:pt x="406400" y="0"/>
                  </a:moveTo>
                  <a:cubicBezTo>
                    <a:pt x="181951" y="0"/>
                    <a:pt x="0" y="78330"/>
                    <a:pt x="0" y="174955"/>
                  </a:cubicBezTo>
                  <a:cubicBezTo>
                    <a:pt x="0" y="271581"/>
                    <a:pt x="181951" y="349911"/>
                    <a:pt x="406400" y="349911"/>
                  </a:cubicBezTo>
                  <a:cubicBezTo>
                    <a:pt x="630849" y="349911"/>
                    <a:pt x="812800" y="271581"/>
                    <a:pt x="812800" y="174955"/>
                  </a:cubicBezTo>
                  <a:cubicBezTo>
                    <a:pt x="812800" y="78330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EC1D3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42329"/>
              <a:ext cx="660400" cy="2747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50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14509921" y="4032744"/>
            <a:ext cx="2492596" cy="638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87"/>
              </a:lnSpc>
            </a:pPr>
            <a:r>
              <a:rPr lang="en-US" sz="1848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Postpartum Mental Health Support</a:t>
            </a:r>
          </a:p>
        </p:txBody>
      </p:sp>
      <p:sp>
        <p:nvSpPr>
          <p:cNvPr name="AutoShape 29" id="29"/>
          <p:cNvSpPr/>
          <p:nvPr/>
        </p:nvSpPr>
        <p:spPr>
          <a:xfrm>
            <a:off x="15756219" y="5080030"/>
            <a:ext cx="0" cy="91913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3175" y="4003700"/>
            <a:ext cx="4003115" cy="4294937"/>
          </a:xfrm>
          <a:custGeom>
            <a:avLst/>
            <a:gdLst/>
            <a:ahLst/>
            <a:cxnLst/>
            <a:rect r="r" b="b" t="t" l="l"/>
            <a:pathLst>
              <a:path h="4294937" w="4003115">
                <a:moveTo>
                  <a:pt x="0" y="0"/>
                </a:moveTo>
                <a:lnTo>
                  <a:pt x="4003115" y="0"/>
                </a:lnTo>
                <a:lnTo>
                  <a:pt x="4003115" y="4294938"/>
                </a:lnTo>
                <a:lnTo>
                  <a:pt x="0" y="4294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015872" y="4003700"/>
            <a:ext cx="4003115" cy="4294937"/>
          </a:xfrm>
          <a:custGeom>
            <a:avLst/>
            <a:gdLst/>
            <a:ahLst/>
            <a:cxnLst/>
            <a:rect r="r" b="b" t="t" l="l"/>
            <a:pathLst>
              <a:path h="4294937" w="4003115">
                <a:moveTo>
                  <a:pt x="0" y="0"/>
                </a:moveTo>
                <a:lnTo>
                  <a:pt x="4003115" y="0"/>
                </a:lnTo>
                <a:lnTo>
                  <a:pt x="4003115" y="4294938"/>
                </a:lnTo>
                <a:lnTo>
                  <a:pt x="0" y="4294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4013135" y="1825211"/>
            <a:ext cx="9396471" cy="864426"/>
            <a:chOff x="0" y="0"/>
            <a:chExt cx="7848219" cy="72199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848219" cy="721995"/>
            </a:xfrm>
            <a:custGeom>
              <a:avLst/>
              <a:gdLst/>
              <a:ahLst/>
              <a:cxnLst/>
              <a:rect r="r" b="b" t="t" l="l"/>
              <a:pathLst>
                <a:path h="721995" w="7848219">
                  <a:moveTo>
                    <a:pt x="50546" y="0"/>
                  </a:moveTo>
                  <a:lnTo>
                    <a:pt x="7797673" y="0"/>
                  </a:lnTo>
                  <a:cubicBezTo>
                    <a:pt x="7811135" y="0"/>
                    <a:pt x="7823962" y="5334"/>
                    <a:pt x="7833360" y="14859"/>
                  </a:cubicBezTo>
                  <a:cubicBezTo>
                    <a:pt x="7842758" y="24384"/>
                    <a:pt x="7848219" y="37211"/>
                    <a:pt x="7848219" y="50546"/>
                  </a:cubicBezTo>
                  <a:lnTo>
                    <a:pt x="7848219" y="671449"/>
                  </a:lnTo>
                  <a:cubicBezTo>
                    <a:pt x="7848219" y="684911"/>
                    <a:pt x="7842885" y="697738"/>
                    <a:pt x="7833360" y="707136"/>
                  </a:cubicBezTo>
                  <a:cubicBezTo>
                    <a:pt x="7823835" y="716534"/>
                    <a:pt x="7811008" y="721995"/>
                    <a:pt x="7797673" y="721995"/>
                  </a:cubicBezTo>
                  <a:lnTo>
                    <a:pt x="50546" y="721995"/>
                  </a:lnTo>
                  <a:cubicBezTo>
                    <a:pt x="37084" y="721995"/>
                    <a:pt x="24257" y="716661"/>
                    <a:pt x="14859" y="707136"/>
                  </a:cubicBezTo>
                  <a:cubicBezTo>
                    <a:pt x="5461" y="697611"/>
                    <a:pt x="0" y="684911"/>
                    <a:pt x="0" y="671449"/>
                  </a:cubicBezTo>
                  <a:lnTo>
                    <a:pt x="0" y="50546"/>
                  </a:lnTo>
                  <a:cubicBezTo>
                    <a:pt x="0" y="37084"/>
                    <a:pt x="5334" y="24257"/>
                    <a:pt x="14859" y="14859"/>
                  </a:cubicBezTo>
                  <a:cubicBezTo>
                    <a:pt x="24384" y="5461"/>
                    <a:pt x="37084" y="0"/>
                    <a:pt x="50546" y="0"/>
                  </a:cubicBezTo>
                  <a:close/>
                </a:path>
              </a:pathLst>
            </a:custGeom>
            <a:solidFill>
              <a:srgbClr val="EEC1D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9492145" y="4003700"/>
            <a:ext cx="3917462" cy="4203040"/>
          </a:xfrm>
          <a:custGeom>
            <a:avLst/>
            <a:gdLst/>
            <a:ahLst/>
            <a:cxnLst/>
            <a:rect r="r" b="b" t="t" l="l"/>
            <a:pathLst>
              <a:path h="4203040" w="3917462">
                <a:moveTo>
                  <a:pt x="0" y="0"/>
                </a:moveTo>
                <a:lnTo>
                  <a:pt x="3917461" y="0"/>
                </a:lnTo>
                <a:lnTo>
                  <a:pt x="3917461" y="4203040"/>
                </a:lnTo>
                <a:lnTo>
                  <a:pt x="0" y="42030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977673" y="631378"/>
            <a:ext cx="12332653" cy="1325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8"/>
              </a:lnSpc>
            </a:pPr>
            <a:r>
              <a:rPr lang="en-US" sz="6899">
                <a:solidFill>
                  <a:srgbClr val="272665"/>
                </a:solidFill>
                <a:latin typeface="Public Sans"/>
                <a:ea typeface="Public Sans"/>
                <a:cs typeface="Public Sans"/>
                <a:sym typeface="Public Sans"/>
              </a:rPr>
              <a:t>Future Aspects of Our Model</a:t>
            </a:r>
          </a:p>
          <a:p>
            <a:pPr algn="ctr">
              <a:lnSpc>
                <a:spcPts val="999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-9140" y="4082196"/>
            <a:ext cx="4750298" cy="1021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2"/>
              </a:lnSpc>
            </a:pPr>
            <a:r>
              <a:rPr lang="en-US" sz="2923">
                <a:solidFill>
                  <a:srgbClr val="272665"/>
                </a:solidFill>
                <a:latin typeface="Public Sans"/>
                <a:ea typeface="Public Sans"/>
                <a:cs typeface="Public Sans"/>
                <a:sym typeface="Public Sans"/>
              </a:rPr>
              <a:t>Integrating Machine Learning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95909" y="5469038"/>
            <a:ext cx="3877647" cy="2165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89"/>
              </a:lnSpc>
            </a:pPr>
            <a:r>
              <a:rPr lang="en-US" sz="2120">
                <a:solidFill>
                  <a:srgbClr val="272665"/>
                </a:solidFill>
                <a:latin typeface="Alice"/>
                <a:ea typeface="Alice"/>
                <a:cs typeface="Alice"/>
                <a:sym typeface="Alice"/>
              </a:rPr>
              <a:t>Develop an AI-powered system to manage and analyze disease records, improving predictive healthcare for pregnant women.</a:t>
            </a:r>
          </a:p>
          <a:p>
            <a:pPr algn="just">
              <a:lnSpc>
                <a:spcPts val="288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4760208" y="4098654"/>
            <a:ext cx="4533492" cy="1413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7"/>
              </a:lnSpc>
            </a:pPr>
            <a:r>
              <a:rPr lang="en-US" sz="2919">
                <a:solidFill>
                  <a:srgbClr val="272665"/>
                </a:solidFill>
                <a:latin typeface="Public Sans"/>
                <a:ea typeface="Public Sans"/>
                <a:cs typeface="Public Sans"/>
                <a:sym typeface="Public Sans"/>
              </a:rPr>
              <a:t>Personalized</a:t>
            </a:r>
          </a:p>
          <a:p>
            <a:pPr algn="ctr">
              <a:lnSpc>
                <a:spcPts val="4087"/>
              </a:lnSpc>
            </a:pPr>
            <a:r>
              <a:rPr lang="en-US" sz="2919">
                <a:solidFill>
                  <a:srgbClr val="272665"/>
                </a:solidFill>
                <a:latin typeface="Public Sans"/>
                <a:ea typeface="Public Sans"/>
                <a:cs typeface="Public Sans"/>
                <a:sym typeface="Public Sans"/>
              </a:rPr>
              <a:t> Dashboard</a:t>
            </a:r>
          </a:p>
          <a:p>
            <a:pPr algn="ctr">
              <a:lnSpc>
                <a:spcPts val="303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9426981" y="4211658"/>
            <a:ext cx="3759544" cy="1090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1"/>
              </a:lnSpc>
            </a:pPr>
            <a:r>
              <a:rPr lang="en-US" sz="2919">
                <a:solidFill>
                  <a:srgbClr val="272665"/>
                </a:solidFill>
                <a:latin typeface="Public Sans"/>
                <a:ea typeface="Public Sans"/>
                <a:cs typeface="Public Sans"/>
                <a:sym typeface="Public Sans"/>
              </a:rPr>
              <a:t>Expanding to Villages &amp; Slum Areas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673628" y="5429460"/>
            <a:ext cx="3512897" cy="1666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44"/>
              </a:lnSpc>
            </a:pPr>
            <a:r>
              <a:rPr lang="en-US" sz="1940">
                <a:solidFill>
                  <a:srgbClr val="272665"/>
                </a:solidFill>
                <a:latin typeface="Alice"/>
                <a:ea typeface="Alice"/>
                <a:cs typeface="Alice"/>
                <a:sym typeface="Alice"/>
              </a:rPr>
              <a:t>Extend our services to underprivileged communities, ensuring accessible healthcare, pregnancy support, and parental guidance for all.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137207" y="5483782"/>
            <a:ext cx="3722277" cy="1479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4"/>
              </a:lnSpc>
            </a:pPr>
            <a:r>
              <a:rPr lang="en-US" sz="2160">
                <a:solidFill>
                  <a:srgbClr val="272665"/>
                </a:solidFill>
                <a:latin typeface="Alice"/>
                <a:ea typeface="Alice"/>
                <a:cs typeface="Alice"/>
                <a:sym typeface="Alice"/>
              </a:rPr>
              <a:t>Enhance user experience with a smart dashboard for tracking health, diet plans, and parenting resources.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3891268" y="4003700"/>
            <a:ext cx="3917462" cy="4203040"/>
          </a:xfrm>
          <a:custGeom>
            <a:avLst/>
            <a:gdLst/>
            <a:ahLst/>
            <a:cxnLst/>
            <a:rect r="r" b="b" t="t" l="l"/>
            <a:pathLst>
              <a:path h="4203040" w="3917462">
                <a:moveTo>
                  <a:pt x="0" y="0"/>
                </a:moveTo>
                <a:lnTo>
                  <a:pt x="3917461" y="0"/>
                </a:lnTo>
                <a:lnTo>
                  <a:pt x="3917461" y="4203040"/>
                </a:lnTo>
                <a:lnTo>
                  <a:pt x="0" y="42030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3826105" y="4211658"/>
            <a:ext cx="3759544" cy="738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1"/>
              </a:lnSpc>
            </a:pPr>
            <a:r>
              <a:rPr lang="en-US" sz="2919">
                <a:solidFill>
                  <a:srgbClr val="272665"/>
                </a:solidFill>
                <a:latin typeface="Public Sans"/>
                <a:ea typeface="Public Sans"/>
                <a:cs typeface="Public Sans"/>
                <a:sym typeface="Public Sans"/>
              </a:rPr>
              <a:t>Wearable Health Monitoring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072751" y="5429460"/>
            <a:ext cx="3512897" cy="1666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44"/>
              </a:lnSpc>
            </a:pPr>
            <a:r>
              <a:rPr lang="en-US" sz="1940">
                <a:solidFill>
                  <a:srgbClr val="272665"/>
                </a:solidFill>
                <a:latin typeface="Alice"/>
                <a:ea typeface="Alice"/>
                <a:cs typeface="Alice"/>
                <a:sym typeface="Alice"/>
              </a:rPr>
              <a:t>Introduce wearable devices to track vital health parameters, ensuring real-time insights and early risk detection for pregnant women.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159487" y="1933891"/>
            <a:ext cx="343325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OUR VISION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4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363200" y="1130303"/>
            <a:ext cx="5676900" cy="7975597"/>
          </a:xfrm>
          <a:custGeom>
            <a:avLst/>
            <a:gdLst/>
            <a:ahLst/>
            <a:cxnLst/>
            <a:rect r="r" b="b" t="t" l="l"/>
            <a:pathLst>
              <a:path h="7975597" w="5676900">
                <a:moveTo>
                  <a:pt x="0" y="0"/>
                </a:moveTo>
                <a:lnTo>
                  <a:pt x="5676900" y="0"/>
                </a:lnTo>
                <a:lnTo>
                  <a:pt x="5676900" y="7975597"/>
                </a:lnTo>
                <a:lnTo>
                  <a:pt x="0" y="79755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268200" y="1181100"/>
            <a:ext cx="3848100" cy="7493003"/>
          </a:xfrm>
          <a:custGeom>
            <a:avLst/>
            <a:gdLst/>
            <a:ahLst/>
            <a:cxnLst/>
            <a:rect r="r" b="b" t="t" l="l"/>
            <a:pathLst>
              <a:path h="7493003" w="3848100">
                <a:moveTo>
                  <a:pt x="0" y="0"/>
                </a:moveTo>
                <a:lnTo>
                  <a:pt x="3848100" y="0"/>
                </a:lnTo>
                <a:lnTo>
                  <a:pt x="3848100" y="7493003"/>
                </a:lnTo>
                <a:lnTo>
                  <a:pt x="0" y="74930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391900" y="1155697"/>
            <a:ext cx="4559303" cy="7759703"/>
          </a:xfrm>
          <a:custGeom>
            <a:avLst/>
            <a:gdLst/>
            <a:ahLst/>
            <a:cxnLst/>
            <a:rect r="r" b="b" t="t" l="l"/>
            <a:pathLst>
              <a:path h="7759703" w="4559303">
                <a:moveTo>
                  <a:pt x="0" y="0"/>
                </a:moveTo>
                <a:lnTo>
                  <a:pt x="4559303" y="0"/>
                </a:lnTo>
                <a:lnTo>
                  <a:pt x="4559303" y="7759703"/>
                </a:lnTo>
                <a:lnTo>
                  <a:pt x="0" y="77597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375897" y="1231897"/>
            <a:ext cx="5549903" cy="7874003"/>
          </a:xfrm>
          <a:custGeom>
            <a:avLst/>
            <a:gdLst/>
            <a:ahLst/>
            <a:cxnLst/>
            <a:rect r="r" b="b" t="t" l="l"/>
            <a:pathLst>
              <a:path h="7874003" w="5549903">
                <a:moveTo>
                  <a:pt x="0" y="0"/>
                </a:moveTo>
                <a:lnTo>
                  <a:pt x="5549903" y="0"/>
                </a:lnTo>
                <a:lnTo>
                  <a:pt x="5549903" y="7874003"/>
                </a:lnTo>
                <a:lnTo>
                  <a:pt x="0" y="787400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375897" y="1358903"/>
            <a:ext cx="3276600" cy="7746997"/>
          </a:xfrm>
          <a:custGeom>
            <a:avLst/>
            <a:gdLst/>
            <a:ahLst/>
            <a:cxnLst/>
            <a:rect r="r" b="b" t="t" l="l"/>
            <a:pathLst>
              <a:path h="7746997" w="3276600">
                <a:moveTo>
                  <a:pt x="0" y="0"/>
                </a:moveTo>
                <a:lnTo>
                  <a:pt x="3276600" y="0"/>
                </a:lnTo>
                <a:lnTo>
                  <a:pt x="3276600" y="7746997"/>
                </a:lnTo>
                <a:lnTo>
                  <a:pt x="0" y="774699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0" y="1219200"/>
            <a:ext cx="5664203" cy="7924800"/>
          </a:xfrm>
          <a:custGeom>
            <a:avLst/>
            <a:gdLst/>
            <a:ahLst/>
            <a:cxnLst/>
            <a:rect r="r" b="b" t="t" l="l"/>
            <a:pathLst>
              <a:path h="7924800" w="5664203">
                <a:moveTo>
                  <a:pt x="0" y="0"/>
                </a:moveTo>
                <a:lnTo>
                  <a:pt x="5664203" y="0"/>
                </a:lnTo>
                <a:lnTo>
                  <a:pt x="5664203" y="7924800"/>
                </a:lnTo>
                <a:lnTo>
                  <a:pt x="0" y="792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490197" y="2412997"/>
            <a:ext cx="1689097" cy="6667500"/>
          </a:xfrm>
          <a:custGeom>
            <a:avLst/>
            <a:gdLst/>
            <a:ahLst/>
            <a:cxnLst/>
            <a:rect r="r" b="b" t="t" l="l"/>
            <a:pathLst>
              <a:path h="6667500" w="1689097">
                <a:moveTo>
                  <a:pt x="0" y="0"/>
                </a:moveTo>
                <a:lnTo>
                  <a:pt x="1689097" y="0"/>
                </a:lnTo>
                <a:lnTo>
                  <a:pt x="1689097" y="6667500"/>
                </a:lnTo>
                <a:lnTo>
                  <a:pt x="0" y="66675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680697" y="1155697"/>
            <a:ext cx="5130803" cy="1117597"/>
          </a:xfrm>
          <a:custGeom>
            <a:avLst/>
            <a:gdLst/>
            <a:ahLst/>
            <a:cxnLst/>
            <a:rect r="r" b="b" t="t" l="l"/>
            <a:pathLst>
              <a:path h="1117597" w="5130803">
                <a:moveTo>
                  <a:pt x="0" y="0"/>
                </a:moveTo>
                <a:lnTo>
                  <a:pt x="5130803" y="0"/>
                </a:lnTo>
                <a:lnTo>
                  <a:pt x="5130803" y="1117597"/>
                </a:lnTo>
                <a:lnTo>
                  <a:pt x="0" y="111759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099797" y="1473203"/>
            <a:ext cx="4483103" cy="1346197"/>
          </a:xfrm>
          <a:custGeom>
            <a:avLst/>
            <a:gdLst/>
            <a:ahLst/>
            <a:cxnLst/>
            <a:rect r="r" b="b" t="t" l="l"/>
            <a:pathLst>
              <a:path h="1346197" w="4483103">
                <a:moveTo>
                  <a:pt x="0" y="0"/>
                </a:moveTo>
                <a:lnTo>
                  <a:pt x="4483103" y="0"/>
                </a:lnTo>
                <a:lnTo>
                  <a:pt x="4483103" y="1346197"/>
                </a:lnTo>
                <a:lnTo>
                  <a:pt x="0" y="134619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039600" y="2006603"/>
            <a:ext cx="4076700" cy="6807203"/>
          </a:xfrm>
          <a:custGeom>
            <a:avLst/>
            <a:gdLst/>
            <a:ahLst/>
            <a:cxnLst/>
            <a:rect r="r" b="b" t="t" l="l"/>
            <a:pathLst>
              <a:path h="6807203" w="4076700">
                <a:moveTo>
                  <a:pt x="0" y="0"/>
                </a:moveTo>
                <a:lnTo>
                  <a:pt x="4076700" y="0"/>
                </a:lnTo>
                <a:lnTo>
                  <a:pt x="4076700" y="6807203"/>
                </a:lnTo>
                <a:lnTo>
                  <a:pt x="0" y="680720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239500" y="1625603"/>
            <a:ext cx="4711703" cy="6350003"/>
          </a:xfrm>
          <a:custGeom>
            <a:avLst/>
            <a:gdLst/>
            <a:ahLst/>
            <a:cxnLst/>
            <a:rect r="r" b="b" t="t" l="l"/>
            <a:pathLst>
              <a:path h="6350003" w="4711703">
                <a:moveTo>
                  <a:pt x="0" y="0"/>
                </a:moveTo>
                <a:lnTo>
                  <a:pt x="4711703" y="0"/>
                </a:lnTo>
                <a:lnTo>
                  <a:pt x="4711703" y="6350003"/>
                </a:lnTo>
                <a:lnTo>
                  <a:pt x="0" y="635000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34498" y="1485900"/>
            <a:ext cx="10475253" cy="2839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13"/>
              </a:lnSpc>
            </a:pPr>
            <a:r>
              <a:rPr lang="en-US" sz="13389">
                <a:solidFill>
                  <a:srgbClr val="272665"/>
                </a:solidFill>
                <a:latin typeface="Public Sans"/>
                <a:ea typeface="Public Sans"/>
                <a:cs typeface="Public Sans"/>
                <a:sym typeface="Public Sans"/>
              </a:rPr>
              <a:t>Thank you !</a:t>
            </a:r>
          </a:p>
          <a:p>
            <a:pPr algn="l">
              <a:lnSpc>
                <a:spcPts val="6002"/>
              </a:lnSpc>
            </a:pPr>
          </a:p>
          <a:p>
            <a:pPr algn="l">
              <a:lnSpc>
                <a:spcPts val="6002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334498" y="8475054"/>
            <a:ext cx="4383139" cy="1585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9"/>
              </a:lnSpc>
            </a:pPr>
            <a:r>
              <a:rPr lang="en-US" sz="2347">
                <a:solidFill>
                  <a:srgbClr val="27266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Ayush Gupta</a:t>
            </a:r>
          </a:p>
          <a:p>
            <a:pPr algn="l">
              <a:lnSpc>
                <a:spcPts val="2619"/>
              </a:lnSpc>
            </a:pPr>
            <a:r>
              <a:rPr lang="en-US" sz="2347">
                <a:solidFill>
                  <a:srgbClr val="27266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Prasoon Gupta</a:t>
            </a:r>
          </a:p>
          <a:p>
            <a:pPr algn="l">
              <a:lnSpc>
                <a:spcPts val="2619"/>
              </a:lnSpc>
            </a:pPr>
            <a:r>
              <a:rPr lang="en-US" sz="2347">
                <a:solidFill>
                  <a:srgbClr val="27266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Siddharth Kesharwani</a:t>
            </a:r>
          </a:p>
          <a:p>
            <a:pPr algn="l">
              <a:lnSpc>
                <a:spcPts val="2619"/>
              </a:lnSpc>
            </a:pPr>
            <a:r>
              <a:rPr lang="en-US" sz="2347">
                <a:solidFill>
                  <a:srgbClr val="27266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Utkarsh Kumar Pandey</a:t>
            </a:r>
          </a:p>
          <a:p>
            <a:pPr algn="l">
              <a:lnSpc>
                <a:spcPts val="2285"/>
              </a:lnSpc>
              <a:spcBef>
                <a:spcPct val="0"/>
              </a:spcBef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334498" y="6319554"/>
            <a:ext cx="10475253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272665"/>
                </a:solidFill>
                <a:latin typeface="Canva Sans"/>
                <a:ea typeface="Canva Sans"/>
                <a:cs typeface="Canva Sans"/>
                <a:sym typeface="Canva Sans"/>
              </a:rPr>
              <a:t>Looking forward to your feedback!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DAGfthCXE8w</dc:identifier>
  <dcterms:modified xsi:type="dcterms:W3CDTF">2011-08-01T06:04:30Z</dcterms:modified>
  <cp:revision>1</cp:revision>
  <dc:title>Nurture_Nest[1].pdf</dc:title>
</cp:coreProperties>
</file>