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28B304-93C5-4526-974E-CBE4D29B7577}"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72828D9F-8CBE-4985-8E3B-D124CC4422A4}">
      <dgm:prSet phldrT="[Text]"/>
      <dgm:spPr/>
      <dgm:t>
        <a:bodyPr/>
        <a:lstStyle/>
        <a:p>
          <a:r>
            <a:rPr lang="en-US" dirty="0">
              <a:latin typeface="Times New Roman" panose="02020603050405020304" pitchFamily="18" charset="0"/>
              <a:cs typeface="Times New Roman" panose="02020603050405020304" pitchFamily="18" charset="0"/>
            </a:rPr>
            <a:t>Stock Value</a:t>
          </a:r>
        </a:p>
      </dgm:t>
    </dgm:pt>
    <dgm:pt modelId="{CC733039-95BE-4EA3-BC33-BE77D0D5A9FA}" type="parTrans" cxnId="{0BFAFBC4-5444-4C25-895D-1CCDAAAD848A}">
      <dgm:prSet/>
      <dgm:spPr/>
      <dgm:t>
        <a:bodyPr/>
        <a:lstStyle/>
        <a:p>
          <a:endParaRPr lang="en-US">
            <a:latin typeface="Times New Roman" panose="02020603050405020304" pitchFamily="18" charset="0"/>
            <a:cs typeface="Times New Roman" panose="02020603050405020304" pitchFamily="18" charset="0"/>
          </a:endParaRPr>
        </a:p>
      </dgm:t>
    </dgm:pt>
    <dgm:pt modelId="{1F8DC4D9-52C9-433C-A225-D6310794491D}" type="sibTrans" cxnId="{0BFAFBC4-5444-4C25-895D-1CCDAAAD848A}">
      <dgm:prSet/>
      <dgm:spPr/>
      <dgm:t>
        <a:bodyPr/>
        <a:lstStyle/>
        <a:p>
          <a:endParaRPr lang="en-US">
            <a:latin typeface="Times New Roman" panose="02020603050405020304" pitchFamily="18" charset="0"/>
            <a:cs typeface="Times New Roman" panose="02020603050405020304" pitchFamily="18" charset="0"/>
          </a:endParaRPr>
        </a:p>
      </dgm:t>
    </dgm:pt>
    <dgm:pt modelId="{A366F8C0-3E9A-4E60-A726-2CE6147B896D}">
      <dgm:prSet phldrT="[Text]"/>
      <dgm:spPr/>
      <dgm:t>
        <a:bodyPr/>
        <a:lstStyle/>
        <a:p>
          <a:r>
            <a:rPr lang="en-US" dirty="0">
              <a:latin typeface="Times New Roman" panose="02020603050405020304" pitchFamily="18" charset="0"/>
              <a:cs typeface="Times New Roman" panose="02020603050405020304" pitchFamily="18" charset="0"/>
            </a:rPr>
            <a:t>Demand and Supply</a:t>
          </a:r>
        </a:p>
      </dgm:t>
    </dgm:pt>
    <dgm:pt modelId="{07CC0530-1B45-4F01-BC66-C56732D7EB2F}" type="parTrans" cxnId="{89199CC2-644C-4FA9-B832-06B53E6AB55A}">
      <dgm:prSet/>
      <dgm:spPr/>
      <dgm:t>
        <a:bodyPr/>
        <a:lstStyle/>
        <a:p>
          <a:endParaRPr lang="en-US">
            <a:latin typeface="Times New Roman" panose="02020603050405020304" pitchFamily="18" charset="0"/>
            <a:cs typeface="Times New Roman" panose="02020603050405020304" pitchFamily="18" charset="0"/>
          </a:endParaRPr>
        </a:p>
      </dgm:t>
    </dgm:pt>
    <dgm:pt modelId="{18A5C318-05F4-491C-A0EC-CFB524B61824}" type="sibTrans" cxnId="{89199CC2-644C-4FA9-B832-06B53E6AB55A}">
      <dgm:prSet/>
      <dgm:spPr/>
      <dgm:t>
        <a:bodyPr/>
        <a:lstStyle/>
        <a:p>
          <a:endParaRPr lang="en-US">
            <a:latin typeface="Times New Roman" panose="02020603050405020304" pitchFamily="18" charset="0"/>
            <a:cs typeface="Times New Roman" panose="02020603050405020304" pitchFamily="18" charset="0"/>
          </a:endParaRPr>
        </a:p>
      </dgm:t>
    </dgm:pt>
    <dgm:pt modelId="{043A5252-B42E-4A4B-8797-E6CCA74DDCED}">
      <dgm:prSet phldrT="[Text]"/>
      <dgm:spPr/>
      <dgm:t>
        <a:bodyPr/>
        <a:lstStyle/>
        <a:p>
          <a:r>
            <a:rPr lang="en-US" dirty="0">
              <a:latin typeface="Times New Roman" panose="02020603050405020304" pitchFamily="18" charset="0"/>
              <a:cs typeface="Times New Roman" panose="02020603050405020304" pitchFamily="18" charset="0"/>
            </a:rPr>
            <a:t>Basic Necessities</a:t>
          </a:r>
        </a:p>
      </dgm:t>
    </dgm:pt>
    <dgm:pt modelId="{4A7F0FA3-EAB7-4D10-99C3-96DD568F2719}" type="parTrans" cxnId="{37AE8059-ED8E-4797-9F4E-B76638FC84E9}">
      <dgm:prSet/>
      <dgm:spPr/>
      <dgm:t>
        <a:bodyPr/>
        <a:lstStyle/>
        <a:p>
          <a:endParaRPr lang="en-US">
            <a:latin typeface="Times New Roman" panose="02020603050405020304" pitchFamily="18" charset="0"/>
            <a:cs typeface="Times New Roman" panose="02020603050405020304" pitchFamily="18" charset="0"/>
          </a:endParaRPr>
        </a:p>
      </dgm:t>
    </dgm:pt>
    <dgm:pt modelId="{BF08854F-C202-452A-BFE6-2288E9D0ABB0}" type="sibTrans" cxnId="{37AE8059-ED8E-4797-9F4E-B76638FC84E9}">
      <dgm:prSet/>
      <dgm:spPr/>
      <dgm:t>
        <a:bodyPr/>
        <a:lstStyle/>
        <a:p>
          <a:endParaRPr lang="en-US">
            <a:latin typeface="Times New Roman" panose="02020603050405020304" pitchFamily="18" charset="0"/>
            <a:cs typeface="Times New Roman" panose="02020603050405020304" pitchFamily="18" charset="0"/>
          </a:endParaRPr>
        </a:p>
      </dgm:t>
    </dgm:pt>
    <dgm:pt modelId="{8EA004D9-E50D-4F94-90A2-219F33737B0F}">
      <dgm:prSet phldrT="[Text]"/>
      <dgm:spPr/>
      <dgm:t>
        <a:bodyPr/>
        <a:lstStyle/>
        <a:p>
          <a:r>
            <a:rPr lang="en-US" dirty="0">
              <a:latin typeface="Times New Roman" panose="02020603050405020304" pitchFamily="18" charset="0"/>
              <a:cs typeface="Times New Roman" panose="02020603050405020304" pitchFamily="18" charset="0"/>
            </a:rPr>
            <a:t>Additional Products and Services</a:t>
          </a:r>
        </a:p>
      </dgm:t>
    </dgm:pt>
    <dgm:pt modelId="{3E38B3C7-6469-4666-BB5E-3EB4FC0E6F59}" type="parTrans" cxnId="{839DA66A-3C93-4BCD-BBCB-40AEACC69665}">
      <dgm:prSet/>
      <dgm:spPr/>
      <dgm:t>
        <a:bodyPr/>
        <a:lstStyle/>
        <a:p>
          <a:endParaRPr lang="en-US">
            <a:latin typeface="Times New Roman" panose="02020603050405020304" pitchFamily="18" charset="0"/>
            <a:cs typeface="Times New Roman" panose="02020603050405020304" pitchFamily="18" charset="0"/>
          </a:endParaRPr>
        </a:p>
      </dgm:t>
    </dgm:pt>
    <dgm:pt modelId="{5F04AB26-B83A-4076-A4E1-0BFFC7A52510}" type="sibTrans" cxnId="{839DA66A-3C93-4BCD-BBCB-40AEACC69665}">
      <dgm:prSet/>
      <dgm:spPr/>
      <dgm:t>
        <a:bodyPr/>
        <a:lstStyle/>
        <a:p>
          <a:endParaRPr lang="en-US">
            <a:latin typeface="Times New Roman" panose="02020603050405020304" pitchFamily="18" charset="0"/>
            <a:cs typeface="Times New Roman" panose="02020603050405020304" pitchFamily="18" charset="0"/>
          </a:endParaRPr>
        </a:p>
      </dgm:t>
    </dgm:pt>
    <dgm:pt modelId="{F091F388-FB99-4B9E-8939-056F595B933E}">
      <dgm:prSet phldrT="[Text]"/>
      <dgm:spPr/>
      <dgm:t>
        <a:bodyPr/>
        <a:lstStyle/>
        <a:p>
          <a:r>
            <a:rPr lang="en-US" dirty="0">
              <a:latin typeface="Times New Roman" panose="02020603050405020304" pitchFamily="18" charset="0"/>
              <a:cs typeface="Times New Roman" panose="02020603050405020304" pitchFamily="18" charset="0"/>
            </a:rPr>
            <a:t>Marketing</a:t>
          </a:r>
        </a:p>
      </dgm:t>
    </dgm:pt>
    <dgm:pt modelId="{136815A1-BB4F-4E71-B7F1-1E6854EC52E6}" type="parTrans" cxnId="{DF0A37A8-1E3E-4715-83C9-F349D6BDEFE5}">
      <dgm:prSet/>
      <dgm:spPr/>
      <dgm:t>
        <a:bodyPr/>
        <a:lstStyle/>
        <a:p>
          <a:endParaRPr lang="en-US">
            <a:latin typeface="Times New Roman" panose="02020603050405020304" pitchFamily="18" charset="0"/>
            <a:cs typeface="Times New Roman" panose="02020603050405020304" pitchFamily="18" charset="0"/>
          </a:endParaRPr>
        </a:p>
      </dgm:t>
    </dgm:pt>
    <dgm:pt modelId="{055382FD-FC31-4A2F-8265-B51B752D41A8}" type="sibTrans" cxnId="{DF0A37A8-1E3E-4715-83C9-F349D6BDEFE5}">
      <dgm:prSet/>
      <dgm:spPr/>
      <dgm:t>
        <a:bodyPr/>
        <a:lstStyle/>
        <a:p>
          <a:endParaRPr lang="en-US">
            <a:latin typeface="Times New Roman" panose="02020603050405020304" pitchFamily="18" charset="0"/>
            <a:cs typeface="Times New Roman" panose="02020603050405020304" pitchFamily="18" charset="0"/>
          </a:endParaRPr>
        </a:p>
      </dgm:t>
    </dgm:pt>
    <dgm:pt modelId="{E7DA2BB0-421B-4D08-AD66-C9A2DA164653}">
      <dgm:prSet phldrT="[Text]"/>
      <dgm:spPr/>
      <dgm:t>
        <a:bodyPr/>
        <a:lstStyle/>
        <a:p>
          <a:r>
            <a:rPr lang="en-US" dirty="0">
              <a:latin typeface="Times New Roman" panose="02020603050405020304" pitchFamily="18" charset="0"/>
              <a:cs typeface="Times New Roman" panose="02020603050405020304" pitchFamily="18" charset="0"/>
            </a:rPr>
            <a:t>News &amp; TV Channels</a:t>
          </a:r>
        </a:p>
      </dgm:t>
    </dgm:pt>
    <dgm:pt modelId="{93340CF9-273D-41A7-BDBD-098052855BD4}" type="parTrans" cxnId="{65CADCD9-346D-4213-8E25-4D6F7DD25B20}">
      <dgm:prSet/>
      <dgm:spPr/>
      <dgm:t>
        <a:bodyPr/>
        <a:lstStyle/>
        <a:p>
          <a:endParaRPr lang="en-US">
            <a:latin typeface="Times New Roman" panose="02020603050405020304" pitchFamily="18" charset="0"/>
            <a:cs typeface="Times New Roman" panose="02020603050405020304" pitchFamily="18" charset="0"/>
          </a:endParaRPr>
        </a:p>
      </dgm:t>
    </dgm:pt>
    <dgm:pt modelId="{B06A9ECC-4DB8-4E12-8207-25F3D51E80A5}" type="sibTrans" cxnId="{65CADCD9-346D-4213-8E25-4D6F7DD25B20}">
      <dgm:prSet/>
      <dgm:spPr/>
      <dgm:t>
        <a:bodyPr/>
        <a:lstStyle/>
        <a:p>
          <a:endParaRPr lang="en-US">
            <a:latin typeface="Times New Roman" panose="02020603050405020304" pitchFamily="18" charset="0"/>
            <a:cs typeface="Times New Roman" panose="02020603050405020304" pitchFamily="18" charset="0"/>
          </a:endParaRPr>
        </a:p>
      </dgm:t>
    </dgm:pt>
    <dgm:pt modelId="{C798F8C5-A8B9-49ED-8B02-8E4E47A67020}">
      <dgm:prSet phldrT="[Text]"/>
      <dgm:spPr/>
      <dgm:t>
        <a:bodyPr/>
        <a:lstStyle/>
        <a:p>
          <a:r>
            <a:rPr lang="en-US" dirty="0">
              <a:latin typeface="Times New Roman" panose="02020603050405020304" pitchFamily="18" charset="0"/>
              <a:cs typeface="Times New Roman" panose="02020603050405020304" pitchFamily="18" charset="0"/>
            </a:rPr>
            <a:t>Social Media</a:t>
          </a:r>
        </a:p>
      </dgm:t>
    </dgm:pt>
    <dgm:pt modelId="{6D8B4A6D-5482-41B9-83E9-96ED01D303D5}" type="parTrans" cxnId="{86373A19-D9E8-4636-AAD7-3A234A0D596F}">
      <dgm:prSet/>
      <dgm:spPr/>
      <dgm:t>
        <a:bodyPr/>
        <a:lstStyle/>
        <a:p>
          <a:endParaRPr lang="en-US">
            <a:latin typeface="Times New Roman" panose="02020603050405020304" pitchFamily="18" charset="0"/>
            <a:cs typeface="Times New Roman" panose="02020603050405020304" pitchFamily="18" charset="0"/>
          </a:endParaRPr>
        </a:p>
      </dgm:t>
    </dgm:pt>
    <dgm:pt modelId="{1F31C6B9-CC1D-4A27-9651-4875F88931CB}" type="sibTrans" cxnId="{86373A19-D9E8-4636-AAD7-3A234A0D596F}">
      <dgm:prSet/>
      <dgm:spPr/>
      <dgm:t>
        <a:bodyPr/>
        <a:lstStyle/>
        <a:p>
          <a:endParaRPr lang="en-US">
            <a:latin typeface="Times New Roman" panose="02020603050405020304" pitchFamily="18" charset="0"/>
            <a:cs typeface="Times New Roman" panose="02020603050405020304" pitchFamily="18" charset="0"/>
          </a:endParaRPr>
        </a:p>
      </dgm:t>
    </dgm:pt>
    <dgm:pt modelId="{846B92A8-EDCD-42D3-A47C-F3754882FEF2}">
      <dgm:prSet phldrT="[Text]"/>
      <dgm:spPr/>
      <dgm:t>
        <a:bodyPr/>
        <a:lstStyle/>
        <a:p>
          <a:r>
            <a:rPr lang="en-US" dirty="0">
              <a:latin typeface="Times New Roman" panose="02020603050405020304" pitchFamily="18" charset="0"/>
              <a:cs typeface="Times New Roman" panose="02020603050405020304" pitchFamily="18" charset="0"/>
            </a:rPr>
            <a:t>Events</a:t>
          </a:r>
        </a:p>
      </dgm:t>
    </dgm:pt>
    <dgm:pt modelId="{6206E30B-A565-40E4-A97A-5C68CFCC67DF}" type="parTrans" cxnId="{79506ABA-DE88-42EF-B483-0E6289B32FD4}">
      <dgm:prSet/>
      <dgm:spPr/>
      <dgm:t>
        <a:bodyPr/>
        <a:lstStyle/>
        <a:p>
          <a:endParaRPr lang="en-US">
            <a:latin typeface="Times New Roman" panose="02020603050405020304" pitchFamily="18" charset="0"/>
            <a:cs typeface="Times New Roman" panose="02020603050405020304" pitchFamily="18" charset="0"/>
          </a:endParaRPr>
        </a:p>
      </dgm:t>
    </dgm:pt>
    <dgm:pt modelId="{BD821FDB-F465-41E2-BB0F-8A8D7F6AD2A2}" type="sibTrans" cxnId="{79506ABA-DE88-42EF-B483-0E6289B32FD4}">
      <dgm:prSet/>
      <dgm:spPr/>
      <dgm:t>
        <a:bodyPr/>
        <a:lstStyle/>
        <a:p>
          <a:endParaRPr lang="en-US">
            <a:latin typeface="Times New Roman" panose="02020603050405020304" pitchFamily="18" charset="0"/>
            <a:cs typeface="Times New Roman" panose="02020603050405020304" pitchFamily="18" charset="0"/>
          </a:endParaRPr>
        </a:p>
      </dgm:t>
    </dgm:pt>
    <dgm:pt modelId="{64927476-2925-45F8-A2B5-DA955EFE8EFE}" type="pres">
      <dgm:prSet presAssocID="{AE28B304-93C5-4526-974E-CBE4D29B7577}" presName="hierChild1" presStyleCnt="0">
        <dgm:presLayoutVars>
          <dgm:chPref val="1"/>
          <dgm:dir/>
          <dgm:animOne val="branch"/>
          <dgm:animLvl val="lvl"/>
          <dgm:resizeHandles/>
        </dgm:presLayoutVars>
      </dgm:prSet>
      <dgm:spPr/>
    </dgm:pt>
    <dgm:pt modelId="{81074DDA-0AA2-406C-9614-8495C864909F}" type="pres">
      <dgm:prSet presAssocID="{72828D9F-8CBE-4985-8E3B-D124CC4422A4}" presName="hierRoot1" presStyleCnt="0"/>
      <dgm:spPr/>
    </dgm:pt>
    <dgm:pt modelId="{EDAD418E-CA33-4BF5-AFB4-00F82A1EC229}" type="pres">
      <dgm:prSet presAssocID="{72828D9F-8CBE-4985-8E3B-D124CC4422A4}" presName="composite" presStyleCnt="0"/>
      <dgm:spPr/>
    </dgm:pt>
    <dgm:pt modelId="{503ECAD1-D437-4898-807D-1BEC29207731}" type="pres">
      <dgm:prSet presAssocID="{72828D9F-8CBE-4985-8E3B-D124CC4422A4}" presName="background" presStyleLbl="node0" presStyleIdx="0" presStyleCnt="1"/>
      <dgm:spPr/>
    </dgm:pt>
    <dgm:pt modelId="{87B14F7F-9888-4764-904A-74FAC20616CD}" type="pres">
      <dgm:prSet presAssocID="{72828D9F-8CBE-4985-8E3B-D124CC4422A4}" presName="text" presStyleLbl="fgAcc0" presStyleIdx="0" presStyleCnt="1">
        <dgm:presLayoutVars>
          <dgm:chPref val="3"/>
        </dgm:presLayoutVars>
      </dgm:prSet>
      <dgm:spPr/>
    </dgm:pt>
    <dgm:pt modelId="{602D9066-B205-403B-8F51-B1FCC75EA859}" type="pres">
      <dgm:prSet presAssocID="{72828D9F-8CBE-4985-8E3B-D124CC4422A4}" presName="hierChild2" presStyleCnt="0"/>
      <dgm:spPr/>
    </dgm:pt>
    <dgm:pt modelId="{AADFD13D-DEFA-436E-8ECB-08D4751B733F}" type="pres">
      <dgm:prSet presAssocID="{07CC0530-1B45-4F01-BC66-C56732D7EB2F}" presName="Name10" presStyleLbl="parChTrans1D2" presStyleIdx="0" presStyleCnt="1"/>
      <dgm:spPr/>
    </dgm:pt>
    <dgm:pt modelId="{F833FD5A-D874-41F2-A5BB-939AEC41F2C9}" type="pres">
      <dgm:prSet presAssocID="{A366F8C0-3E9A-4E60-A726-2CE6147B896D}" presName="hierRoot2" presStyleCnt="0"/>
      <dgm:spPr/>
    </dgm:pt>
    <dgm:pt modelId="{393DA79C-4782-4A0B-9AFE-79CD381714DE}" type="pres">
      <dgm:prSet presAssocID="{A366F8C0-3E9A-4E60-A726-2CE6147B896D}" presName="composite2" presStyleCnt="0"/>
      <dgm:spPr/>
    </dgm:pt>
    <dgm:pt modelId="{BA1265E3-CD79-4EFE-BF93-EF3416B4D86E}" type="pres">
      <dgm:prSet presAssocID="{A366F8C0-3E9A-4E60-A726-2CE6147B896D}" presName="background2" presStyleLbl="node2" presStyleIdx="0" presStyleCnt="1"/>
      <dgm:spPr/>
    </dgm:pt>
    <dgm:pt modelId="{ED3AC625-5230-4A5C-89AB-D6C321AB81ED}" type="pres">
      <dgm:prSet presAssocID="{A366F8C0-3E9A-4E60-A726-2CE6147B896D}" presName="text2" presStyleLbl="fgAcc2" presStyleIdx="0" presStyleCnt="1">
        <dgm:presLayoutVars>
          <dgm:chPref val="3"/>
        </dgm:presLayoutVars>
      </dgm:prSet>
      <dgm:spPr/>
    </dgm:pt>
    <dgm:pt modelId="{A94B3BB0-AA82-49EF-B8F4-32FF15EEA573}" type="pres">
      <dgm:prSet presAssocID="{A366F8C0-3E9A-4E60-A726-2CE6147B896D}" presName="hierChild3" presStyleCnt="0"/>
      <dgm:spPr/>
    </dgm:pt>
    <dgm:pt modelId="{45166EDE-2442-4300-B611-6BC08E109854}" type="pres">
      <dgm:prSet presAssocID="{4A7F0FA3-EAB7-4D10-99C3-96DD568F2719}" presName="Name17" presStyleLbl="parChTrans1D3" presStyleIdx="0" presStyleCnt="2"/>
      <dgm:spPr/>
    </dgm:pt>
    <dgm:pt modelId="{C80461A4-138F-4CA2-A95A-3963F709AA00}" type="pres">
      <dgm:prSet presAssocID="{043A5252-B42E-4A4B-8797-E6CCA74DDCED}" presName="hierRoot3" presStyleCnt="0"/>
      <dgm:spPr/>
    </dgm:pt>
    <dgm:pt modelId="{E7722D10-BF3E-4AA8-A582-5702593F34ED}" type="pres">
      <dgm:prSet presAssocID="{043A5252-B42E-4A4B-8797-E6CCA74DDCED}" presName="composite3" presStyleCnt="0"/>
      <dgm:spPr/>
    </dgm:pt>
    <dgm:pt modelId="{0E366A74-C856-49B9-868B-F997231A5094}" type="pres">
      <dgm:prSet presAssocID="{043A5252-B42E-4A4B-8797-E6CCA74DDCED}" presName="background3" presStyleLbl="node3" presStyleIdx="0" presStyleCnt="2"/>
      <dgm:spPr/>
    </dgm:pt>
    <dgm:pt modelId="{8088A91C-8A2A-494F-9901-A2D45242E604}" type="pres">
      <dgm:prSet presAssocID="{043A5252-B42E-4A4B-8797-E6CCA74DDCED}" presName="text3" presStyleLbl="fgAcc3" presStyleIdx="0" presStyleCnt="2">
        <dgm:presLayoutVars>
          <dgm:chPref val="3"/>
        </dgm:presLayoutVars>
      </dgm:prSet>
      <dgm:spPr/>
    </dgm:pt>
    <dgm:pt modelId="{6D2F3B36-FC91-4C4C-8546-49CA45BA80FE}" type="pres">
      <dgm:prSet presAssocID="{043A5252-B42E-4A4B-8797-E6CCA74DDCED}" presName="hierChild4" presStyleCnt="0"/>
      <dgm:spPr/>
    </dgm:pt>
    <dgm:pt modelId="{B9451752-9F4F-4F4C-B781-49593FF97378}" type="pres">
      <dgm:prSet presAssocID="{3E38B3C7-6469-4666-BB5E-3EB4FC0E6F59}" presName="Name17" presStyleLbl="parChTrans1D3" presStyleIdx="1" presStyleCnt="2"/>
      <dgm:spPr/>
    </dgm:pt>
    <dgm:pt modelId="{49728AC3-070C-40B6-8774-71FADCE3ADC8}" type="pres">
      <dgm:prSet presAssocID="{8EA004D9-E50D-4F94-90A2-219F33737B0F}" presName="hierRoot3" presStyleCnt="0"/>
      <dgm:spPr/>
    </dgm:pt>
    <dgm:pt modelId="{86748FB8-C058-4864-8ED6-659E1D5B314C}" type="pres">
      <dgm:prSet presAssocID="{8EA004D9-E50D-4F94-90A2-219F33737B0F}" presName="composite3" presStyleCnt="0"/>
      <dgm:spPr/>
    </dgm:pt>
    <dgm:pt modelId="{FBA6CF91-AE8B-4CAE-A735-C5648F03A4B4}" type="pres">
      <dgm:prSet presAssocID="{8EA004D9-E50D-4F94-90A2-219F33737B0F}" presName="background3" presStyleLbl="node3" presStyleIdx="1" presStyleCnt="2"/>
      <dgm:spPr/>
    </dgm:pt>
    <dgm:pt modelId="{54AE0E6F-634F-4355-97FB-D74846352B9B}" type="pres">
      <dgm:prSet presAssocID="{8EA004D9-E50D-4F94-90A2-219F33737B0F}" presName="text3" presStyleLbl="fgAcc3" presStyleIdx="1" presStyleCnt="2">
        <dgm:presLayoutVars>
          <dgm:chPref val="3"/>
        </dgm:presLayoutVars>
      </dgm:prSet>
      <dgm:spPr/>
    </dgm:pt>
    <dgm:pt modelId="{B0F27CAA-10B7-4FD1-92E7-4B89D8ADE2BF}" type="pres">
      <dgm:prSet presAssocID="{8EA004D9-E50D-4F94-90A2-219F33737B0F}" presName="hierChild4" presStyleCnt="0"/>
      <dgm:spPr/>
    </dgm:pt>
    <dgm:pt modelId="{A97797CE-632E-47BB-91C7-EAF5EFC8D07D}" type="pres">
      <dgm:prSet presAssocID="{136815A1-BB4F-4E71-B7F1-1E6854EC52E6}" presName="Name23" presStyleLbl="parChTrans1D4" presStyleIdx="0" presStyleCnt="4"/>
      <dgm:spPr/>
    </dgm:pt>
    <dgm:pt modelId="{0D326A97-B964-40B9-BAEE-081330830577}" type="pres">
      <dgm:prSet presAssocID="{F091F388-FB99-4B9E-8939-056F595B933E}" presName="hierRoot4" presStyleCnt="0"/>
      <dgm:spPr/>
    </dgm:pt>
    <dgm:pt modelId="{2B758A7D-84A6-467B-96E6-32C941256C4E}" type="pres">
      <dgm:prSet presAssocID="{F091F388-FB99-4B9E-8939-056F595B933E}" presName="composite4" presStyleCnt="0"/>
      <dgm:spPr/>
    </dgm:pt>
    <dgm:pt modelId="{ADE7052B-91FC-4ECA-A59D-926E4B0FC8D1}" type="pres">
      <dgm:prSet presAssocID="{F091F388-FB99-4B9E-8939-056F595B933E}" presName="background4" presStyleLbl="node4" presStyleIdx="0" presStyleCnt="4"/>
      <dgm:spPr/>
    </dgm:pt>
    <dgm:pt modelId="{2F5C8BDB-B0CD-4A52-9C3E-D8FA600758E7}" type="pres">
      <dgm:prSet presAssocID="{F091F388-FB99-4B9E-8939-056F595B933E}" presName="text4" presStyleLbl="fgAcc4" presStyleIdx="0" presStyleCnt="4">
        <dgm:presLayoutVars>
          <dgm:chPref val="3"/>
        </dgm:presLayoutVars>
      </dgm:prSet>
      <dgm:spPr/>
    </dgm:pt>
    <dgm:pt modelId="{061E69F0-C0C8-4889-9A64-204EA04CFC0B}" type="pres">
      <dgm:prSet presAssocID="{F091F388-FB99-4B9E-8939-056F595B933E}" presName="hierChild5" presStyleCnt="0"/>
      <dgm:spPr/>
    </dgm:pt>
    <dgm:pt modelId="{2B6389E0-C089-40B9-A9DB-90D391C37D90}" type="pres">
      <dgm:prSet presAssocID="{93340CF9-273D-41A7-BDBD-098052855BD4}" presName="Name23" presStyleLbl="parChTrans1D4" presStyleIdx="1" presStyleCnt="4"/>
      <dgm:spPr/>
    </dgm:pt>
    <dgm:pt modelId="{AB540384-FE9B-42B5-938C-EE4EFDC9345A}" type="pres">
      <dgm:prSet presAssocID="{E7DA2BB0-421B-4D08-AD66-C9A2DA164653}" presName="hierRoot4" presStyleCnt="0"/>
      <dgm:spPr/>
    </dgm:pt>
    <dgm:pt modelId="{5B6A08C5-9B8C-40B9-A1A1-6C81D6EAFDCD}" type="pres">
      <dgm:prSet presAssocID="{E7DA2BB0-421B-4D08-AD66-C9A2DA164653}" presName="composite4" presStyleCnt="0"/>
      <dgm:spPr/>
    </dgm:pt>
    <dgm:pt modelId="{89FBD0AA-79D7-4325-AD0B-66B61D73C36E}" type="pres">
      <dgm:prSet presAssocID="{E7DA2BB0-421B-4D08-AD66-C9A2DA164653}" presName="background4" presStyleLbl="node4" presStyleIdx="1" presStyleCnt="4"/>
      <dgm:spPr/>
    </dgm:pt>
    <dgm:pt modelId="{530646CF-1C77-4AB4-A997-1760D23C7B9B}" type="pres">
      <dgm:prSet presAssocID="{E7DA2BB0-421B-4D08-AD66-C9A2DA164653}" presName="text4" presStyleLbl="fgAcc4" presStyleIdx="1" presStyleCnt="4">
        <dgm:presLayoutVars>
          <dgm:chPref val="3"/>
        </dgm:presLayoutVars>
      </dgm:prSet>
      <dgm:spPr/>
    </dgm:pt>
    <dgm:pt modelId="{9BE3DBD3-FD0F-4970-A009-3D8C0E3E861E}" type="pres">
      <dgm:prSet presAssocID="{E7DA2BB0-421B-4D08-AD66-C9A2DA164653}" presName="hierChild5" presStyleCnt="0"/>
      <dgm:spPr/>
    </dgm:pt>
    <dgm:pt modelId="{002FE1DA-8174-4580-851B-0AA72E065E78}" type="pres">
      <dgm:prSet presAssocID="{6D8B4A6D-5482-41B9-83E9-96ED01D303D5}" presName="Name23" presStyleLbl="parChTrans1D4" presStyleIdx="2" presStyleCnt="4"/>
      <dgm:spPr/>
    </dgm:pt>
    <dgm:pt modelId="{E4057508-935C-492B-AACE-2AEF58818A31}" type="pres">
      <dgm:prSet presAssocID="{C798F8C5-A8B9-49ED-8B02-8E4E47A67020}" presName="hierRoot4" presStyleCnt="0"/>
      <dgm:spPr/>
    </dgm:pt>
    <dgm:pt modelId="{D29B4F2F-9142-42BC-8ECC-2768BAAD35E5}" type="pres">
      <dgm:prSet presAssocID="{C798F8C5-A8B9-49ED-8B02-8E4E47A67020}" presName="composite4" presStyleCnt="0"/>
      <dgm:spPr/>
    </dgm:pt>
    <dgm:pt modelId="{4D63D9DB-4D2D-43E8-9EB4-4A6397237D61}" type="pres">
      <dgm:prSet presAssocID="{C798F8C5-A8B9-49ED-8B02-8E4E47A67020}" presName="background4" presStyleLbl="node4" presStyleIdx="2" presStyleCnt="4"/>
      <dgm:spPr/>
    </dgm:pt>
    <dgm:pt modelId="{C7E7CF58-E9D3-42F3-861D-60EE1E00B7EB}" type="pres">
      <dgm:prSet presAssocID="{C798F8C5-A8B9-49ED-8B02-8E4E47A67020}" presName="text4" presStyleLbl="fgAcc4" presStyleIdx="2" presStyleCnt="4">
        <dgm:presLayoutVars>
          <dgm:chPref val="3"/>
        </dgm:presLayoutVars>
      </dgm:prSet>
      <dgm:spPr/>
    </dgm:pt>
    <dgm:pt modelId="{C5363C20-F70E-48B0-BD94-230853FDC5E2}" type="pres">
      <dgm:prSet presAssocID="{C798F8C5-A8B9-49ED-8B02-8E4E47A67020}" presName="hierChild5" presStyleCnt="0"/>
      <dgm:spPr/>
    </dgm:pt>
    <dgm:pt modelId="{59C70918-F675-4ED3-A04C-55D5B228B549}" type="pres">
      <dgm:prSet presAssocID="{6206E30B-A565-40E4-A97A-5C68CFCC67DF}" presName="Name23" presStyleLbl="parChTrans1D4" presStyleIdx="3" presStyleCnt="4"/>
      <dgm:spPr/>
    </dgm:pt>
    <dgm:pt modelId="{65DA324F-208C-4CB0-886E-23F3FED19402}" type="pres">
      <dgm:prSet presAssocID="{846B92A8-EDCD-42D3-A47C-F3754882FEF2}" presName="hierRoot4" presStyleCnt="0"/>
      <dgm:spPr/>
    </dgm:pt>
    <dgm:pt modelId="{FBFA44C5-A9BB-4A9B-9669-F013BA9DAD9B}" type="pres">
      <dgm:prSet presAssocID="{846B92A8-EDCD-42D3-A47C-F3754882FEF2}" presName="composite4" presStyleCnt="0"/>
      <dgm:spPr/>
    </dgm:pt>
    <dgm:pt modelId="{63BD2B92-4043-4965-9270-49CD7595CB45}" type="pres">
      <dgm:prSet presAssocID="{846B92A8-EDCD-42D3-A47C-F3754882FEF2}" presName="background4" presStyleLbl="node4" presStyleIdx="3" presStyleCnt="4"/>
      <dgm:spPr/>
    </dgm:pt>
    <dgm:pt modelId="{77DA93E2-1ABE-4BF1-AA1C-BE05B74BA1AB}" type="pres">
      <dgm:prSet presAssocID="{846B92A8-EDCD-42D3-A47C-F3754882FEF2}" presName="text4" presStyleLbl="fgAcc4" presStyleIdx="3" presStyleCnt="4">
        <dgm:presLayoutVars>
          <dgm:chPref val="3"/>
        </dgm:presLayoutVars>
      </dgm:prSet>
      <dgm:spPr/>
    </dgm:pt>
    <dgm:pt modelId="{3EB96DD4-9C15-45D5-9315-B8677FC8B482}" type="pres">
      <dgm:prSet presAssocID="{846B92A8-EDCD-42D3-A47C-F3754882FEF2}" presName="hierChild5" presStyleCnt="0"/>
      <dgm:spPr/>
    </dgm:pt>
  </dgm:ptLst>
  <dgm:cxnLst>
    <dgm:cxn modelId="{86373A19-D9E8-4636-AAD7-3A234A0D596F}" srcId="{F091F388-FB99-4B9E-8939-056F595B933E}" destId="{C798F8C5-A8B9-49ED-8B02-8E4E47A67020}" srcOrd="1" destOrd="0" parTransId="{6D8B4A6D-5482-41B9-83E9-96ED01D303D5}" sibTransId="{1F31C6B9-CC1D-4A27-9651-4875F88931CB}"/>
    <dgm:cxn modelId="{BA03071C-3486-466D-9476-AD229771C6FA}" type="presOf" srcId="{136815A1-BB4F-4E71-B7F1-1E6854EC52E6}" destId="{A97797CE-632E-47BB-91C7-EAF5EFC8D07D}" srcOrd="0" destOrd="0" presId="urn:microsoft.com/office/officeart/2005/8/layout/hierarchy1"/>
    <dgm:cxn modelId="{51616C62-FD8A-4403-9573-1959E956EFDC}" type="presOf" srcId="{07CC0530-1B45-4F01-BC66-C56732D7EB2F}" destId="{AADFD13D-DEFA-436E-8ECB-08D4751B733F}" srcOrd="0" destOrd="0" presId="urn:microsoft.com/office/officeart/2005/8/layout/hierarchy1"/>
    <dgm:cxn modelId="{557B7847-F2D2-419F-AC41-DBA7EA3AFE58}" type="presOf" srcId="{4A7F0FA3-EAB7-4D10-99C3-96DD568F2719}" destId="{45166EDE-2442-4300-B611-6BC08E109854}" srcOrd="0" destOrd="0" presId="urn:microsoft.com/office/officeart/2005/8/layout/hierarchy1"/>
    <dgm:cxn modelId="{839DA66A-3C93-4BCD-BBCB-40AEACC69665}" srcId="{A366F8C0-3E9A-4E60-A726-2CE6147B896D}" destId="{8EA004D9-E50D-4F94-90A2-219F33737B0F}" srcOrd="1" destOrd="0" parTransId="{3E38B3C7-6469-4666-BB5E-3EB4FC0E6F59}" sibTransId="{5F04AB26-B83A-4076-A4E1-0BFFC7A52510}"/>
    <dgm:cxn modelId="{BB31AC4C-784E-47FA-AACC-11C72898443F}" type="presOf" srcId="{72828D9F-8CBE-4985-8E3B-D124CC4422A4}" destId="{87B14F7F-9888-4764-904A-74FAC20616CD}" srcOrd="0" destOrd="0" presId="urn:microsoft.com/office/officeart/2005/8/layout/hierarchy1"/>
    <dgm:cxn modelId="{EA950874-B5F2-4216-B84C-616825E0A4AE}" type="presOf" srcId="{043A5252-B42E-4A4B-8797-E6CCA74DDCED}" destId="{8088A91C-8A2A-494F-9901-A2D45242E604}" srcOrd="0" destOrd="0" presId="urn:microsoft.com/office/officeart/2005/8/layout/hierarchy1"/>
    <dgm:cxn modelId="{724B4975-6C29-4CD9-A2AD-5B4BF9B4A96A}" type="presOf" srcId="{846B92A8-EDCD-42D3-A47C-F3754882FEF2}" destId="{77DA93E2-1ABE-4BF1-AA1C-BE05B74BA1AB}" srcOrd="0" destOrd="0" presId="urn:microsoft.com/office/officeart/2005/8/layout/hierarchy1"/>
    <dgm:cxn modelId="{37AE8059-ED8E-4797-9F4E-B76638FC84E9}" srcId="{A366F8C0-3E9A-4E60-A726-2CE6147B896D}" destId="{043A5252-B42E-4A4B-8797-E6CCA74DDCED}" srcOrd="0" destOrd="0" parTransId="{4A7F0FA3-EAB7-4D10-99C3-96DD568F2719}" sibTransId="{BF08854F-C202-452A-BFE6-2288E9D0ABB0}"/>
    <dgm:cxn modelId="{0C0A0B85-6A1C-4FF7-B8E7-D40FC6C2168D}" type="presOf" srcId="{8EA004D9-E50D-4F94-90A2-219F33737B0F}" destId="{54AE0E6F-634F-4355-97FB-D74846352B9B}" srcOrd="0" destOrd="0" presId="urn:microsoft.com/office/officeart/2005/8/layout/hierarchy1"/>
    <dgm:cxn modelId="{608D9A89-CEE5-46E4-9AA6-9BAA8048E99C}" type="presOf" srcId="{E7DA2BB0-421B-4D08-AD66-C9A2DA164653}" destId="{530646CF-1C77-4AB4-A997-1760D23C7B9B}" srcOrd="0" destOrd="0" presId="urn:microsoft.com/office/officeart/2005/8/layout/hierarchy1"/>
    <dgm:cxn modelId="{C6914196-DE34-4799-A620-0AA057FA0C4B}" type="presOf" srcId="{A366F8C0-3E9A-4E60-A726-2CE6147B896D}" destId="{ED3AC625-5230-4A5C-89AB-D6C321AB81ED}" srcOrd="0" destOrd="0" presId="urn:microsoft.com/office/officeart/2005/8/layout/hierarchy1"/>
    <dgm:cxn modelId="{55E59497-CE1B-4340-ADC7-EE7ECB3821B3}" type="presOf" srcId="{AE28B304-93C5-4526-974E-CBE4D29B7577}" destId="{64927476-2925-45F8-A2B5-DA955EFE8EFE}" srcOrd="0" destOrd="0" presId="urn:microsoft.com/office/officeart/2005/8/layout/hierarchy1"/>
    <dgm:cxn modelId="{E2E09FA3-7FF3-44B9-BE71-3BD7E6C8F95A}" type="presOf" srcId="{6206E30B-A565-40E4-A97A-5C68CFCC67DF}" destId="{59C70918-F675-4ED3-A04C-55D5B228B549}" srcOrd="0" destOrd="0" presId="urn:microsoft.com/office/officeart/2005/8/layout/hierarchy1"/>
    <dgm:cxn modelId="{D200DCA3-691B-4D29-9FB6-3F8FD2952ADD}" type="presOf" srcId="{3E38B3C7-6469-4666-BB5E-3EB4FC0E6F59}" destId="{B9451752-9F4F-4F4C-B781-49593FF97378}" srcOrd="0" destOrd="0" presId="urn:microsoft.com/office/officeart/2005/8/layout/hierarchy1"/>
    <dgm:cxn modelId="{DF0A37A8-1E3E-4715-83C9-F349D6BDEFE5}" srcId="{8EA004D9-E50D-4F94-90A2-219F33737B0F}" destId="{F091F388-FB99-4B9E-8939-056F595B933E}" srcOrd="0" destOrd="0" parTransId="{136815A1-BB4F-4E71-B7F1-1E6854EC52E6}" sibTransId="{055382FD-FC31-4A2F-8265-B51B752D41A8}"/>
    <dgm:cxn modelId="{79506ABA-DE88-42EF-B483-0E6289B32FD4}" srcId="{F091F388-FB99-4B9E-8939-056F595B933E}" destId="{846B92A8-EDCD-42D3-A47C-F3754882FEF2}" srcOrd="2" destOrd="0" parTransId="{6206E30B-A565-40E4-A97A-5C68CFCC67DF}" sibTransId="{BD821FDB-F465-41E2-BB0F-8A8D7F6AD2A2}"/>
    <dgm:cxn modelId="{89199CC2-644C-4FA9-B832-06B53E6AB55A}" srcId="{72828D9F-8CBE-4985-8E3B-D124CC4422A4}" destId="{A366F8C0-3E9A-4E60-A726-2CE6147B896D}" srcOrd="0" destOrd="0" parTransId="{07CC0530-1B45-4F01-BC66-C56732D7EB2F}" sibTransId="{18A5C318-05F4-491C-A0EC-CFB524B61824}"/>
    <dgm:cxn modelId="{0BFAFBC4-5444-4C25-895D-1CCDAAAD848A}" srcId="{AE28B304-93C5-4526-974E-CBE4D29B7577}" destId="{72828D9F-8CBE-4985-8E3B-D124CC4422A4}" srcOrd="0" destOrd="0" parTransId="{CC733039-95BE-4EA3-BC33-BE77D0D5A9FA}" sibTransId="{1F8DC4D9-52C9-433C-A225-D6310794491D}"/>
    <dgm:cxn modelId="{5B64E2D1-6084-43AC-A6DC-F780A8E25E81}" type="presOf" srcId="{93340CF9-273D-41A7-BDBD-098052855BD4}" destId="{2B6389E0-C089-40B9-A9DB-90D391C37D90}" srcOrd="0" destOrd="0" presId="urn:microsoft.com/office/officeart/2005/8/layout/hierarchy1"/>
    <dgm:cxn modelId="{AB47C4D5-AE2C-4A7E-9BF0-AF2CDC4A1FFC}" type="presOf" srcId="{6D8B4A6D-5482-41B9-83E9-96ED01D303D5}" destId="{002FE1DA-8174-4580-851B-0AA72E065E78}" srcOrd="0" destOrd="0" presId="urn:microsoft.com/office/officeart/2005/8/layout/hierarchy1"/>
    <dgm:cxn modelId="{65CADCD9-346D-4213-8E25-4D6F7DD25B20}" srcId="{F091F388-FB99-4B9E-8939-056F595B933E}" destId="{E7DA2BB0-421B-4D08-AD66-C9A2DA164653}" srcOrd="0" destOrd="0" parTransId="{93340CF9-273D-41A7-BDBD-098052855BD4}" sibTransId="{B06A9ECC-4DB8-4E12-8207-25F3D51E80A5}"/>
    <dgm:cxn modelId="{7E3966E2-E7D2-4C0E-8B5A-AB8D4DCDD248}" type="presOf" srcId="{F091F388-FB99-4B9E-8939-056F595B933E}" destId="{2F5C8BDB-B0CD-4A52-9C3E-D8FA600758E7}" srcOrd="0" destOrd="0" presId="urn:microsoft.com/office/officeart/2005/8/layout/hierarchy1"/>
    <dgm:cxn modelId="{FC5424EF-DFEE-4558-AA83-10BF43702AA1}" type="presOf" srcId="{C798F8C5-A8B9-49ED-8B02-8E4E47A67020}" destId="{C7E7CF58-E9D3-42F3-861D-60EE1E00B7EB}" srcOrd="0" destOrd="0" presId="urn:microsoft.com/office/officeart/2005/8/layout/hierarchy1"/>
    <dgm:cxn modelId="{E93D6870-9EA0-4DB7-8316-191CBA07EA26}" type="presParOf" srcId="{64927476-2925-45F8-A2B5-DA955EFE8EFE}" destId="{81074DDA-0AA2-406C-9614-8495C864909F}" srcOrd="0" destOrd="0" presId="urn:microsoft.com/office/officeart/2005/8/layout/hierarchy1"/>
    <dgm:cxn modelId="{F09532A4-EB57-4C17-ABC6-87EF2E1BEFE5}" type="presParOf" srcId="{81074DDA-0AA2-406C-9614-8495C864909F}" destId="{EDAD418E-CA33-4BF5-AFB4-00F82A1EC229}" srcOrd="0" destOrd="0" presId="urn:microsoft.com/office/officeart/2005/8/layout/hierarchy1"/>
    <dgm:cxn modelId="{B7210CE5-BACD-400A-92D1-57EA4D5B7A8E}" type="presParOf" srcId="{EDAD418E-CA33-4BF5-AFB4-00F82A1EC229}" destId="{503ECAD1-D437-4898-807D-1BEC29207731}" srcOrd="0" destOrd="0" presId="urn:microsoft.com/office/officeart/2005/8/layout/hierarchy1"/>
    <dgm:cxn modelId="{6AD124D0-E3FD-4A99-9165-087FD43A9792}" type="presParOf" srcId="{EDAD418E-CA33-4BF5-AFB4-00F82A1EC229}" destId="{87B14F7F-9888-4764-904A-74FAC20616CD}" srcOrd="1" destOrd="0" presId="urn:microsoft.com/office/officeart/2005/8/layout/hierarchy1"/>
    <dgm:cxn modelId="{CFACFA03-98F5-412E-BA4D-3B7AD1C5B30D}" type="presParOf" srcId="{81074DDA-0AA2-406C-9614-8495C864909F}" destId="{602D9066-B205-403B-8F51-B1FCC75EA859}" srcOrd="1" destOrd="0" presId="urn:microsoft.com/office/officeart/2005/8/layout/hierarchy1"/>
    <dgm:cxn modelId="{C005DF53-6BD0-469F-9158-5E2D6B31803C}" type="presParOf" srcId="{602D9066-B205-403B-8F51-B1FCC75EA859}" destId="{AADFD13D-DEFA-436E-8ECB-08D4751B733F}" srcOrd="0" destOrd="0" presId="urn:microsoft.com/office/officeart/2005/8/layout/hierarchy1"/>
    <dgm:cxn modelId="{ABC382E2-5279-479F-83D3-0EED162F0924}" type="presParOf" srcId="{602D9066-B205-403B-8F51-B1FCC75EA859}" destId="{F833FD5A-D874-41F2-A5BB-939AEC41F2C9}" srcOrd="1" destOrd="0" presId="urn:microsoft.com/office/officeart/2005/8/layout/hierarchy1"/>
    <dgm:cxn modelId="{6A3A7F75-7863-40D2-92CC-8991E9A53D48}" type="presParOf" srcId="{F833FD5A-D874-41F2-A5BB-939AEC41F2C9}" destId="{393DA79C-4782-4A0B-9AFE-79CD381714DE}" srcOrd="0" destOrd="0" presId="urn:microsoft.com/office/officeart/2005/8/layout/hierarchy1"/>
    <dgm:cxn modelId="{EB0B9D5D-2F52-4448-B562-713E071E9644}" type="presParOf" srcId="{393DA79C-4782-4A0B-9AFE-79CD381714DE}" destId="{BA1265E3-CD79-4EFE-BF93-EF3416B4D86E}" srcOrd="0" destOrd="0" presId="urn:microsoft.com/office/officeart/2005/8/layout/hierarchy1"/>
    <dgm:cxn modelId="{27B80077-6A58-46D2-81F1-443A32EA5243}" type="presParOf" srcId="{393DA79C-4782-4A0B-9AFE-79CD381714DE}" destId="{ED3AC625-5230-4A5C-89AB-D6C321AB81ED}" srcOrd="1" destOrd="0" presId="urn:microsoft.com/office/officeart/2005/8/layout/hierarchy1"/>
    <dgm:cxn modelId="{C6502495-A2B8-4357-B114-2749AA1AC880}" type="presParOf" srcId="{F833FD5A-D874-41F2-A5BB-939AEC41F2C9}" destId="{A94B3BB0-AA82-49EF-B8F4-32FF15EEA573}" srcOrd="1" destOrd="0" presId="urn:microsoft.com/office/officeart/2005/8/layout/hierarchy1"/>
    <dgm:cxn modelId="{EDF9B150-6203-4B03-B42E-010BE947D400}" type="presParOf" srcId="{A94B3BB0-AA82-49EF-B8F4-32FF15EEA573}" destId="{45166EDE-2442-4300-B611-6BC08E109854}" srcOrd="0" destOrd="0" presId="urn:microsoft.com/office/officeart/2005/8/layout/hierarchy1"/>
    <dgm:cxn modelId="{64E9CA08-5EFE-4459-8179-0760060C99CA}" type="presParOf" srcId="{A94B3BB0-AA82-49EF-B8F4-32FF15EEA573}" destId="{C80461A4-138F-4CA2-A95A-3963F709AA00}" srcOrd="1" destOrd="0" presId="urn:microsoft.com/office/officeart/2005/8/layout/hierarchy1"/>
    <dgm:cxn modelId="{01263E22-A73D-4C97-AA9F-83B130E9F642}" type="presParOf" srcId="{C80461A4-138F-4CA2-A95A-3963F709AA00}" destId="{E7722D10-BF3E-4AA8-A582-5702593F34ED}" srcOrd="0" destOrd="0" presId="urn:microsoft.com/office/officeart/2005/8/layout/hierarchy1"/>
    <dgm:cxn modelId="{20269D14-7375-4F8B-B908-CDDD53E729DC}" type="presParOf" srcId="{E7722D10-BF3E-4AA8-A582-5702593F34ED}" destId="{0E366A74-C856-49B9-868B-F997231A5094}" srcOrd="0" destOrd="0" presId="urn:microsoft.com/office/officeart/2005/8/layout/hierarchy1"/>
    <dgm:cxn modelId="{14CE1DE9-2AC5-43FC-B9FE-7C9FCEAF0B3C}" type="presParOf" srcId="{E7722D10-BF3E-4AA8-A582-5702593F34ED}" destId="{8088A91C-8A2A-494F-9901-A2D45242E604}" srcOrd="1" destOrd="0" presId="urn:microsoft.com/office/officeart/2005/8/layout/hierarchy1"/>
    <dgm:cxn modelId="{FAB1DE8A-17EC-41D8-9CCF-C0456B6813B6}" type="presParOf" srcId="{C80461A4-138F-4CA2-A95A-3963F709AA00}" destId="{6D2F3B36-FC91-4C4C-8546-49CA45BA80FE}" srcOrd="1" destOrd="0" presId="urn:microsoft.com/office/officeart/2005/8/layout/hierarchy1"/>
    <dgm:cxn modelId="{B8BDA590-A58E-4622-9443-5E94FC4294A4}" type="presParOf" srcId="{A94B3BB0-AA82-49EF-B8F4-32FF15EEA573}" destId="{B9451752-9F4F-4F4C-B781-49593FF97378}" srcOrd="2" destOrd="0" presId="urn:microsoft.com/office/officeart/2005/8/layout/hierarchy1"/>
    <dgm:cxn modelId="{2B598F19-0DFD-4B3C-A779-11BB3B3AD230}" type="presParOf" srcId="{A94B3BB0-AA82-49EF-B8F4-32FF15EEA573}" destId="{49728AC3-070C-40B6-8774-71FADCE3ADC8}" srcOrd="3" destOrd="0" presId="urn:microsoft.com/office/officeart/2005/8/layout/hierarchy1"/>
    <dgm:cxn modelId="{427E7F8D-4B26-4DD0-9A8C-DA8A0780D9EE}" type="presParOf" srcId="{49728AC3-070C-40B6-8774-71FADCE3ADC8}" destId="{86748FB8-C058-4864-8ED6-659E1D5B314C}" srcOrd="0" destOrd="0" presId="urn:microsoft.com/office/officeart/2005/8/layout/hierarchy1"/>
    <dgm:cxn modelId="{8A64BAD5-08FC-42E5-AFF9-D497C5F0B6BB}" type="presParOf" srcId="{86748FB8-C058-4864-8ED6-659E1D5B314C}" destId="{FBA6CF91-AE8B-4CAE-A735-C5648F03A4B4}" srcOrd="0" destOrd="0" presId="urn:microsoft.com/office/officeart/2005/8/layout/hierarchy1"/>
    <dgm:cxn modelId="{1F2E7ED0-EE9A-4CD8-A08D-0A27AC4A3581}" type="presParOf" srcId="{86748FB8-C058-4864-8ED6-659E1D5B314C}" destId="{54AE0E6F-634F-4355-97FB-D74846352B9B}" srcOrd="1" destOrd="0" presId="urn:microsoft.com/office/officeart/2005/8/layout/hierarchy1"/>
    <dgm:cxn modelId="{6F683953-F881-4C45-9037-FA08896EDF6C}" type="presParOf" srcId="{49728AC3-070C-40B6-8774-71FADCE3ADC8}" destId="{B0F27CAA-10B7-4FD1-92E7-4B89D8ADE2BF}" srcOrd="1" destOrd="0" presId="urn:microsoft.com/office/officeart/2005/8/layout/hierarchy1"/>
    <dgm:cxn modelId="{97422D38-ACB8-4054-BFC8-33E7C7ED6305}" type="presParOf" srcId="{B0F27CAA-10B7-4FD1-92E7-4B89D8ADE2BF}" destId="{A97797CE-632E-47BB-91C7-EAF5EFC8D07D}" srcOrd="0" destOrd="0" presId="urn:microsoft.com/office/officeart/2005/8/layout/hierarchy1"/>
    <dgm:cxn modelId="{D76293EE-F02D-4119-A398-4743D4B2E989}" type="presParOf" srcId="{B0F27CAA-10B7-4FD1-92E7-4B89D8ADE2BF}" destId="{0D326A97-B964-40B9-BAEE-081330830577}" srcOrd="1" destOrd="0" presId="urn:microsoft.com/office/officeart/2005/8/layout/hierarchy1"/>
    <dgm:cxn modelId="{F1A82154-014B-4CDF-A7AD-AE7D626DC75F}" type="presParOf" srcId="{0D326A97-B964-40B9-BAEE-081330830577}" destId="{2B758A7D-84A6-467B-96E6-32C941256C4E}" srcOrd="0" destOrd="0" presId="urn:microsoft.com/office/officeart/2005/8/layout/hierarchy1"/>
    <dgm:cxn modelId="{8C293D15-BAE5-4C5E-B2DC-9E9C25D9F012}" type="presParOf" srcId="{2B758A7D-84A6-467B-96E6-32C941256C4E}" destId="{ADE7052B-91FC-4ECA-A59D-926E4B0FC8D1}" srcOrd="0" destOrd="0" presId="urn:microsoft.com/office/officeart/2005/8/layout/hierarchy1"/>
    <dgm:cxn modelId="{24EE6C51-9EE5-4648-9E66-1A59D148D67D}" type="presParOf" srcId="{2B758A7D-84A6-467B-96E6-32C941256C4E}" destId="{2F5C8BDB-B0CD-4A52-9C3E-D8FA600758E7}" srcOrd="1" destOrd="0" presId="urn:microsoft.com/office/officeart/2005/8/layout/hierarchy1"/>
    <dgm:cxn modelId="{B2517668-9B44-4C8B-BFDC-F9014871CCE6}" type="presParOf" srcId="{0D326A97-B964-40B9-BAEE-081330830577}" destId="{061E69F0-C0C8-4889-9A64-204EA04CFC0B}" srcOrd="1" destOrd="0" presId="urn:microsoft.com/office/officeart/2005/8/layout/hierarchy1"/>
    <dgm:cxn modelId="{4014F3C3-F853-4AA8-8907-68F048441653}" type="presParOf" srcId="{061E69F0-C0C8-4889-9A64-204EA04CFC0B}" destId="{2B6389E0-C089-40B9-A9DB-90D391C37D90}" srcOrd="0" destOrd="0" presId="urn:microsoft.com/office/officeart/2005/8/layout/hierarchy1"/>
    <dgm:cxn modelId="{48A2B9C7-13D9-45BE-B19B-C976098F757E}" type="presParOf" srcId="{061E69F0-C0C8-4889-9A64-204EA04CFC0B}" destId="{AB540384-FE9B-42B5-938C-EE4EFDC9345A}" srcOrd="1" destOrd="0" presId="urn:microsoft.com/office/officeart/2005/8/layout/hierarchy1"/>
    <dgm:cxn modelId="{B125F29A-4A98-4709-BBFD-9D8343058C8D}" type="presParOf" srcId="{AB540384-FE9B-42B5-938C-EE4EFDC9345A}" destId="{5B6A08C5-9B8C-40B9-A1A1-6C81D6EAFDCD}" srcOrd="0" destOrd="0" presId="urn:microsoft.com/office/officeart/2005/8/layout/hierarchy1"/>
    <dgm:cxn modelId="{4E3288F2-D3B4-4C95-B48E-2B52D475C465}" type="presParOf" srcId="{5B6A08C5-9B8C-40B9-A1A1-6C81D6EAFDCD}" destId="{89FBD0AA-79D7-4325-AD0B-66B61D73C36E}" srcOrd="0" destOrd="0" presId="urn:microsoft.com/office/officeart/2005/8/layout/hierarchy1"/>
    <dgm:cxn modelId="{8138B97D-3CB0-4C9F-82FD-04DF19FAC73E}" type="presParOf" srcId="{5B6A08C5-9B8C-40B9-A1A1-6C81D6EAFDCD}" destId="{530646CF-1C77-4AB4-A997-1760D23C7B9B}" srcOrd="1" destOrd="0" presId="urn:microsoft.com/office/officeart/2005/8/layout/hierarchy1"/>
    <dgm:cxn modelId="{98EC359A-EC9D-41A0-A4AD-D6BB72698293}" type="presParOf" srcId="{AB540384-FE9B-42B5-938C-EE4EFDC9345A}" destId="{9BE3DBD3-FD0F-4970-A009-3D8C0E3E861E}" srcOrd="1" destOrd="0" presId="urn:microsoft.com/office/officeart/2005/8/layout/hierarchy1"/>
    <dgm:cxn modelId="{3DF974DF-5B9F-46D3-9B99-9CC7FF52D91D}" type="presParOf" srcId="{061E69F0-C0C8-4889-9A64-204EA04CFC0B}" destId="{002FE1DA-8174-4580-851B-0AA72E065E78}" srcOrd="2" destOrd="0" presId="urn:microsoft.com/office/officeart/2005/8/layout/hierarchy1"/>
    <dgm:cxn modelId="{785A6D4A-EC58-44A9-98D4-EB59993B02D7}" type="presParOf" srcId="{061E69F0-C0C8-4889-9A64-204EA04CFC0B}" destId="{E4057508-935C-492B-AACE-2AEF58818A31}" srcOrd="3" destOrd="0" presId="urn:microsoft.com/office/officeart/2005/8/layout/hierarchy1"/>
    <dgm:cxn modelId="{F5EA6B68-0CEA-4D28-8EBB-C32265406CC6}" type="presParOf" srcId="{E4057508-935C-492B-AACE-2AEF58818A31}" destId="{D29B4F2F-9142-42BC-8ECC-2768BAAD35E5}" srcOrd="0" destOrd="0" presId="urn:microsoft.com/office/officeart/2005/8/layout/hierarchy1"/>
    <dgm:cxn modelId="{AA2BD8A4-8416-460C-816F-631E313BCF7E}" type="presParOf" srcId="{D29B4F2F-9142-42BC-8ECC-2768BAAD35E5}" destId="{4D63D9DB-4D2D-43E8-9EB4-4A6397237D61}" srcOrd="0" destOrd="0" presId="urn:microsoft.com/office/officeart/2005/8/layout/hierarchy1"/>
    <dgm:cxn modelId="{8EBF461C-5905-41A9-A804-103BF19A9907}" type="presParOf" srcId="{D29B4F2F-9142-42BC-8ECC-2768BAAD35E5}" destId="{C7E7CF58-E9D3-42F3-861D-60EE1E00B7EB}" srcOrd="1" destOrd="0" presId="urn:microsoft.com/office/officeart/2005/8/layout/hierarchy1"/>
    <dgm:cxn modelId="{A3CE1BFF-FEF4-46E5-96B3-96425C6D6BFF}" type="presParOf" srcId="{E4057508-935C-492B-AACE-2AEF58818A31}" destId="{C5363C20-F70E-48B0-BD94-230853FDC5E2}" srcOrd="1" destOrd="0" presId="urn:microsoft.com/office/officeart/2005/8/layout/hierarchy1"/>
    <dgm:cxn modelId="{FB446EF6-47B0-4E45-8E7F-D11236B77F10}" type="presParOf" srcId="{061E69F0-C0C8-4889-9A64-204EA04CFC0B}" destId="{59C70918-F675-4ED3-A04C-55D5B228B549}" srcOrd="4" destOrd="0" presId="urn:microsoft.com/office/officeart/2005/8/layout/hierarchy1"/>
    <dgm:cxn modelId="{0C971E1A-DF6D-4A7C-B5A0-64E57D7AB4A8}" type="presParOf" srcId="{061E69F0-C0C8-4889-9A64-204EA04CFC0B}" destId="{65DA324F-208C-4CB0-886E-23F3FED19402}" srcOrd="5" destOrd="0" presId="urn:microsoft.com/office/officeart/2005/8/layout/hierarchy1"/>
    <dgm:cxn modelId="{6199A7C0-D3BF-404B-8127-58846E363701}" type="presParOf" srcId="{65DA324F-208C-4CB0-886E-23F3FED19402}" destId="{FBFA44C5-A9BB-4A9B-9669-F013BA9DAD9B}" srcOrd="0" destOrd="0" presId="urn:microsoft.com/office/officeart/2005/8/layout/hierarchy1"/>
    <dgm:cxn modelId="{9A9329CC-F00E-44EF-8C24-6EE49E247AE0}" type="presParOf" srcId="{FBFA44C5-A9BB-4A9B-9669-F013BA9DAD9B}" destId="{63BD2B92-4043-4965-9270-49CD7595CB45}" srcOrd="0" destOrd="0" presId="urn:microsoft.com/office/officeart/2005/8/layout/hierarchy1"/>
    <dgm:cxn modelId="{8EAC5D32-53C0-4C87-83A7-40A827AADBAE}" type="presParOf" srcId="{FBFA44C5-A9BB-4A9B-9669-F013BA9DAD9B}" destId="{77DA93E2-1ABE-4BF1-AA1C-BE05B74BA1AB}" srcOrd="1" destOrd="0" presId="urn:microsoft.com/office/officeart/2005/8/layout/hierarchy1"/>
    <dgm:cxn modelId="{ABA79AF0-703C-4566-BD39-70488E5D06C8}" type="presParOf" srcId="{65DA324F-208C-4CB0-886E-23F3FED19402}" destId="{3EB96DD4-9C15-45D5-9315-B8677FC8B48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70918-F675-4ED3-A04C-55D5B228B549}">
      <dsp:nvSpPr>
        <dsp:cNvPr id="0" name=""/>
        <dsp:cNvSpPr/>
      </dsp:nvSpPr>
      <dsp:spPr>
        <a:xfrm>
          <a:off x="3996332" y="4159441"/>
          <a:ext cx="1488678" cy="354237"/>
        </a:xfrm>
        <a:custGeom>
          <a:avLst/>
          <a:gdLst/>
          <a:ahLst/>
          <a:cxnLst/>
          <a:rect l="0" t="0" r="0" b="0"/>
          <a:pathLst>
            <a:path>
              <a:moveTo>
                <a:pt x="0" y="0"/>
              </a:moveTo>
              <a:lnTo>
                <a:pt x="0" y="241402"/>
              </a:lnTo>
              <a:lnTo>
                <a:pt x="1488678" y="241402"/>
              </a:lnTo>
              <a:lnTo>
                <a:pt x="1488678" y="354237"/>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2FE1DA-8174-4580-851B-0AA72E065E78}">
      <dsp:nvSpPr>
        <dsp:cNvPr id="0" name=""/>
        <dsp:cNvSpPr/>
      </dsp:nvSpPr>
      <dsp:spPr>
        <a:xfrm>
          <a:off x="3950612" y="4159441"/>
          <a:ext cx="91440" cy="354237"/>
        </a:xfrm>
        <a:custGeom>
          <a:avLst/>
          <a:gdLst/>
          <a:ahLst/>
          <a:cxnLst/>
          <a:rect l="0" t="0" r="0" b="0"/>
          <a:pathLst>
            <a:path>
              <a:moveTo>
                <a:pt x="45720" y="0"/>
              </a:moveTo>
              <a:lnTo>
                <a:pt x="45720" y="354237"/>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6389E0-C089-40B9-A9DB-90D391C37D90}">
      <dsp:nvSpPr>
        <dsp:cNvPr id="0" name=""/>
        <dsp:cNvSpPr/>
      </dsp:nvSpPr>
      <dsp:spPr>
        <a:xfrm>
          <a:off x="2507654" y="4159441"/>
          <a:ext cx="1488678" cy="354237"/>
        </a:xfrm>
        <a:custGeom>
          <a:avLst/>
          <a:gdLst/>
          <a:ahLst/>
          <a:cxnLst/>
          <a:rect l="0" t="0" r="0" b="0"/>
          <a:pathLst>
            <a:path>
              <a:moveTo>
                <a:pt x="1488678" y="0"/>
              </a:moveTo>
              <a:lnTo>
                <a:pt x="1488678" y="241402"/>
              </a:lnTo>
              <a:lnTo>
                <a:pt x="0" y="241402"/>
              </a:lnTo>
              <a:lnTo>
                <a:pt x="0" y="354237"/>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797CE-632E-47BB-91C7-EAF5EFC8D07D}">
      <dsp:nvSpPr>
        <dsp:cNvPr id="0" name=""/>
        <dsp:cNvSpPr/>
      </dsp:nvSpPr>
      <dsp:spPr>
        <a:xfrm>
          <a:off x="3950612" y="3031767"/>
          <a:ext cx="91440" cy="354237"/>
        </a:xfrm>
        <a:custGeom>
          <a:avLst/>
          <a:gdLst/>
          <a:ahLst/>
          <a:cxnLst/>
          <a:rect l="0" t="0" r="0" b="0"/>
          <a:pathLst>
            <a:path>
              <a:moveTo>
                <a:pt x="45720" y="0"/>
              </a:moveTo>
              <a:lnTo>
                <a:pt x="45720" y="354237"/>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451752-9F4F-4F4C-B781-49593FF97378}">
      <dsp:nvSpPr>
        <dsp:cNvPr id="0" name=""/>
        <dsp:cNvSpPr/>
      </dsp:nvSpPr>
      <dsp:spPr>
        <a:xfrm>
          <a:off x="3251993" y="1904093"/>
          <a:ext cx="744339" cy="354237"/>
        </a:xfrm>
        <a:custGeom>
          <a:avLst/>
          <a:gdLst/>
          <a:ahLst/>
          <a:cxnLst/>
          <a:rect l="0" t="0" r="0" b="0"/>
          <a:pathLst>
            <a:path>
              <a:moveTo>
                <a:pt x="0" y="0"/>
              </a:moveTo>
              <a:lnTo>
                <a:pt x="0" y="241402"/>
              </a:lnTo>
              <a:lnTo>
                <a:pt x="744339" y="241402"/>
              </a:lnTo>
              <a:lnTo>
                <a:pt x="744339" y="354237"/>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166EDE-2442-4300-B611-6BC08E109854}">
      <dsp:nvSpPr>
        <dsp:cNvPr id="0" name=""/>
        <dsp:cNvSpPr/>
      </dsp:nvSpPr>
      <dsp:spPr>
        <a:xfrm>
          <a:off x="2507654" y="1904093"/>
          <a:ext cx="744339" cy="354237"/>
        </a:xfrm>
        <a:custGeom>
          <a:avLst/>
          <a:gdLst/>
          <a:ahLst/>
          <a:cxnLst/>
          <a:rect l="0" t="0" r="0" b="0"/>
          <a:pathLst>
            <a:path>
              <a:moveTo>
                <a:pt x="744339" y="0"/>
              </a:moveTo>
              <a:lnTo>
                <a:pt x="744339" y="241402"/>
              </a:lnTo>
              <a:lnTo>
                <a:pt x="0" y="241402"/>
              </a:lnTo>
              <a:lnTo>
                <a:pt x="0" y="354237"/>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DFD13D-DEFA-436E-8ECB-08D4751B733F}">
      <dsp:nvSpPr>
        <dsp:cNvPr id="0" name=""/>
        <dsp:cNvSpPr/>
      </dsp:nvSpPr>
      <dsp:spPr>
        <a:xfrm>
          <a:off x="3206273" y="776420"/>
          <a:ext cx="91440" cy="354237"/>
        </a:xfrm>
        <a:custGeom>
          <a:avLst/>
          <a:gdLst/>
          <a:ahLst/>
          <a:cxnLst/>
          <a:rect l="0" t="0" r="0" b="0"/>
          <a:pathLst>
            <a:path>
              <a:moveTo>
                <a:pt x="45720" y="0"/>
              </a:moveTo>
              <a:lnTo>
                <a:pt x="45720" y="354237"/>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3ECAD1-D437-4898-807D-1BEC29207731}">
      <dsp:nvSpPr>
        <dsp:cNvPr id="0" name=""/>
        <dsp:cNvSpPr/>
      </dsp:nvSpPr>
      <dsp:spPr>
        <a:xfrm>
          <a:off x="2642989" y="2984"/>
          <a:ext cx="1218009" cy="77343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B14F7F-9888-4764-904A-74FAC20616CD}">
      <dsp:nvSpPr>
        <dsp:cNvPr id="0" name=""/>
        <dsp:cNvSpPr/>
      </dsp:nvSpPr>
      <dsp:spPr>
        <a:xfrm>
          <a:off x="2778323" y="131551"/>
          <a:ext cx="1218009" cy="77343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Stock Value</a:t>
          </a:r>
        </a:p>
      </dsp:txBody>
      <dsp:txXfrm>
        <a:off x="2800976" y="154204"/>
        <a:ext cx="1172703" cy="728129"/>
      </dsp:txXfrm>
    </dsp:sp>
    <dsp:sp modelId="{BA1265E3-CD79-4EFE-BF93-EF3416B4D86E}">
      <dsp:nvSpPr>
        <dsp:cNvPr id="0" name=""/>
        <dsp:cNvSpPr/>
      </dsp:nvSpPr>
      <dsp:spPr>
        <a:xfrm>
          <a:off x="2642989" y="1130658"/>
          <a:ext cx="1218009" cy="773435"/>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3AC625-5230-4A5C-89AB-D6C321AB81ED}">
      <dsp:nvSpPr>
        <dsp:cNvPr id="0" name=""/>
        <dsp:cNvSpPr/>
      </dsp:nvSpPr>
      <dsp:spPr>
        <a:xfrm>
          <a:off x="2778323" y="1259225"/>
          <a:ext cx="1218009" cy="773435"/>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Demand and Supply</a:t>
          </a:r>
        </a:p>
      </dsp:txBody>
      <dsp:txXfrm>
        <a:off x="2800976" y="1281878"/>
        <a:ext cx="1172703" cy="728129"/>
      </dsp:txXfrm>
    </dsp:sp>
    <dsp:sp modelId="{0E366A74-C856-49B9-868B-F997231A5094}">
      <dsp:nvSpPr>
        <dsp:cNvPr id="0" name=""/>
        <dsp:cNvSpPr/>
      </dsp:nvSpPr>
      <dsp:spPr>
        <a:xfrm>
          <a:off x="1898650" y="2258331"/>
          <a:ext cx="1218009" cy="773435"/>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88A91C-8A2A-494F-9901-A2D45242E604}">
      <dsp:nvSpPr>
        <dsp:cNvPr id="0" name=""/>
        <dsp:cNvSpPr/>
      </dsp:nvSpPr>
      <dsp:spPr>
        <a:xfrm>
          <a:off x="2033984" y="2386899"/>
          <a:ext cx="1218009" cy="773435"/>
        </a:xfrm>
        <a:prstGeom prst="roundRect">
          <a:avLst>
            <a:gd name="adj" fmla="val 10000"/>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Basic Necessities</a:t>
          </a:r>
        </a:p>
      </dsp:txBody>
      <dsp:txXfrm>
        <a:off x="2056637" y="2409552"/>
        <a:ext cx="1172703" cy="728129"/>
      </dsp:txXfrm>
    </dsp:sp>
    <dsp:sp modelId="{FBA6CF91-AE8B-4CAE-A735-C5648F03A4B4}">
      <dsp:nvSpPr>
        <dsp:cNvPr id="0" name=""/>
        <dsp:cNvSpPr/>
      </dsp:nvSpPr>
      <dsp:spPr>
        <a:xfrm>
          <a:off x="3387328" y="2258331"/>
          <a:ext cx="1218009" cy="773435"/>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AE0E6F-634F-4355-97FB-D74846352B9B}">
      <dsp:nvSpPr>
        <dsp:cNvPr id="0" name=""/>
        <dsp:cNvSpPr/>
      </dsp:nvSpPr>
      <dsp:spPr>
        <a:xfrm>
          <a:off x="3522662" y="2386899"/>
          <a:ext cx="1218009" cy="773435"/>
        </a:xfrm>
        <a:prstGeom prst="roundRect">
          <a:avLst>
            <a:gd name="adj" fmla="val 10000"/>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Additional Products and Services</a:t>
          </a:r>
        </a:p>
      </dsp:txBody>
      <dsp:txXfrm>
        <a:off x="3545315" y="2409552"/>
        <a:ext cx="1172703" cy="728129"/>
      </dsp:txXfrm>
    </dsp:sp>
    <dsp:sp modelId="{ADE7052B-91FC-4ECA-A59D-926E4B0FC8D1}">
      <dsp:nvSpPr>
        <dsp:cNvPr id="0" name=""/>
        <dsp:cNvSpPr/>
      </dsp:nvSpPr>
      <dsp:spPr>
        <a:xfrm>
          <a:off x="3387328" y="3386005"/>
          <a:ext cx="1218009" cy="77343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5C8BDB-B0CD-4A52-9C3E-D8FA600758E7}">
      <dsp:nvSpPr>
        <dsp:cNvPr id="0" name=""/>
        <dsp:cNvSpPr/>
      </dsp:nvSpPr>
      <dsp:spPr>
        <a:xfrm>
          <a:off x="3522662" y="3514573"/>
          <a:ext cx="1218009" cy="77343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Marketing</a:t>
          </a:r>
        </a:p>
      </dsp:txBody>
      <dsp:txXfrm>
        <a:off x="3545315" y="3537226"/>
        <a:ext cx="1172703" cy="728129"/>
      </dsp:txXfrm>
    </dsp:sp>
    <dsp:sp modelId="{89FBD0AA-79D7-4325-AD0B-66B61D73C36E}">
      <dsp:nvSpPr>
        <dsp:cNvPr id="0" name=""/>
        <dsp:cNvSpPr/>
      </dsp:nvSpPr>
      <dsp:spPr>
        <a:xfrm>
          <a:off x="1898650" y="4513679"/>
          <a:ext cx="1218009" cy="77343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0646CF-1C77-4AB4-A997-1760D23C7B9B}">
      <dsp:nvSpPr>
        <dsp:cNvPr id="0" name=""/>
        <dsp:cNvSpPr/>
      </dsp:nvSpPr>
      <dsp:spPr>
        <a:xfrm>
          <a:off x="2033984" y="4642246"/>
          <a:ext cx="1218009" cy="77343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News &amp; TV Channels</a:t>
          </a:r>
        </a:p>
      </dsp:txBody>
      <dsp:txXfrm>
        <a:off x="2056637" y="4664899"/>
        <a:ext cx="1172703" cy="728129"/>
      </dsp:txXfrm>
    </dsp:sp>
    <dsp:sp modelId="{4D63D9DB-4D2D-43E8-9EB4-4A6397237D61}">
      <dsp:nvSpPr>
        <dsp:cNvPr id="0" name=""/>
        <dsp:cNvSpPr/>
      </dsp:nvSpPr>
      <dsp:spPr>
        <a:xfrm>
          <a:off x="3387328" y="4513679"/>
          <a:ext cx="1218009" cy="77343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E7CF58-E9D3-42F3-861D-60EE1E00B7EB}">
      <dsp:nvSpPr>
        <dsp:cNvPr id="0" name=""/>
        <dsp:cNvSpPr/>
      </dsp:nvSpPr>
      <dsp:spPr>
        <a:xfrm>
          <a:off x="3522662" y="4642246"/>
          <a:ext cx="1218009" cy="77343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Social Media</a:t>
          </a:r>
        </a:p>
      </dsp:txBody>
      <dsp:txXfrm>
        <a:off x="3545315" y="4664899"/>
        <a:ext cx="1172703" cy="728129"/>
      </dsp:txXfrm>
    </dsp:sp>
    <dsp:sp modelId="{63BD2B92-4043-4965-9270-49CD7595CB45}">
      <dsp:nvSpPr>
        <dsp:cNvPr id="0" name=""/>
        <dsp:cNvSpPr/>
      </dsp:nvSpPr>
      <dsp:spPr>
        <a:xfrm>
          <a:off x="4876006" y="4513679"/>
          <a:ext cx="1218009" cy="77343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DA93E2-1ABE-4BF1-AA1C-BE05B74BA1AB}">
      <dsp:nvSpPr>
        <dsp:cNvPr id="0" name=""/>
        <dsp:cNvSpPr/>
      </dsp:nvSpPr>
      <dsp:spPr>
        <a:xfrm>
          <a:off x="5011340" y="4642246"/>
          <a:ext cx="1218009" cy="77343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Events</a:t>
          </a:r>
        </a:p>
      </dsp:txBody>
      <dsp:txXfrm>
        <a:off x="5033993" y="4664899"/>
        <a:ext cx="1172703" cy="72812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lseiyjg/use-news-to-predict-stock-marke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https://www.investopedia.com/ask/answers/155.asp" TargetMode="Externa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hyperlink" Target="https://money.cnn.com/data/us_markets/index.html" TargetMode="External"/><Relationship Id="rId5" Type="http://schemas.openxmlformats.org/officeDocument/2006/relationships/hyperlink" Target="https://www.investors.com/research/the-income-investor/netflix-stock-verizon-stock-disney-stock/" TargetMode="External"/><Relationship Id="rId4" Type="http://schemas.openxmlformats.org/officeDocument/2006/relationships/hyperlink" Target="https://www.magnifymoney.com/blog/news/american-households-have-a-record-amount-of-assets-in-stock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93AD-A8BD-4CA1-93AB-046EEFA382B1}"/>
              </a:ext>
            </a:extLst>
          </p:cNvPr>
          <p:cNvSpPr>
            <a:spLocks noGrp="1"/>
          </p:cNvSpPr>
          <p:nvPr>
            <p:ph type="ctrTitle"/>
          </p:nvPr>
        </p:nvSpPr>
        <p:spPr>
          <a:xfrm>
            <a:off x="1572205" y="302580"/>
            <a:ext cx="8825658" cy="3329581"/>
          </a:xfrm>
        </p:spPr>
        <p:txBody>
          <a:bodyPr/>
          <a:lstStyle/>
          <a:p>
            <a:pPr algn="ctr"/>
            <a:r>
              <a:rPr lang="en-US" sz="4800" dirty="0">
                <a:latin typeface="Times New Roman" panose="02020603050405020304" pitchFamily="18" charset="0"/>
                <a:cs typeface="Times New Roman" panose="02020603050405020304" pitchFamily="18" charset="0"/>
              </a:rPr>
              <a:t>USING NEWS TO PREDICT STOCK MOVEMENT</a:t>
            </a:r>
          </a:p>
        </p:txBody>
      </p:sp>
      <p:sp>
        <p:nvSpPr>
          <p:cNvPr id="3" name="Subtitle 2">
            <a:extLst>
              <a:ext uri="{FF2B5EF4-FFF2-40B4-BE49-F238E27FC236}">
                <a16:creationId xmlns:a16="http://schemas.microsoft.com/office/drawing/2014/main" id="{13E272C3-85F3-449D-B960-222FC1A2DA5C}"/>
              </a:ext>
            </a:extLst>
          </p:cNvPr>
          <p:cNvSpPr>
            <a:spLocks noGrp="1"/>
          </p:cNvSpPr>
          <p:nvPr>
            <p:ph type="subTitle" idx="1"/>
          </p:nvPr>
        </p:nvSpPr>
        <p:spPr>
          <a:xfrm>
            <a:off x="1400141" y="4120432"/>
            <a:ext cx="9391717" cy="2014037"/>
          </a:xfrm>
        </p:spPr>
        <p:txBody>
          <a:bodyPr>
            <a:normAutofit/>
          </a:bodyPr>
          <a:lstStyle/>
          <a:p>
            <a:pPr algn="ctr"/>
            <a:r>
              <a:rPr lang="en-US" dirty="0">
                <a:latin typeface="Times New Roman" panose="02020603050405020304" pitchFamily="18" charset="0"/>
                <a:cs typeface="Times New Roman" panose="02020603050405020304" pitchFamily="18" charset="0"/>
              </a:rPr>
              <a:t>EAI 6000 Fundamentals of artificial intelligence</a:t>
            </a:r>
          </a:p>
          <a:p>
            <a:pPr algn="ctr"/>
            <a:r>
              <a:rPr lang="en-US" dirty="0">
                <a:latin typeface="Times New Roman" panose="02020603050405020304" pitchFamily="18" charset="0"/>
                <a:cs typeface="Times New Roman" panose="02020603050405020304" pitchFamily="18" charset="0"/>
              </a:rPr>
              <a:t>Final Project done by</a:t>
            </a:r>
          </a:p>
          <a:p>
            <a:pPr algn="ctr"/>
            <a:r>
              <a:rPr lang="en-US" dirty="0">
                <a:latin typeface="Times New Roman" panose="02020603050405020304" pitchFamily="18" charset="0"/>
                <a:cs typeface="Times New Roman" panose="02020603050405020304" pitchFamily="18" charset="0"/>
              </a:rPr>
              <a:t>Anish Nitin Somaiah (NUID: 001894328)</a:t>
            </a:r>
          </a:p>
          <a:p>
            <a:pPr algn="ct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9765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FA83-1C83-4745-9661-F0683ED40498}"/>
              </a:ext>
            </a:extLst>
          </p:cNvPr>
          <p:cNvSpPr>
            <a:spLocks noGrp="1"/>
          </p:cNvSpPr>
          <p:nvPr>
            <p:ph type="title"/>
          </p:nvPr>
        </p:nvSpPr>
        <p:spPr>
          <a:xfrm>
            <a:off x="466752" y="730167"/>
            <a:ext cx="4165580" cy="825666"/>
          </a:xfrm>
        </p:spPr>
        <p:txBody>
          <a:bodyPr vert="horz" lIns="91440" tIns="45720" rIns="91440" bIns="45720" rtlCol="0" anchor="t">
            <a:normAutofit/>
          </a:bodyPr>
          <a:lstStyle/>
          <a:p>
            <a:r>
              <a:rPr lang="en-US" sz="2800" b="0" i="0" kern="1200" dirty="0">
                <a:solidFill>
                  <a:schemeClr val="tx2"/>
                </a:solidFill>
                <a:latin typeface="Times New Roman" panose="02020603050405020304" pitchFamily="18" charset="0"/>
                <a:cs typeface="Times New Roman" panose="02020603050405020304" pitchFamily="18" charset="0"/>
              </a:rPr>
              <a:t>THE</a:t>
            </a:r>
            <a:r>
              <a:rPr lang="en-US" sz="3600" b="0" i="0" kern="1200" dirty="0">
                <a:solidFill>
                  <a:schemeClr val="tx2"/>
                </a:solidFill>
                <a:latin typeface="Times New Roman" panose="02020603050405020304" pitchFamily="18" charset="0"/>
                <a:cs typeface="Times New Roman" panose="02020603050405020304" pitchFamily="18" charset="0"/>
              </a:rPr>
              <a:t> WHY </a:t>
            </a:r>
            <a:r>
              <a:rPr lang="en-US" sz="3200" b="0" i="0" kern="1200" dirty="0">
                <a:solidFill>
                  <a:schemeClr val="tx2"/>
                </a:solidFill>
                <a:latin typeface="Times New Roman" panose="02020603050405020304" pitchFamily="18" charset="0"/>
                <a:cs typeface="Times New Roman" panose="02020603050405020304" pitchFamily="18" charset="0"/>
              </a:rPr>
              <a:t>FACTOR</a:t>
            </a:r>
            <a:endParaRPr lang="en-US" sz="3600" b="0" i="0" kern="1200" dirty="0">
              <a:solidFill>
                <a:schemeClr val="tx2"/>
              </a:solidFill>
              <a:latin typeface="Times New Roman" panose="02020603050405020304" pitchFamily="18" charset="0"/>
              <a:cs typeface="Times New Roman" panose="02020603050405020304" pitchFamily="18" charset="0"/>
            </a:endParaRPr>
          </a:p>
        </p:txBody>
      </p:sp>
      <p:sp>
        <p:nvSpPr>
          <p:cNvPr id="12" name="Freeform: Shape 11">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4"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6">
            <a:extLst>
              <a:ext uri="{FF2B5EF4-FFF2-40B4-BE49-F238E27FC236}">
                <a16:creationId xmlns:a16="http://schemas.microsoft.com/office/drawing/2014/main" id="{1563641E-52B3-445A-B8BB-EFA0EEB52F46}"/>
              </a:ext>
            </a:extLst>
          </p:cNvPr>
          <p:cNvPicPr>
            <a:picLocks noChangeAspect="1"/>
          </p:cNvPicPr>
          <p:nvPr/>
        </p:nvPicPr>
        <p:blipFill>
          <a:blip r:embed="rId3"/>
          <a:stretch>
            <a:fillRect/>
          </a:stretch>
        </p:blipFill>
        <p:spPr>
          <a:xfrm>
            <a:off x="6094410" y="858599"/>
            <a:ext cx="5449471" cy="2261530"/>
          </a:xfrm>
          <a:prstGeom prst="rect">
            <a:avLst/>
          </a:prstGeom>
          <a:ln>
            <a:solidFill>
              <a:schemeClr val="bg1"/>
            </a:solidFill>
          </a:ln>
          <a:effectLst/>
        </p:spPr>
      </p:pic>
      <p:sp>
        <p:nvSpPr>
          <p:cNvPr id="16" name="Rectangle 15">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A9A3EBED-8388-4F22-B95F-12AA75C5BC49}"/>
              </a:ext>
            </a:extLst>
          </p:cNvPr>
          <p:cNvSpPr txBox="1"/>
          <p:nvPr/>
        </p:nvSpPr>
        <p:spPr>
          <a:xfrm>
            <a:off x="558415" y="2399147"/>
            <a:ext cx="4165146" cy="4195481"/>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sz="1800" b="0" i="0" kern="1200" dirty="0">
                <a:solidFill>
                  <a:schemeClr val="tx1"/>
                </a:solidFill>
                <a:latin typeface="Times New Roman" panose="02020603050405020304" pitchFamily="18" charset="0"/>
                <a:ea typeface="+mj-ea"/>
                <a:cs typeface="Times New Roman" panose="02020603050405020304" pitchFamily="18" charset="0"/>
              </a:rPr>
              <a:t>STOCK MARKET IS VOLATILE AND DEPENDENT NOT ONLY ON THE TYPE OF INDUSTRY BUT ALSO ON THE DETAILS ABOUT THE COMPANY INVESTED OR ABOUT THE COMPETITION.</a:t>
            </a:r>
          </a:p>
          <a:p>
            <a:pPr>
              <a:spcBef>
                <a:spcPts val="1000"/>
              </a:spcBef>
              <a:buClr>
                <a:schemeClr val="bg2">
                  <a:lumMod val="40000"/>
                  <a:lumOff val="60000"/>
                </a:schemeClr>
              </a:buClr>
              <a:buSzPct val="80000"/>
              <a:buFont typeface="Wingdings 3" charset="2"/>
              <a:buChar char=""/>
            </a:pPr>
            <a:endParaRPr lang="en-US" sz="1800" b="0" i="0" kern="1200" dirty="0">
              <a:solidFill>
                <a:schemeClr val="tx1"/>
              </a:solidFill>
              <a:latin typeface="Times New Roman" panose="02020603050405020304" pitchFamily="18" charset="0"/>
              <a:ea typeface="+mj-ea"/>
              <a:cs typeface="Times New Roman" panose="02020603050405020304" pitchFamily="18" charset="0"/>
            </a:endParaRPr>
          </a:p>
          <a:p>
            <a:pPr>
              <a:spcBef>
                <a:spcPts val="1000"/>
              </a:spcBef>
              <a:buClr>
                <a:schemeClr val="bg2">
                  <a:lumMod val="40000"/>
                  <a:lumOff val="60000"/>
                </a:schemeClr>
              </a:buClr>
              <a:buSzPct val="80000"/>
              <a:buFont typeface="Wingdings 3" charset="2"/>
              <a:buChar char=""/>
            </a:pPr>
            <a:r>
              <a:rPr lang="en-US" sz="1800" b="0" i="0" kern="1200" dirty="0">
                <a:solidFill>
                  <a:schemeClr val="tx1"/>
                </a:solidFill>
                <a:latin typeface="Times New Roman" panose="02020603050405020304" pitchFamily="18" charset="0"/>
                <a:ea typeface="+mj-ea"/>
                <a:cs typeface="Times New Roman" panose="02020603050405020304" pitchFamily="18" charset="0"/>
              </a:rPr>
              <a:t>BOTH NEWS AND STOCK VALUE ARE REAL TIME DEPENDENT FACTORS.</a:t>
            </a:r>
          </a:p>
        </p:txBody>
      </p:sp>
      <p:pic>
        <p:nvPicPr>
          <p:cNvPr id="5" name="Picture 4">
            <a:extLst>
              <a:ext uri="{FF2B5EF4-FFF2-40B4-BE49-F238E27FC236}">
                <a16:creationId xmlns:a16="http://schemas.microsoft.com/office/drawing/2014/main" id="{E4D23332-DE88-4286-8831-5890742483FC}"/>
              </a:ext>
            </a:extLst>
          </p:cNvPr>
          <p:cNvPicPr>
            <a:picLocks noChangeAspect="1"/>
          </p:cNvPicPr>
          <p:nvPr/>
        </p:nvPicPr>
        <p:blipFill>
          <a:blip r:embed="rId4"/>
          <a:stretch>
            <a:fillRect/>
          </a:stretch>
        </p:blipFill>
        <p:spPr>
          <a:xfrm>
            <a:off x="7054933" y="3371024"/>
            <a:ext cx="3636046" cy="3236081"/>
          </a:xfrm>
          <a:prstGeom prst="rect">
            <a:avLst/>
          </a:prstGeom>
          <a:ln>
            <a:solidFill>
              <a:schemeClr val="bg1"/>
            </a:solidFill>
          </a:ln>
          <a:effectLst/>
        </p:spPr>
      </p:pic>
    </p:spTree>
    <p:extLst>
      <p:ext uri="{BB962C8B-B14F-4D97-AF65-F5344CB8AC3E}">
        <p14:creationId xmlns:p14="http://schemas.microsoft.com/office/powerpoint/2010/main" val="299161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87159-C809-4868-84BB-27E66FD2E151}"/>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WHY IS IT IMPORTANT TO </a:t>
            </a:r>
            <a:r>
              <a:rPr lang="en-US" dirty="0">
                <a:latin typeface="Times New Roman" panose="02020603050405020304" pitchFamily="18" charset="0"/>
                <a:cs typeface="Times New Roman" panose="02020603050405020304" pitchFamily="18" charset="0"/>
              </a:rPr>
              <a:t>YOU</a:t>
            </a:r>
          </a:p>
        </p:txBody>
      </p:sp>
      <p:pic>
        <p:nvPicPr>
          <p:cNvPr id="4" name="Picture 3">
            <a:extLst>
              <a:ext uri="{FF2B5EF4-FFF2-40B4-BE49-F238E27FC236}">
                <a16:creationId xmlns:a16="http://schemas.microsoft.com/office/drawing/2014/main" id="{3647BFE8-69BE-45F4-8CFC-7D5B79532421}"/>
              </a:ext>
            </a:extLst>
          </p:cNvPr>
          <p:cNvPicPr>
            <a:picLocks noChangeAspect="1"/>
          </p:cNvPicPr>
          <p:nvPr/>
        </p:nvPicPr>
        <p:blipFill>
          <a:blip r:embed="rId2"/>
          <a:stretch>
            <a:fillRect/>
          </a:stretch>
        </p:blipFill>
        <p:spPr>
          <a:xfrm>
            <a:off x="455611" y="1729423"/>
            <a:ext cx="5927885" cy="4023676"/>
          </a:xfrm>
          <a:prstGeom prst="rect">
            <a:avLst/>
          </a:prstGeom>
        </p:spPr>
      </p:pic>
      <p:graphicFrame>
        <p:nvGraphicFramePr>
          <p:cNvPr id="6" name="Diagram 5">
            <a:extLst>
              <a:ext uri="{FF2B5EF4-FFF2-40B4-BE49-F238E27FC236}">
                <a16:creationId xmlns:a16="http://schemas.microsoft.com/office/drawing/2014/main" id="{292A642E-EDD8-48C1-8A7E-C57D550D1139}"/>
              </a:ext>
            </a:extLst>
          </p:cNvPr>
          <p:cNvGraphicFramePr/>
          <p:nvPr>
            <p:extLst>
              <p:ext uri="{D42A27DB-BD31-4B8C-83A1-F6EECF244321}">
                <p14:modId xmlns:p14="http://schemas.microsoft.com/office/powerpoint/2010/main" val="3596479860"/>
              </p:ext>
            </p:extLst>
          </p:nvPr>
        </p:nvGraphicFramePr>
        <p:xfrm>
          <a:off x="5348472" y="98661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047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5F7AA-D67B-4576-915D-040FA7823DE0}"/>
              </a:ext>
            </a:extLst>
          </p:cNvPr>
          <p:cNvSpPr>
            <a:spLocks noGrp="1"/>
          </p:cNvSpPr>
          <p:nvPr>
            <p:ph type="title"/>
          </p:nvPr>
        </p:nvSpPr>
        <p:spPr>
          <a:xfrm>
            <a:off x="646111" y="452718"/>
            <a:ext cx="9404723" cy="585969"/>
          </a:xfrm>
        </p:spPr>
        <p:txBody>
          <a:bodyPr/>
          <a:lstStyle/>
          <a:p>
            <a:r>
              <a:rPr lang="en-US" sz="3200" dirty="0">
                <a:latin typeface="Times New Roman" panose="02020603050405020304" pitchFamily="18" charset="0"/>
                <a:cs typeface="Times New Roman" panose="02020603050405020304" pitchFamily="18" charset="0"/>
              </a:rPr>
              <a:t>PREDICTION TARGET &amp; DATA DESCRIPTION</a:t>
            </a:r>
          </a:p>
        </p:txBody>
      </p:sp>
      <p:sp>
        <p:nvSpPr>
          <p:cNvPr id="4" name="TextBox 3">
            <a:extLst>
              <a:ext uri="{FF2B5EF4-FFF2-40B4-BE49-F238E27FC236}">
                <a16:creationId xmlns:a16="http://schemas.microsoft.com/office/drawing/2014/main" id="{61CAE3A8-FD3E-4DF2-BED4-FFF16539478C}"/>
              </a:ext>
            </a:extLst>
          </p:cNvPr>
          <p:cNvSpPr txBox="1"/>
          <p:nvPr/>
        </p:nvSpPr>
        <p:spPr>
          <a:xfrm>
            <a:off x="745724" y="1420427"/>
            <a:ext cx="9765437" cy="517064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2 Datasets : 1. Stock Value for a day (Features: Open, High, Low, Close &amp; Adj Close</a:t>
            </a:r>
          </a:p>
          <a:p>
            <a:r>
              <a:rPr lang="en-US" dirty="0">
                <a:latin typeface="Times New Roman" panose="02020603050405020304" pitchFamily="18" charset="0"/>
                <a:cs typeface="Times New Roman" panose="02020603050405020304" pitchFamily="18" charset="0"/>
              </a:rPr>
              <a:t>                          2. Reddit Top 25 News Headlines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News Headlines are Feature Engineered and extracted features from the text words are Subjectivity, Objectivity, Neutral, Positive and Negative percentages of words in the news.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Dataset Source: </a:t>
            </a:r>
            <a:r>
              <a:rPr lang="en-US" dirty="0">
                <a:latin typeface="Times New Roman" panose="02020603050405020304" pitchFamily="18" charset="0"/>
                <a:cs typeface="Times New Roman" panose="02020603050405020304" pitchFamily="18" charset="0"/>
                <a:hlinkClick r:id="rId2"/>
              </a:rPr>
              <a:t>https://www.kaggle.com/lseiyjg/use-news-to-predict-stock-markets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Project Objective</a:t>
            </a:r>
          </a:p>
          <a:p>
            <a:pPr algn="ctr" fontAlgn="base"/>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binary classification task with two labels</a:t>
            </a:r>
          </a:p>
          <a:p>
            <a:pPr algn="ctr" fontAlgn="base"/>
            <a:r>
              <a:rPr lang="en-US" dirty="0">
                <a:latin typeface="Times New Roman" panose="02020603050405020304" pitchFamily="18" charset="0"/>
                <a:cs typeface="Times New Roman" panose="02020603050405020304" pitchFamily="18" charset="0"/>
              </a:rPr>
              <a:t> "1" when DJIA Adj Close value rose or stayed as the same</a:t>
            </a:r>
          </a:p>
          <a:p>
            <a:pPr algn="ctr" fontAlgn="base"/>
            <a:r>
              <a:rPr lang="en-US" dirty="0">
                <a:latin typeface="Times New Roman" panose="02020603050405020304" pitchFamily="18" charset="0"/>
                <a:cs typeface="Times New Roman" panose="02020603050405020304" pitchFamily="18" charset="0"/>
              </a:rPr>
              <a:t> "0" when DJIA Adj Close value decreased.</a:t>
            </a:r>
          </a:p>
          <a:p>
            <a:pPr algn="ctr" fontAlgn="base"/>
            <a:endParaRPr lang="en-US"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are trying to Predict </a:t>
            </a:r>
            <a:r>
              <a:rPr lang="en-US" sz="3200" b="1" dirty="0">
                <a:latin typeface="Times New Roman" panose="02020603050405020304" pitchFamily="18" charset="0"/>
                <a:cs typeface="Times New Roman" panose="02020603050405020304" pitchFamily="18" charset="0"/>
              </a:rPr>
              <a:t>whether a stock’s Adj close value increased (or remained same) or decreased on a particular day based on the news</a:t>
            </a:r>
            <a:r>
              <a:rPr lang="en-US" dirty="0">
                <a:latin typeface="Times New Roman" panose="02020603050405020304" pitchFamily="18" charset="0"/>
                <a:cs typeface="Times New Roman" panose="02020603050405020304" pitchFamily="18" charset="0"/>
              </a:rPr>
              <a:t> using classification algorithms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8031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10BE7C-68D9-4E91-8928-3FF862DB67B8}"/>
              </a:ext>
            </a:extLst>
          </p:cNvPr>
          <p:cNvSpPr>
            <a:spLocks noGrp="1"/>
          </p:cNvSpPr>
          <p:nvPr>
            <p:ph type="title"/>
          </p:nvPr>
        </p:nvSpPr>
        <p:spPr>
          <a:xfrm>
            <a:off x="7882104" y="2286000"/>
            <a:ext cx="4024546" cy="1957041"/>
          </a:xfrm>
        </p:spPr>
        <p:txBody>
          <a:bodyPr vert="horz" lIns="91440" tIns="45720" rIns="91440" bIns="45720" rtlCol="0" anchor="b">
            <a:noAutofit/>
          </a:bodyPr>
          <a:lstStyle/>
          <a:p>
            <a:r>
              <a:rPr lang="en-US" sz="3600" b="0" i="0" kern="1200" dirty="0">
                <a:solidFill>
                  <a:srgbClr val="EBEBEB"/>
                </a:solidFill>
                <a:latin typeface="Times New Roman" panose="02020603050405020304" pitchFamily="18" charset="0"/>
                <a:cs typeface="Times New Roman" panose="02020603050405020304" pitchFamily="18" charset="0"/>
              </a:rPr>
              <a:t>ANALYSIS STORY </a:t>
            </a:r>
            <a:br>
              <a:rPr lang="en-US" sz="3600" b="0" i="0" kern="1200" dirty="0">
                <a:solidFill>
                  <a:srgbClr val="EBEBEB"/>
                </a:solidFill>
                <a:latin typeface="Times New Roman" panose="02020603050405020304" pitchFamily="18" charset="0"/>
                <a:cs typeface="Times New Roman" panose="02020603050405020304" pitchFamily="18" charset="0"/>
              </a:rPr>
            </a:br>
            <a:r>
              <a:rPr lang="en-US" sz="3600" b="0" i="0" kern="1200" dirty="0">
                <a:solidFill>
                  <a:srgbClr val="EBEBEB"/>
                </a:solidFill>
                <a:latin typeface="Times New Roman" panose="02020603050405020304" pitchFamily="18" charset="0"/>
                <a:cs typeface="Times New Roman" panose="02020603050405020304" pitchFamily="18" charset="0"/>
              </a:rPr>
              <a:t>PART 1</a:t>
            </a:r>
            <a:br>
              <a:rPr lang="en-US" sz="3600" b="0" i="0" kern="1200" dirty="0">
                <a:solidFill>
                  <a:srgbClr val="EBEBEB"/>
                </a:solidFill>
                <a:latin typeface="Times New Roman" panose="02020603050405020304" pitchFamily="18" charset="0"/>
                <a:cs typeface="Times New Roman" panose="02020603050405020304" pitchFamily="18" charset="0"/>
              </a:rPr>
            </a:br>
            <a:r>
              <a:rPr lang="en-US" sz="3600" b="0" i="0" kern="1200" dirty="0">
                <a:solidFill>
                  <a:srgbClr val="EBEBEB"/>
                </a:solidFill>
                <a:latin typeface="Times New Roman" panose="02020603050405020304" pitchFamily="18" charset="0"/>
                <a:cs typeface="Times New Roman" panose="02020603050405020304" pitchFamily="18" charset="0"/>
              </a:rPr>
              <a:t>THE FEATURES</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5102DAC2-91CA-4AD1-B9C5-DE5FC1E3C351}"/>
              </a:ext>
            </a:extLst>
          </p:cNvPr>
          <p:cNvPicPr>
            <a:picLocks noChangeAspect="1"/>
          </p:cNvPicPr>
          <p:nvPr/>
        </p:nvPicPr>
        <p:blipFill>
          <a:blip r:embed="rId6"/>
          <a:stretch>
            <a:fillRect/>
          </a:stretch>
        </p:blipFill>
        <p:spPr>
          <a:xfrm>
            <a:off x="466725" y="647698"/>
            <a:ext cx="6302857" cy="5861658"/>
          </a:xfrm>
          <a:prstGeom prst="rect">
            <a:avLst/>
          </a:prstGeom>
          <a:effectLst/>
        </p:spPr>
      </p:pic>
    </p:spTree>
    <p:extLst>
      <p:ext uri="{BB962C8B-B14F-4D97-AF65-F5344CB8AC3E}">
        <p14:creationId xmlns:p14="http://schemas.microsoft.com/office/powerpoint/2010/main" val="30684844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4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125B0F-1FA6-4B7C-AD77-5DB208487889}"/>
              </a:ext>
            </a:extLst>
          </p:cNvPr>
          <p:cNvSpPr>
            <a:spLocks noGrp="1"/>
          </p:cNvSpPr>
          <p:nvPr>
            <p:ph type="title"/>
          </p:nvPr>
        </p:nvSpPr>
        <p:spPr>
          <a:xfrm>
            <a:off x="8218190" y="2085450"/>
            <a:ext cx="3352375" cy="3066507"/>
          </a:xfrm>
        </p:spPr>
        <p:txBody>
          <a:bodyPr vert="horz" lIns="91440" tIns="45720" rIns="91440" bIns="45720" rtlCol="0" anchor="b">
            <a:normAutofit/>
          </a:bodyPr>
          <a:lstStyle/>
          <a:p>
            <a:pPr>
              <a:lnSpc>
                <a:spcPct val="90000"/>
              </a:lnSpc>
            </a:pPr>
            <a:r>
              <a:rPr lang="en-US" sz="4200" b="0" i="0" kern="1200" dirty="0">
                <a:solidFill>
                  <a:srgbClr val="EBEBEB"/>
                </a:solidFill>
                <a:latin typeface="+mj-lt"/>
                <a:ea typeface="+mj-ea"/>
                <a:cs typeface="+mj-cs"/>
              </a:rPr>
              <a:t>ANALYSIS STORY </a:t>
            </a:r>
            <a:br>
              <a:rPr lang="en-US" sz="4200" b="0" i="0" kern="1200" dirty="0">
                <a:solidFill>
                  <a:srgbClr val="EBEBEB"/>
                </a:solidFill>
                <a:latin typeface="+mj-lt"/>
                <a:ea typeface="+mj-ea"/>
                <a:cs typeface="+mj-cs"/>
              </a:rPr>
            </a:br>
            <a:r>
              <a:rPr lang="en-US" sz="4200" b="0" i="0" kern="1200" dirty="0">
                <a:solidFill>
                  <a:srgbClr val="EBEBEB"/>
                </a:solidFill>
                <a:latin typeface="+mj-lt"/>
                <a:ea typeface="+mj-ea"/>
                <a:cs typeface="+mj-cs"/>
              </a:rPr>
              <a:t>PART 2 </a:t>
            </a:r>
            <a:br>
              <a:rPr lang="en-US" sz="4200" b="0" i="0" kern="1200" dirty="0">
                <a:solidFill>
                  <a:srgbClr val="EBEBEB"/>
                </a:solidFill>
                <a:latin typeface="+mj-lt"/>
                <a:ea typeface="+mj-ea"/>
                <a:cs typeface="+mj-cs"/>
              </a:rPr>
            </a:br>
            <a:r>
              <a:rPr lang="en-US" sz="4200" b="0" i="0" kern="1200" dirty="0">
                <a:solidFill>
                  <a:srgbClr val="EBEBEB"/>
                </a:solidFill>
                <a:latin typeface="+mj-lt"/>
                <a:ea typeface="+mj-ea"/>
                <a:cs typeface="+mj-cs"/>
              </a:rPr>
              <a:t>THE MODELS</a:t>
            </a:r>
          </a:p>
        </p:txBody>
      </p:sp>
      <p:sp>
        <p:nvSpPr>
          <p:cNvPr id="47"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9" name="Freeform: Shape 48">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50">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EE7D3FC8-9A74-4194-B25F-AE8F4F90C751}"/>
              </a:ext>
            </a:extLst>
          </p:cNvPr>
          <p:cNvPicPr>
            <a:picLocks noChangeAspect="1"/>
          </p:cNvPicPr>
          <p:nvPr/>
        </p:nvPicPr>
        <p:blipFill>
          <a:blip r:embed="rId6"/>
          <a:stretch>
            <a:fillRect/>
          </a:stretch>
        </p:blipFill>
        <p:spPr>
          <a:xfrm>
            <a:off x="146311" y="1957714"/>
            <a:ext cx="7282026" cy="3500111"/>
          </a:xfrm>
          <a:prstGeom prst="rect">
            <a:avLst/>
          </a:prstGeom>
          <a:effectLst/>
        </p:spPr>
      </p:pic>
    </p:spTree>
    <p:extLst>
      <p:ext uri="{BB962C8B-B14F-4D97-AF65-F5344CB8AC3E}">
        <p14:creationId xmlns:p14="http://schemas.microsoft.com/office/powerpoint/2010/main" val="14875678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7" name="Picture 76">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9" name="Oval 78">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1" name="Picture 80">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3" name="Picture 82">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5" name="Rectangle 84">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65AB8D9-45B0-494C-9E30-33BE9D25B067}"/>
              </a:ext>
            </a:extLst>
          </p:cNvPr>
          <p:cNvSpPr>
            <a:spLocks noGrp="1"/>
          </p:cNvSpPr>
          <p:nvPr>
            <p:ph type="title"/>
          </p:nvPr>
        </p:nvSpPr>
        <p:spPr>
          <a:xfrm>
            <a:off x="4872011" y="1447800"/>
            <a:ext cx="5108601" cy="3329581"/>
          </a:xfrm>
        </p:spPr>
        <p:txBody>
          <a:bodyPr vert="horz" lIns="91440" tIns="45720" rIns="91440" bIns="45720" rtlCol="0" anchor="b">
            <a:normAutofit/>
          </a:bodyPr>
          <a:lstStyle/>
          <a:p>
            <a:pPr>
              <a:lnSpc>
                <a:spcPct val="90000"/>
              </a:lnSpc>
            </a:pPr>
            <a:r>
              <a:rPr lang="en-US" sz="4500" b="0" i="0" kern="1200">
                <a:solidFill>
                  <a:schemeClr val="tx2"/>
                </a:solidFill>
                <a:latin typeface="+mj-lt"/>
                <a:ea typeface="+mj-ea"/>
                <a:cs typeface="+mj-cs"/>
              </a:rPr>
              <a:t>TUNING THE OPTIMUM MODEL</a:t>
            </a:r>
            <a:br>
              <a:rPr lang="en-US" sz="4500" b="0" i="0" kern="1200">
                <a:solidFill>
                  <a:schemeClr val="tx2"/>
                </a:solidFill>
                <a:latin typeface="+mj-lt"/>
                <a:ea typeface="+mj-ea"/>
                <a:cs typeface="+mj-cs"/>
              </a:rPr>
            </a:br>
            <a:r>
              <a:rPr lang="en-US" sz="4500" b="0" i="0" kern="1200">
                <a:solidFill>
                  <a:schemeClr val="tx2"/>
                </a:solidFill>
                <a:latin typeface="+mj-lt"/>
                <a:ea typeface="+mj-ea"/>
                <a:cs typeface="+mj-cs"/>
              </a:rPr>
              <a:t>LOGISTIC REGRESSION (L2 Regularization)</a:t>
            </a:r>
          </a:p>
        </p:txBody>
      </p:sp>
      <p:sp>
        <p:nvSpPr>
          <p:cNvPr id="87" name="Freeform: Shape 86">
            <a:extLst>
              <a:ext uri="{FF2B5EF4-FFF2-40B4-BE49-F238E27FC236}">
                <a16:creationId xmlns:a16="http://schemas.microsoft.com/office/drawing/2014/main" id="{0012F80A-A0A8-4290-86BA-30AD1BC82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1188017" y="1188018"/>
            <a:ext cx="6858001" cy="4481963"/>
          </a:xfrm>
          <a:custGeom>
            <a:avLst/>
            <a:gdLst>
              <a:gd name="connsiteX0" fmla="*/ 6858001 w 6858001"/>
              <a:gd name="connsiteY0" fmla="*/ 1344715 h 4481963"/>
              <a:gd name="connsiteX1" fmla="*/ 6858001 w 6858001"/>
              <a:gd name="connsiteY1" fmla="*/ 1177 h 4481963"/>
              <a:gd name="connsiteX2" fmla="*/ 6702324 w 6858001"/>
              <a:gd name="connsiteY2" fmla="*/ 26222 h 4481963"/>
              <a:gd name="connsiteX3" fmla="*/ 6547333 w 6858001"/>
              <a:gd name="connsiteY3" fmla="*/ 50091 h 4481963"/>
              <a:gd name="connsiteX4" fmla="*/ 6391657 w 6858001"/>
              <a:gd name="connsiteY4" fmla="*/ 73455 h 4481963"/>
              <a:gd name="connsiteX5" fmla="*/ 6235294 w 6858001"/>
              <a:gd name="connsiteY5" fmla="*/ 93458 h 4481963"/>
              <a:gd name="connsiteX6" fmla="*/ 6079618 w 6858001"/>
              <a:gd name="connsiteY6" fmla="*/ 113629 h 4481963"/>
              <a:gd name="connsiteX7" fmla="*/ 5923255 w 6858001"/>
              <a:gd name="connsiteY7" fmla="*/ 132455 h 4481963"/>
              <a:gd name="connsiteX8" fmla="*/ 5768950 w 6858001"/>
              <a:gd name="connsiteY8" fmla="*/ 148591 h 4481963"/>
              <a:gd name="connsiteX9" fmla="*/ 5612588 w 6858001"/>
              <a:gd name="connsiteY9" fmla="*/ 163887 h 4481963"/>
              <a:gd name="connsiteX10" fmla="*/ 5456911 w 6858001"/>
              <a:gd name="connsiteY10" fmla="*/ 177839 h 4481963"/>
              <a:gd name="connsiteX11" fmla="*/ 5303978 w 6858001"/>
              <a:gd name="connsiteY11" fmla="*/ 189941 h 4481963"/>
              <a:gd name="connsiteX12" fmla="*/ 5148987 w 6858001"/>
              <a:gd name="connsiteY12" fmla="*/ 202044 h 4481963"/>
              <a:gd name="connsiteX13" fmla="*/ 4996054 w 6858001"/>
              <a:gd name="connsiteY13" fmla="*/ 212129 h 4481963"/>
              <a:gd name="connsiteX14" fmla="*/ 4843120 w 6858001"/>
              <a:gd name="connsiteY14" fmla="*/ 220029 h 4481963"/>
              <a:gd name="connsiteX15" fmla="*/ 4690873 w 6858001"/>
              <a:gd name="connsiteY15" fmla="*/ 228266 h 4481963"/>
              <a:gd name="connsiteX16" fmla="*/ 4539997 w 6858001"/>
              <a:gd name="connsiteY16" fmla="*/ 235157 h 4481963"/>
              <a:gd name="connsiteX17" fmla="*/ 4390492 w 6858001"/>
              <a:gd name="connsiteY17" fmla="*/ 240032 h 4481963"/>
              <a:gd name="connsiteX18" fmla="*/ 4240988 w 6858001"/>
              <a:gd name="connsiteY18" fmla="*/ 244234 h 4481963"/>
              <a:gd name="connsiteX19" fmla="*/ 4092855 w 6858001"/>
              <a:gd name="connsiteY19" fmla="*/ 248268 h 4481963"/>
              <a:gd name="connsiteX20" fmla="*/ 3946780 w 6858001"/>
              <a:gd name="connsiteY20" fmla="*/ 250117 h 4481963"/>
              <a:gd name="connsiteX21" fmla="*/ 3800704 w 6858001"/>
              <a:gd name="connsiteY21" fmla="*/ 252134 h 4481963"/>
              <a:gd name="connsiteX22" fmla="*/ 3656686 w 6858001"/>
              <a:gd name="connsiteY22" fmla="*/ 253143 h 4481963"/>
              <a:gd name="connsiteX23" fmla="*/ 3514040 w 6858001"/>
              <a:gd name="connsiteY23" fmla="*/ 252134 h 4481963"/>
              <a:gd name="connsiteX24" fmla="*/ 3372765 w 6858001"/>
              <a:gd name="connsiteY24" fmla="*/ 252134 h 4481963"/>
              <a:gd name="connsiteX25" fmla="*/ 3232862 w 6858001"/>
              <a:gd name="connsiteY25" fmla="*/ 250117 h 4481963"/>
              <a:gd name="connsiteX26" fmla="*/ 3095702 w 6858001"/>
              <a:gd name="connsiteY26" fmla="*/ 247092 h 4481963"/>
              <a:gd name="connsiteX27" fmla="*/ 2959914 w 6858001"/>
              <a:gd name="connsiteY27" fmla="*/ 244234 h 4481963"/>
              <a:gd name="connsiteX28" fmla="*/ 2826868 w 6858001"/>
              <a:gd name="connsiteY28" fmla="*/ 241040 h 4481963"/>
              <a:gd name="connsiteX29" fmla="*/ 2694509 w 6858001"/>
              <a:gd name="connsiteY29" fmla="*/ 236166 h 4481963"/>
              <a:gd name="connsiteX30" fmla="*/ 2564208 w 6858001"/>
              <a:gd name="connsiteY30" fmla="*/ 230955 h 4481963"/>
              <a:gd name="connsiteX31" fmla="*/ 2436649 w 6858001"/>
              <a:gd name="connsiteY31" fmla="*/ 226249 h 4481963"/>
              <a:gd name="connsiteX32" fmla="*/ 2187703 w 6858001"/>
              <a:gd name="connsiteY32" fmla="*/ 212969 h 4481963"/>
              <a:gd name="connsiteX33" fmla="*/ 1949045 w 6858001"/>
              <a:gd name="connsiteY33" fmla="*/ 198850 h 4481963"/>
              <a:gd name="connsiteX34" fmla="*/ 1719988 w 6858001"/>
              <a:gd name="connsiteY34" fmla="*/ 184058 h 4481963"/>
              <a:gd name="connsiteX35" fmla="*/ 1503275 w 6858001"/>
              <a:gd name="connsiteY35" fmla="*/ 167753 h 4481963"/>
              <a:gd name="connsiteX36" fmla="*/ 1296163 w 6858001"/>
              <a:gd name="connsiteY36" fmla="*/ 150776 h 4481963"/>
              <a:gd name="connsiteX37" fmla="*/ 1104139 w 6858001"/>
              <a:gd name="connsiteY37" fmla="*/ 132455 h 4481963"/>
              <a:gd name="connsiteX38" fmla="*/ 923774 w 6858001"/>
              <a:gd name="connsiteY38" fmla="*/ 114469 h 4481963"/>
              <a:gd name="connsiteX39" fmla="*/ 757810 w 6858001"/>
              <a:gd name="connsiteY39" fmla="*/ 96484 h 4481963"/>
              <a:gd name="connsiteX40" fmla="*/ 605563 w 6858001"/>
              <a:gd name="connsiteY40" fmla="*/ 79507 h 4481963"/>
              <a:gd name="connsiteX41" fmla="*/ 470460 w 6858001"/>
              <a:gd name="connsiteY41" fmla="*/ 63370 h 4481963"/>
              <a:gd name="connsiteX42" fmla="*/ 348388 w 6858001"/>
              <a:gd name="connsiteY42" fmla="*/ 48074 h 4481963"/>
              <a:gd name="connsiteX43" fmla="*/ 245518 w 6858001"/>
              <a:gd name="connsiteY43" fmla="*/ 35299 h 4481963"/>
              <a:gd name="connsiteX44" fmla="*/ 159107 w 6858001"/>
              <a:gd name="connsiteY44" fmla="*/ 23197 h 4481963"/>
              <a:gd name="connsiteX45" fmla="*/ 40463 w 6858001"/>
              <a:gd name="connsiteY45" fmla="*/ 5883 h 4481963"/>
              <a:gd name="connsiteX46" fmla="*/ 1 w 6858001"/>
              <a:gd name="connsiteY46" fmla="*/ 0 h 4481963"/>
              <a:gd name="connsiteX47" fmla="*/ 1 w 6858001"/>
              <a:gd name="connsiteY47" fmla="*/ 904157 h 4481963"/>
              <a:gd name="connsiteX48" fmla="*/ 0 w 6858001"/>
              <a:gd name="connsiteY48" fmla="*/ 904157 h 4481963"/>
              <a:gd name="connsiteX49" fmla="*/ 0 w 6858001"/>
              <a:gd name="connsiteY49" fmla="*/ 4481963 h 4481963"/>
              <a:gd name="connsiteX50" fmla="*/ 6858000 w 6858001"/>
              <a:gd name="connsiteY50" fmla="*/ 4481963 h 4481963"/>
              <a:gd name="connsiteX51" fmla="*/ 6858000 w 6858001"/>
              <a:gd name="connsiteY51" fmla="*/ 1344715 h 4481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481963">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4157"/>
                </a:lnTo>
                <a:lnTo>
                  <a:pt x="0" y="904157"/>
                </a:lnTo>
                <a:lnTo>
                  <a:pt x="0" y="4481963"/>
                </a:lnTo>
                <a:lnTo>
                  <a:pt x="6858000" y="4481963"/>
                </a:lnTo>
                <a:lnTo>
                  <a:pt x="6858000" y="1344715"/>
                </a:lnTo>
                <a:close/>
              </a:path>
            </a:pathLst>
          </a:custGeom>
          <a:solidFill>
            <a:srgbClr val="FFFFFF"/>
          </a:solidFill>
          <a:ln>
            <a:noFill/>
          </a:ln>
        </p:spPr>
      </p:sp>
      <p:sp>
        <p:nvSpPr>
          <p:cNvPr id="89" name="Freeform 7">
            <a:extLst>
              <a:ext uri="{FF2B5EF4-FFF2-40B4-BE49-F238E27FC236}">
                <a16:creationId xmlns:a16="http://schemas.microsoft.com/office/drawing/2014/main" id="{206D78C0-B276-4756-88F9-D198A448D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2054" name="Picture 6">
            <a:extLst>
              <a:ext uri="{FF2B5EF4-FFF2-40B4-BE49-F238E27FC236}">
                <a16:creationId xmlns:a16="http://schemas.microsoft.com/office/drawing/2014/main" id="{2E34D4C5-9968-4B8C-A02D-C3439F3ABBA8}"/>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88130" y="801468"/>
            <a:ext cx="3951177" cy="2627532"/>
          </a:xfrm>
          <a:prstGeom prst="rect">
            <a:avLst/>
          </a:prstGeom>
          <a:noFill/>
          <a:ln>
            <a:solidFill>
              <a:schemeClr val="bg1"/>
            </a:solidFill>
          </a:ln>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BFC5578-F1FA-4DC8-A2E6-FD56355127D1}"/>
              </a:ext>
            </a:extLst>
          </p:cNvPr>
          <p:cNvPicPr>
            <a:picLocks noChangeAspect="1"/>
          </p:cNvPicPr>
          <p:nvPr/>
        </p:nvPicPr>
        <p:blipFill>
          <a:blip r:embed="rId8"/>
          <a:stretch>
            <a:fillRect/>
          </a:stretch>
        </p:blipFill>
        <p:spPr>
          <a:xfrm>
            <a:off x="141090" y="3899950"/>
            <a:ext cx="3901147" cy="2286116"/>
          </a:xfrm>
          <a:prstGeom prst="rect">
            <a:avLst/>
          </a:prstGeom>
          <a:ln>
            <a:solidFill>
              <a:schemeClr val="bg1"/>
            </a:solidFill>
          </a:ln>
          <a:effectLst/>
        </p:spPr>
      </p:pic>
    </p:spTree>
    <p:extLst>
      <p:ext uri="{BB962C8B-B14F-4D97-AF65-F5344CB8AC3E}">
        <p14:creationId xmlns:p14="http://schemas.microsoft.com/office/powerpoint/2010/main" val="110745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751F-0E1F-49C7-83DB-2EB4DC6810F1}"/>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LONG TERM OBJECTIVES</a:t>
            </a:r>
          </a:p>
        </p:txBody>
      </p:sp>
      <p:sp>
        <p:nvSpPr>
          <p:cNvPr id="3" name="Content Placeholder 2">
            <a:extLst>
              <a:ext uri="{FF2B5EF4-FFF2-40B4-BE49-F238E27FC236}">
                <a16:creationId xmlns:a16="http://schemas.microsoft.com/office/drawing/2014/main" id="{08E77D44-3C25-4ECC-B5B8-5F3B3230F9AD}"/>
              </a:ext>
            </a:extLst>
          </p:cNvPr>
          <p:cNvSpPr>
            <a:spLocks noGrp="1"/>
          </p:cNvSpPr>
          <p:nvPr>
            <p:ph idx="1"/>
          </p:nvPr>
        </p:nvSpPr>
        <p:spPr>
          <a:xfrm>
            <a:off x="646111" y="1671178"/>
            <a:ext cx="8946541" cy="4195481"/>
          </a:xfrm>
        </p:spPr>
        <p:txBody>
          <a:bodyPr>
            <a:normAutofit fontScale="92500" lnSpcReduction="10000"/>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three months, I would like to figure out trends, seasonality in my given data set to understand stock movement based on time and perform a time series ARIMA model over the given data frame. By this analysis I can understand stock patterns in specific days of a week, specific months in a year and also perform outlier analytics during special case days such as product launch events, recession time period and so on.</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one year, I would like to extend the domain of analysis from only news headlines to including more features such as Social media trends like Twitter tweets, YouTube ads etc. , consider the companies own updates for better features as information channels in this digital era are not restricted only to news and the time series model as generated before to build a better robust model that can perform real time sentiment analysis and stock movement analysis.</a:t>
            </a:r>
          </a:p>
        </p:txBody>
      </p:sp>
    </p:spTree>
    <p:extLst>
      <p:ext uri="{BB962C8B-B14F-4D97-AF65-F5344CB8AC3E}">
        <p14:creationId xmlns:p14="http://schemas.microsoft.com/office/powerpoint/2010/main" val="291513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4F88776-01E5-42DB-878B-F9C012FF5986}"/>
              </a:ext>
            </a:extLst>
          </p:cNvPr>
          <p:cNvPicPr>
            <a:picLocks noChangeAspect="1"/>
          </p:cNvPicPr>
          <p:nvPr/>
        </p:nvPicPr>
        <p:blipFill>
          <a:blip r:embed="rId2"/>
          <a:stretch>
            <a:fillRect/>
          </a:stretch>
        </p:blipFill>
        <p:spPr>
          <a:xfrm>
            <a:off x="7934324" y="4318579"/>
            <a:ext cx="3554781" cy="2006020"/>
          </a:xfrm>
          <a:prstGeom prst="rect">
            <a:avLst/>
          </a:prstGeom>
        </p:spPr>
      </p:pic>
      <p:pic>
        <p:nvPicPr>
          <p:cNvPr id="16" name="Picture 2">
            <a:extLst>
              <a:ext uri="{FF2B5EF4-FFF2-40B4-BE49-F238E27FC236}">
                <a16:creationId xmlns:a16="http://schemas.microsoft.com/office/drawing/2014/main" id="{A7F51BDE-D5A4-48C5-8BAC-1CEEB6738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5102" y="1257299"/>
            <a:ext cx="3364602" cy="2548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08AD648B-48A8-48A7-90D6-4BBC1168B94B}"/>
              </a:ext>
            </a:extLst>
          </p:cNvPr>
          <p:cNvSpPr txBox="1"/>
          <p:nvPr/>
        </p:nvSpPr>
        <p:spPr>
          <a:xfrm>
            <a:off x="772296" y="876954"/>
            <a:ext cx="5762625" cy="544764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REFERENCES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JAMES ELLIS (2019)</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American Households Have a Record Amount of Assets in Stocks</a:t>
            </a:r>
            <a:r>
              <a:rPr lang="en-US" sz="1600" dirty="0">
                <a:latin typeface="Times New Roman" panose="02020603050405020304" pitchFamily="18" charset="0"/>
                <a:cs typeface="Times New Roman" panose="02020603050405020304" pitchFamily="18" charset="0"/>
              </a:rPr>
              <a:t>, Retrieved from </a:t>
            </a:r>
            <a:r>
              <a:rPr lang="en-US" sz="1600" dirty="0">
                <a:latin typeface="Times New Roman" panose="02020603050405020304" pitchFamily="18" charset="0"/>
                <a:cs typeface="Times New Roman" panose="02020603050405020304" pitchFamily="18" charset="0"/>
                <a:hlinkClick r:id="rId4"/>
              </a:rPr>
              <a:t>https://www.magnifymoney.com/blog/news/american-households-have-a-record-amount-of-assets-in-stocks/</a:t>
            </a:r>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REINHARDT KRAUSE (2019), </a:t>
            </a:r>
            <a:r>
              <a:rPr lang="en-US" sz="1600" i="1" dirty="0">
                <a:latin typeface="Times New Roman" panose="02020603050405020304" pitchFamily="18" charset="0"/>
                <a:cs typeface="Times New Roman" panose="02020603050405020304" pitchFamily="18" charset="0"/>
              </a:rPr>
              <a:t>Netflix Stock Falls As Verizon, Disney Partner For Web Streaming Service, </a:t>
            </a:r>
            <a:r>
              <a:rPr lang="en-US" sz="1600" dirty="0">
                <a:latin typeface="Times New Roman" panose="02020603050405020304" pitchFamily="18" charset="0"/>
                <a:cs typeface="Times New Roman" panose="02020603050405020304" pitchFamily="18" charset="0"/>
              </a:rPr>
              <a:t>Retrieved from </a:t>
            </a:r>
            <a:r>
              <a:rPr lang="en-US" sz="1600" dirty="0">
                <a:latin typeface="Times New Roman" panose="02020603050405020304" pitchFamily="18" charset="0"/>
                <a:cs typeface="Times New Roman" panose="02020603050405020304" pitchFamily="18" charset="0"/>
                <a:hlinkClick r:id="rId5"/>
              </a:rPr>
              <a:t>https://www.investors.com/research/the-income-investor/netflix-stock-verizon-stock-disney-stock/</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U.S STOCKS (Current)</a:t>
            </a:r>
            <a:r>
              <a:rPr lang="en-US" sz="1600" dirty="0">
                <a:latin typeface="Times New Roman" panose="02020603050405020304" pitchFamily="18" charset="0"/>
                <a:cs typeface="Times New Roman" panose="02020603050405020304" pitchFamily="18" charset="0"/>
              </a:rPr>
              <a:t>, Retrieved from </a:t>
            </a:r>
            <a:r>
              <a:rPr lang="en-US" sz="1600" dirty="0">
                <a:latin typeface="Times New Roman" panose="02020603050405020304" pitchFamily="18" charset="0"/>
                <a:cs typeface="Times New Roman" panose="02020603050405020304" pitchFamily="18" charset="0"/>
                <a:hlinkClick r:id="rId6"/>
              </a:rPr>
              <a:t>https://money.cnn.com/data/us_markets/index.html</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BRIAN BEERS (2019)</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Why do stock prices change based on news reports? </a:t>
            </a:r>
            <a:r>
              <a:rPr lang="en-US" sz="1600" dirty="0">
                <a:latin typeface="Times New Roman" panose="02020603050405020304" pitchFamily="18" charset="0"/>
                <a:cs typeface="Times New Roman" panose="02020603050405020304" pitchFamily="18" charset="0"/>
              </a:rPr>
              <a:t>Retrieved from </a:t>
            </a:r>
            <a:r>
              <a:rPr lang="en-US" sz="1600" dirty="0">
                <a:latin typeface="Times New Roman" panose="02020603050405020304" pitchFamily="18" charset="0"/>
                <a:cs typeface="Times New Roman" panose="02020603050405020304" pitchFamily="18" charset="0"/>
                <a:hlinkClick r:id="rId7"/>
              </a:rPr>
              <a:t>https://www.investopedia.com/ask/answers/155.asp</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639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126</TotalTime>
  <Words>377</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Ion</vt:lpstr>
      <vt:lpstr>USING NEWS TO PREDICT STOCK MOVEMENT</vt:lpstr>
      <vt:lpstr>THE WHY FACTOR</vt:lpstr>
      <vt:lpstr>WHY IS IT IMPORTANT TO YOU</vt:lpstr>
      <vt:lpstr>PREDICTION TARGET &amp; DATA DESCRIPTION</vt:lpstr>
      <vt:lpstr>ANALYSIS STORY  PART 1 THE FEATURES</vt:lpstr>
      <vt:lpstr>ANALYSIS STORY  PART 2  THE MODELS</vt:lpstr>
      <vt:lpstr>TUNING THE OPTIMUM MODEL LOGISTIC REGRESSION (L2 Regularization)</vt:lpstr>
      <vt:lpstr>LONG TERM OBJECTIVES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NEWS TO PREDICT STOCK MOVEMENT</dc:title>
  <dc:creator>Somaiah, Anish Nitin</dc:creator>
  <cp:lastModifiedBy>Somaiah, Anish Nitin</cp:lastModifiedBy>
  <cp:revision>5</cp:revision>
  <dcterms:created xsi:type="dcterms:W3CDTF">2019-10-22T17:13:57Z</dcterms:created>
  <dcterms:modified xsi:type="dcterms:W3CDTF">2019-10-22T20:36:15Z</dcterms:modified>
</cp:coreProperties>
</file>