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3" r:id="rId47"/>
    <p:sldId id="304" r:id="rId48"/>
    <p:sldId id="305" r:id="rId49"/>
    <p:sldId id="30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E0BA09-A0FF-4B97-96C7-984B7271D2CB}" type="doc">
      <dgm:prSet loTypeId="urn:microsoft.com/office/officeart/2005/8/layout/hList1" loCatId="Inbo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3ADFD97-4480-4AF4-B487-27C8925FAAF8}">
      <dgm:prSet/>
      <dgm:spPr/>
      <dgm:t>
        <a:bodyPr/>
        <a:lstStyle/>
        <a:p>
          <a:r>
            <a:rPr lang="en-US" dirty="0"/>
            <a:t>IDE</a:t>
          </a:r>
        </a:p>
      </dgm:t>
    </dgm:pt>
    <dgm:pt modelId="{1AB49A4E-B328-488A-98E9-4490EB026F5C}" type="parTrans" cxnId="{186F9E41-C184-47FE-B967-8D9BC6C8107B}">
      <dgm:prSet/>
      <dgm:spPr/>
      <dgm:t>
        <a:bodyPr/>
        <a:lstStyle/>
        <a:p>
          <a:endParaRPr lang="en-US"/>
        </a:p>
      </dgm:t>
    </dgm:pt>
    <dgm:pt modelId="{569606AC-A95C-437D-8DE8-BC9E6253ABDB}" type="sibTrans" cxnId="{186F9E41-C184-47FE-B967-8D9BC6C8107B}">
      <dgm:prSet/>
      <dgm:spPr/>
      <dgm:t>
        <a:bodyPr/>
        <a:lstStyle/>
        <a:p>
          <a:endParaRPr lang="en-US"/>
        </a:p>
      </dgm:t>
    </dgm:pt>
    <dgm:pt modelId="{E17F9BD1-4D5C-416B-8D18-49F4FF777E67}">
      <dgm:prSet/>
      <dgm:spPr/>
      <dgm:t>
        <a:bodyPr/>
        <a:lstStyle/>
        <a:p>
          <a:r>
            <a:rPr lang="en-US" dirty="0"/>
            <a:t>Browser</a:t>
          </a:r>
        </a:p>
      </dgm:t>
    </dgm:pt>
    <dgm:pt modelId="{5DAF16A7-94E8-4567-B72F-5B41442A0663}" type="parTrans" cxnId="{FA6A570D-ADE0-4899-99A0-3CB65341FEDD}">
      <dgm:prSet/>
      <dgm:spPr/>
      <dgm:t>
        <a:bodyPr/>
        <a:lstStyle/>
        <a:p>
          <a:endParaRPr lang="en-US"/>
        </a:p>
      </dgm:t>
    </dgm:pt>
    <dgm:pt modelId="{00D7CB4F-9ECC-4221-87D2-A529DBFD87A3}" type="sibTrans" cxnId="{FA6A570D-ADE0-4899-99A0-3CB65341FEDD}">
      <dgm:prSet/>
      <dgm:spPr/>
      <dgm:t>
        <a:bodyPr/>
        <a:lstStyle/>
        <a:p>
          <a:endParaRPr lang="en-US"/>
        </a:p>
      </dgm:t>
    </dgm:pt>
    <dgm:pt modelId="{1223CA01-E152-4B59-BF5D-4852955C667B}">
      <dgm:prSet/>
      <dgm:spPr/>
      <dgm:t>
        <a:bodyPr/>
        <a:lstStyle/>
        <a:p>
          <a:r>
            <a:rPr lang="en-US" dirty="0"/>
            <a:t>Developer Tools</a:t>
          </a:r>
        </a:p>
      </dgm:t>
    </dgm:pt>
    <dgm:pt modelId="{220E2201-216A-4E3F-B74F-4FCD004FF11E}" type="parTrans" cxnId="{1462186F-0BF6-4391-BA69-C12269B6DB7D}">
      <dgm:prSet/>
      <dgm:spPr/>
      <dgm:t>
        <a:bodyPr/>
        <a:lstStyle/>
        <a:p>
          <a:endParaRPr lang="en-US"/>
        </a:p>
      </dgm:t>
    </dgm:pt>
    <dgm:pt modelId="{0A5909E0-CCCC-46E4-BD66-487A129C9494}" type="sibTrans" cxnId="{1462186F-0BF6-4391-BA69-C12269B6DB7D}">
      <dgm:prSet/>
      <dgm:spPr/>
      <dgm:t>
        <a:bodyPr/>
        <a:lstStyle/>
        <a:p>
          <a:endParaRPr lang="en-US"/>
        </a:p>
      </dgm:t>
    </dgm:pt>
    <dgm:pt modelId="{5C1C7AE6-7937-4732-BCF7-0ADC90940734}">
      <dgm:prSet/>
      <dgm:spPr/>
      <dgm:t>
        <a:bodyPr/>
        <a:lstStyle/>
        <a:p>
          <a:r>
            <a:rPr lang="en-US" dirty="0"/>
            <a:t>Photo Editor</a:t>
          </a:r>
        </a:p>
      </dgm:t>
    </dgm:pt>
    <dgm:pt modelId="{313FC414-DA87-4850-87D6-281C2592FE8C}" type="parTrans" cxnId="{443F0B8A-0AB6-4918-B267-3D2BE576E7B1}">
      <dgm:prSet/>
      <dgm:spPr/>
      <dgm:t>
        <a:bodyPr/>
        <a:lstStyle/>
        <a:p>
          <a:endParaRPr lang="en-US"/>
        </a:p>
      </dgm:t>
    </dgm:pt>
    <dgm:pt modelId="{92F1C4AC-42DF-474C-91B8-A7051CDBEB0A}" type="sibTrans" cxnId="{443F0B8A-0AB6-4918-B267-3D2BE576E7B1}">
      <dgm:prSet/>
      <dgm:spPr/>
      <dgm:t>
        <a:bodyPr/>
        <a:lstStyle/>
        <a:p>
          <a:endParaRPr lang="en-US"/>
        </a:p>
      </dgm:t>
    </dgm:pt>
    <dgm:pt modelId="{B3EB9C90-EAF5-4056-B00A-BEE4B308E34A}">
      <dgm:prSet/>
      <dgm:spPr/>
      <dgm:t>
        <a:bodyPr/>
        <a:lstStyle/>
        <a:p>
          <a:r>
            <a:rPr lang="en-US" dirty="0"/>
            <a:t>Brackets</a:t>
          </a:r>
        </a:p>
      </dgm:t>
    </dgm:pt>
    <dgm:pt modelId="{96997CF4-49E0-48D1-B3E0-715862181048}" type="parTrans" cxnId="{6FBEA4B4-0C88-436B-BEEA-659A51B5ACDA}">
      <dgm:prSet/>
      <dgm:spPr/>
      <dgm:t>
        <a:bodyPr/>
        <a:lstStyle/>
        <a:p>
          <a:endParaRPr lang="en-US"/>
        </a:p>
      </dgm:t>
    </dgm:pt>
    <dgm:pt modelId="{0BAD538F-3F58-4389-BDA0-2FB15D30B9CE}" type="sibTrans" cxnId="{6FBEA4B4-0C88-436B-BEEA-659A51B5ACDA}">
      <dgm:prSet/>
      <dgm:spPr/>
      <dgm:t>
        <a:bodyPr/>
        <a:lstStyle/>
        <a:p>
          <a:endParaRPr lang="en-US"/>
        </a:p>
      </dgm:t>
    </dgm:pt>
    <dgm:pt modelId="{7A2A1923-6A94-40B3-AE20-4DFA8F853F01}">
      <dgm:prSet/>
      <dgm:spPr/>
      <dgm:t>
        <a:bodyPr/>
        <a:lstStyle/>
        <a:p>
          <a:r>
            <a:rPr lang="en-US" dirty="0"/>
            <a:t>Atom</a:t>
          </a:r>
        </a:p>
      </dgm:t>
    </dgm:pt>
    <dgm:pt modelId="{129E4EFF-F7BA-4397-8412-199EFF774C5B}" type="parTrans" cxnId="{DADB5D03-F0A5-45D0-AEF5-17F716E00276}">
      <dgm:prSet/>
      <dgm:spPr/>
      <dgm:t>
        <a:bodyPr/>
        <a:lstStyle/>
        <a:p>
          <a:endParaRPr lang="en-US"/>
        </a:p>
      </dgm:t>
    </dgm:pt>
    <dgm:pt modelId="{F94A7042-B9A2-45E5-B4E2-7E4BD55E2B5B}" type="sibTrans" cxnId="{DADB5D03-F0A5-45D0-AEF5-17F716E00276}">
      <dgm:prSet/>
      <dgm:spPr/>
      <dgm:t>
        <a:bodyPr/>
        <a:lstStyle/>
        <a:p>
          <a:endParaRPr lang="en-US"/>
        </a:p>
      </dgm:t>
    </dgm:pt>
    <dgm:pt modelId="{A452A608-97AD-49A2-9BD4-78BA95DD2212}">
      <dgm:prSet/>
      <dgm:spPr/>
      <dgm:t>
        <a:bodyPr/>
        <a:lstStyle/>
        <a:p>
          <a:r>
            <a:rPr lang="en-US" dirty="0"/>
            <a:t>Chrome</a:t>
          </a:r>
        </a:p>
      </dgm:t>
    </dgm:pt>
    <dgm:pt modelId="{15DBCB15-E6AB-4ADA-A219-3AEFEA881423}" type="parTrans" cxnId="{80DD75AD-9D09-4988-85AD-3A73956C1E46}">
      <dgm:prSet/>
      <dgm:spPr/>
      <dgm:t>
        <a:bodyPr/>
        <a:lstStyle/>
        <a:p>
          <a:endParaRPr lang="en-US"/>
        </a:p>
      </dgm:t>
    </dgm:pt>
    <dgm:pt modelId="{F0F6D921-1FAE-4E33-ACEC-A1699EA856A5}" type="sibTrans" cxnId="{80DD75AD-9D09-4988-85AD-3A73956C1E46}">
      <dgm:prSet/>
      <dgm:spPr/>
      <dgm:t>
        <a:bodyPr/>
        <a:lstStyle/>
        <a:p>
          <a:endParaRPr lang="en-US"/>
        </a:p>
      </dgm:t>
    </dgm:pt>
    <dgm:pt modelId="{75D80E33-22BB-41C5-86CD-0E30D83D9EDB}">
      <dgm:prSet/>
      <dgm:spPr/>
      <dgm:t>
        <a:bodyPr/>
        <a:lstStyle/>
        <a:p>
          <a:r>
            <a:rPr lang="en-US" dirty="0"/>
            <a:t>Firefox</a:t>
          </a:r>
        </a:p>
      </dgm:t>
    </dgm:pt>
    <dgm:pt modelId="{C4452A82-031C-42CA-911A-00B336296079}" type="parTrans" cxnId="{AC8ECCC1-FD26-45C3-80F2-1094AEE38836}">
      <dgm:prSet/>
      <dgm:spPr/>
      <dgm:t>
        <a:bodyPr/>
        <a:lstStyle/>
        <a:p>
          <a:endParaRPr lang="en-US"/>
        </a:p>
      </dgm:t>
    </dgm:pt>
    <dgm:pt modelId="{14A10E9D-C9A8-45A2-815E-BB877CBA7EA3}" type="sibTrans" cxnId="{AC8ECCC1-FD26-45C3-80F2-1094AEE38836}">
      <dgm:prSet/>
      <dgm:spPr/>
      <dgm:t>
        <a:bodyPr/>
        <a:lstStyle/>
        <a:p>
          <a:endParaRPr lang="en-US"/>
        </a:p>
      </dgm:t>
    </dgm:pt>
    <dgm:pt modelId="{2D605363-EF66-4029-A916-C63B13134D52}">
      <dgm:prSet/>
      <dgm:spPr/>
      <dgm:t>
        <a:bodyPr/>
        <a:lstStyle/>
        <a:p>
          <a:r>
            <a:rPr lang="en-US" dirty="0"/>
            <a:t>Chrome</a:t>
          </a:r>
        </a:p>
      </dgm:t>
    </dgm:pt>
    <dgm:pt modelId="{01DC76ED-EB4B-4C71-AC87-3201819E9EDF}" type="parTrans" cxnId="{ED9C613B-8A10-4CB3-A8DA-41FA703BA724}">
      <dgm:prSet/>
      <dgm:spPr/>
      <dgm:t>
        <a:bodyPr/>
        <a:lstStyle/>
        <a:p>
          <a:endParaRPr lang="en-US"/>
        </a:p>
      </dgm:t>
    </dgm:pt>
    <dgm:pt modelId="{FCBCEF4F-D813-4112-9D03-F34630BAEA14}" type="sibTrans" cxnId="{ED9C613B-8A10-4CB3-A8DA-41FA703BA724}">
      <dgm:prSet/>
      <dgm:spPr/>
      <dgm:t>
        <a:bodyPr/>
        <a:lstStyle/>
        <a:p>
          <a:endParaRPr lang="en-US"/>
        </a:p>
      </dgm:t>
    </dgm:pt>
    <dgm:pt modelId="{AA342558-6088-41F9-8B5B-4A9782D006A0}">
      <dgm:prSet/>
      <dgm:spPr/>
      <dgm:t>
        <a:bodyPr/>
        <a:lstStyle/>
        <a:p>
          <a:r>
            <a:rPr lang="en-US" dirty="0"/>
            <a:t>Firefox</a:t>
          </a:r>
        </a:p>
      </dgm:t>
    </dgm:pt>
    <dgm:pt modelId="{B351007F-97E2-45A7-B0CE-5AEB7AA2CF6C}" type="parTrans" cxnId="{13B3EA38-EF2C-47D6-B603-A5B4AB695AA0}">
      <dgm:prSet/>
      <dgm:spPr/>
      <dgm:t>
        <a:bodyPr/>
        <a:lstStyle/>
        <a:p>
          <a:endParaRPr lang="en-US"/>
        </a:p>
      </dgm:t>
    </dgm:pt>
    <dgm:pt modelId="{365A6E55-4841-45AA-A2B2-A0514D5E0676}" type="sibTrans" cxnId="{13B3EA38-EF2C-47D6-B603-A5B4AB695AA0}">
      <dgm:prSet/>
      <dgm:spPr/>
      <dgm:t>
        <a:bodyPr/>
        <a:lstStyle/>
        <a:p>
          <a:endParaRPr lang="en-US"/>
        </a:p>
      </dgm:t>
    </dgm:pt>
    <dgm:pt modelId="{580D6494-8298-45F3-8246-868861453D97}">
      <dgm:prSet/>
      <dgm:spPr/>
      <dgm:t>
        <a:bodyPr/>
        <a:lstStyle/>
        <a:p>
          <a:r>
            <a:rPr lang="en-US" dirty="0"/>
            <a:t>Photoshop</a:t>
          </a:r>
        </a:p>
      </dgm:t>
    </dgm:pt>
    <dgm:pt modelId="{84CF0D85-8385-48BB-9FB9-828C06F1D38A}" type="parTrans" cxnId="{1077DF25-9082-408A-8C13-D57DD0AD97F1}">
      <dgm:prSet/>
      <dgm:spPr/>
      <dgm:t>
        <a:bodyPr/>
        <a:lstStyle/>
        <a:p>
          <a:endParaRPr lang="en-US"/>
        </a:p>
      </dgm:t>
    </dgm:pt>
    <dgm:pt modelId="{6C3F87B4-A7AC-4964-97BA-EFEE51766D15}" type="sibTrans" cxnId="{1077DF25-9082-408A-8C13-D57DD0AD97F1}">
      <dgm:prSet/>
      <dgm:spPr/>
      <dgm:t>
        <a:bodyPr/>
        <a:lstStyle/>
        <a:p>
          <a:endParaRPr lang="en-US"/>
        </a:p>
      </dgm:t>
    </dgm:pt>
    <dgm:pt modelId="{74F28BAC-3344-4482-A66C-680B900097CD}">
      <dgm:prSet/>
      <dgm:spPr/>
      <dgm:t>
        <a:bodyPr/>
        <a:lstStyle/>
        <a:p>
          <a:r>
            <a:rPr lang="en-US" dirty="0"/>
            <a:t>Paint</a:t>
          </a:r>
        </a:p>
      </dgm:t>
    </dgm:pt>
    <dgm:pt modelId="{66989706-FAE9-4B86-9910-8C5657D8DAC8}" type="parTrans" cxnId="{4C4F0ACD-370E-465C-A910-2B9FAEE58137}">
      <dgm:prSet/>
      <dgm:spPr/>
      <dgm:t>
        <a:bodyPr/>
        <a:lstStyle/>
        <a:p>
          <a:endParaRPr lang="en-US"/>
        </a:p>
      </dgm:t>
    </dgm:pt>
    <dgm:pt modelId="{C0D9B3C8-0B44-4799-82FF-D80A09A05B61}" type="sibTrans" cxnId="{4C4F0ACD-370E-465C-A910-2B9FAEE58137}">
      <dgm:prSet/>
      <dgm:spPr/>
      <dgm:t>
        <a:bodyPr/>
        <a:lstStyle/>
        <a:p>
          <a:endParaRPr lang="en-US"/>
        </a:p>
      </dgm:t>
    </dgm:pt>
    <dgm:pt modelId="{CF0AFBCF-7158-4A45-9B29-4748066D5B39}" type="pres">
      <dgm:prSet presAssocID="{41E0BA09-A0FF-4B97-96C7-984B7271D2CB}" presName="Name0" presStyleCnt="0">
        <dgm:presLayoutVars>
          <dgm:dir/>
          <dgm:animLvl val="lvl"/>
          <dgm:resizeHandles val="exact"/>
        </dgm:presLayoutVars>
      </dgm:prSet>
      <dgm:spPr/>
    </dgm:pt>
    <dgm:pt modelId="{FFC194EC-41F4-42CC-B037-CFF189B45AAD}" type="pres">
      <dgm:prSet presAssocID="{43ADFD97-4480-4AF4-B487-27C8925FAAF8}" presName="composite" presStyleCnt="0"/>
      <dgm:spPr/>
    </dgm:pt>
    <dgm:pt modelId="{938F6FC5-D133-42EF-8DFF-6CBB21038771}" type="pres">
      <dgm:prSet presAssocID="{43ADFD97-4480-4AF4-B487-27C8925FAAF8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6046F741-75C3-4D2A-B37B-7A24220D3D25}" type="pres">
      <dgm:prSet presAssocID="{43ADFD97-4480-4AF4-B487-27C8925FAAF8}" presName="desTx" presStyleLbl="alignAccFollowNode1" presStyleIdx="0" presStyleCnt="4">
        <dgm:presLayoutVars>
          <dgm:bulletEnabled val="1"/>
        </dgm:presLayoutVars>
      </dgm:prSet>
      <dgm:spPr/>
    </dgm:pt>
    <dgm:pt modelId="{FE9CE0BD-D4DC-43BB-9C78-2208131A2177}" type="pres">
      <dgm:prSet presAssocID="{569606AC-A95C-437D-8DE8-BC9E6253ABDB}" presName="space" presStyleCnt="0"/>
      <dgm:spPr/>
    </dgm:pt>
    <dgm:pt modelId="{CFE4633A-1AB0-456A-93FD-CADF2E073CBB}" type="pres">
      <dgm:prSet presAssocID="{E17F9BD1-4D5C-416B-8D18-49F4FF777E67}" presName="composite" presStyleCnt="0"/>
      <dgm:spPr/>
    </dgm:pt>
    <dgm:pt modelId="{90AF873E-827A-4F07-A82E-E65E08547C1B}" type="pres">
      <dgm:prSet presAssocID="{E17F9BD1-4D5C-416B-8D18-49F4FF777E67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711D405-66F5-4C69-844F-F26D76D2C84B}" type="pres">
      <dgm:prSet presAssocID="{E17F9BD1-4D5C-416B-8D18-49F4FF777E67}" presName="desTx" presStyleLbl="alignAccFollowNode1" presStyleIdx="1" presStyleCnt="4">
        <dgm:presLayoutVars>
          <dgm:bulletEnabled val="1"/>
        </dgm:presLayoutVars>
      </dgm:prSet>
      <dgm:spPr/>
    </dgm:pt>
    <dgm:pt modelId="{30C429E6-C002-4850-A776-8B2E3DC37DAB}" type="pres">
      <dgm:prSet presAssocID="{00D7CB4F-9ECC-4221-87D2-A529DBFD87A3}" presName="space" presStyleCnt="0"/>
      <dgm:spPr/>
    </dgm:pt>
    <dgm:pt modelId="{112B318C-7DC5-4433-9EA3-A9231B3F051A}" type="pres">
      <dgm:prSet presAssocID="{1223CA01-E152-4B59-BF5D-4852955C667B}" presName="composite" presStyleCnt="0"/>
      <dgm:spPr/>
    </dgm:pt>
    <dgm:pt modelId="{FC967706-CEF4-420B-B15F-A60C62FA1D84}" type="pres">
      <dgm:prSet presAssocID="{1223CA01-E152-4B59-BF5D-4852955C667B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38F670C9-E24F-4E06-87B6-89C09AEC34B4}" type="pres">
      <dgm:prSet presAssocID="{1223CA01-E152-4B59-BF5D-4852955C667B}" presName="desTx" presStyleLbl="alignAccFollowNode1" presStyleIdx="2" presStyleCnt="4">
        <dgm:presLayoutVars>
          <dgm:bulletEnabled val="1"/>
        </dgm:presLayoutVars>
      </dgm:prSet>
      <dgm:spPr/>
    </dgm:pt>
    <dgm:pt modelId="{AD53A7F0-EC42-4EE6-AB47-5B2005F5F655}" type="pres">
      <dgm:prSet presAssocID="{0A5909E0-CCCC-46E4-BD66-487A129C9494}" presName="space" presStyleCnt="0"/>
      <dgm:spPr/>
    </dgm:pt>
    <dgm:pt modelId="{77973450-A7B1-4141-A341-1B932CC32D5B}" type="pres">
      <dgm:prSet presAssocID="{5C1C7AE6-7937-4732-BCF7-0ADC90940734}" presName="composite" presStyleCnt="0"/>
      <dgm:spPr/>
    </dgm:pt>
    <dgm:pt modelId="{BE9DD972-D991-44A3-8C50-4BDC4B088ADD}" type="pres">
      <dgm:prSet presAssocID="{5C1C7AE6-7937-4732-BCF7-0ADC9094073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0CCEF214-33DF-4BA2-8813-2683EF239E2E}" type="pres">
      <dgm:prSet presAssocID="{5C1C7AE6-7937-4732-BCF7-0ADC90940734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DADB5D03-F0A5-45D0-AEF5-17F716E00276}" srcId="{43ADFD97-4480-4AF4-B487-27C8925FAAF8}" destId="{7A2A1923-6A94-40B3-AE20-4DFA8F853F01}" srcOrd="1" destOrd="0" parTransId="{129E4EFF-F7BA-4397-8412-199EFF774C5B}" sibTransId="{F94A7042-B9A2-45E5-B4E2-7E4BD55E2B5B}"/>
    <dgm:cxn modelId="{FA6A570D-ADE0-4899-99A0-3CB65341FEDD}" srcId="{41E0BA09-A0FF-4B97-96C7-984B7271D2CB}" destId="{E17F9BD1-4D5C-416B-8D18-49F4FF777E67}" srcOrd="1" destOrd="0" parTransId="{5DAF16A7-94E8-4567-B72F-5B41442A0663}" sibTransId="{00D7CB4F-9ECC-4221-87D2-A529DBFD87A3}"/>
    <dgm:cxn modelId="{458CC016-1D31-459B-A73C-03B8107EC77B}" type="presOf" srcId="{41E0BA09-A0FF-4B97-96C7-984B7271D2CB}" destId="{CF0AFBCF-7158-4A45-9B29-4748066D5B39}" srcOrd="0" destOrd="0" presId="urn:microsoft.com/office/officeart/2005/8/layout/hList1"/>
    <dgm:cxn modelId="{1077DF25-9082-408A-8C13-D57DD0AD97F1}" srcId="{5C1C7AE6-7937-4732-BCF7-0ADC90940734}" destId="{580D6494-8298-45F3-8246-868861453D97}" srcOrd="0" destOrd="0" parTransId="{84CF0D85-8385-48BB-9FB9-828C06F1D38A}" sibTransId="{6C3F87B4-A7AC-4964-97BA-EFEE51766D15}"/>
    <dgm:cxn modelId="{71F46026-8B69-4111-9E71-79C235F7A984}" type="presOf" srcId="{5C1C7AE6-7937-4732-BCF7-0ADC90940734}" destId="{BE9DD972-D991-44A3-8C50-4BDC4B088ADD}" srcOrd="0" destOrd="0" presId="urn:microsoft.com/office/officeart/2005/8/layout/hList1"/>
    <dgm:cxn modelId="{13B3EA38-EF2C-47D6-B603-A5B4AB695AA0}" srcId="{1223CA01-E152-4B59-BF5D-4852955C667B}" destId="{AA342558-6088-41F9-8B5B-4A9782D006A0}" srcOrd="1" destOrd="0" parTransId="{B351007F-97E2-45A7-B0CE-5AEB7AA2CF6C}" sibTransId="{365A6E55-4841-45AA-A2B2-A0514D5E0676}"/>
    <dgm:cxn modelId="{ED9C613B-8A10-4CB3-A8DA-41FA703BA724}" srcId="{1223CA01-E152-4B59-BF5D-4852955C667B}" destId="{2D605363-EF66-4029-A916-C63B13134D52}" srcOrd="0" destOrd="0" parTransId="{01DC76ED-EB4B-4C71-AC87-3201819E9EDF}" sibTransId="{FCBCEF4F-D813-4112-9D03-F34630BAEA14}"/>
    <dgm:cxn modelId="{76E84961-3FDE-44F2-A4A4-B0C509746A10}" type="presOf" srcId="{580D6494-8298-45F3-8246-868861453D97}" destId="{0CCEF214-33DF-4BA2-8813-2683EF239E2E}" srcOrd="0" destOrd="0" presId="urn:microsoft.com/office/officeart/2005/8/layout/hList1"/>
    <dgm:cxn modelId="{186F9E41-C184-47FE-B967-8D9BC6C8107B}" srcId="{41E0BA09-A0FF-4B97-96C7-984B7271D2CB}" destId="{43ADFD97-4480-4AF4-B487-27C8925FAAF8}" srcOrd="0" destOrd="0" parTransId="{1AB49A4E-B328-488A-98E9-4490EB026F5C}" sibTransId="{569606AC-A95C-437D-8DE8-BC9E6253ABDB}"/>
    <dgm:cxn modelId="{1462186F-0BF6-4391-BA69-C12269B6DB7D}" srcId="{41E0BA09-A0FF-4B97-96C7-984B7271D2CB}" destId="{1223CA01-E152-4B59-BF5D-4852955C667B}" srcOrd="2" destOrd="0" parTransId="{220E2201-216A-4E3F-B74F-4FCD004FF11E}" sibTransId="{0A5909E0-CCCC-46E4-BD66-487A129C9494}"/>
    <dgm:cxn modelId="{B3F56653-35C9-4996-9E38-14E0D10889A7}" type="presOf" srcId="{43ADFD97-4480-4AF4-B487-27C8925FAAF8}" destId="{938F6FC5-D133-42EF-8DFF-6CBB21038771}" srcOrd="0" destOrd="0" presId="urn:microsoft.com/office/officeart/2005/8/layout/hList1"/>
    <dgm:cxn modelId="{0EC55073-3003-4BFF-A89C-51BD8ED54947}" type="presOf" srcId="{7A2A1923-6A94-40B3-AE20-4DFA8F853F01}" destId="{6046F741-75C3-4D2A-B37B-7A24220D3D25}" srcOrd="0" destOrd="1" presId="urn:microsoft.com/office/officeart/2005/8/layout/hList1"/>
    <dgm:cxn modelId="{443F0B8A-0AB6-4918-B267-3D2BE576E7B1}" srcId="{41E0BA09-A0FF-4B97-96C7-984B7271D2CB}" destId="{5C1C7AE6-7937-4732-BCF7-0ADC90940734}" srcOrd="3" destOrd="0" parTransId="{313FC414-DA87-4850-87D6-281C2592FE8C}" sibTransId="{92F1C4AC-42DF-474C-91B8-A7051CDBEB0A}"/>
    <dgm:cxn modelId="{88522A92-3113-4946-B5B4-BDC7349FBD8C}" type="presOf" srcId="{E17F9BD1-4D5C-416B-8D18-49F4FF777E67}" destId="{90AF873E-827A-4F07-A82E-E65E08547C1B}" srcOrd="0" destOrd="0" presId="urn:microsoft.com/office/officeart/2005/8/layout/hList1"/>
    <dgm:cxn modelId="{72EF769E-BE46-4E0E-B186-429AB13E7E79}" type="presOf" srcId="{1223CA01-E152-4B59-BF5D-4852955C667B}" destId="{FC967706-CEF4-420B-B15F-A60C62FA1D84}" srcOrd="0" destOrd="0" presId="urn:microsoft.com/office/officeart/2005/8/layout/hList1"/>
    <dgm:cxn modelId="{A9DED2A6-3FF3-4642-B267-3E36A6F24EB7}" type="presOf" srcId="{A452A608-97AD-49A2-9BD4-78BA95DD2212}" destId="{5711D405-66F5-4C69-844F-F26D76D2C84B}" srcOrd="0" destOrd="0" presId="urn:microsoft.com/office/officeart/2005/8/layout/hList1"/>
    <dgm:cxn modelId="{80DD75AD-9D09-4988-85AD-3A73956C1E46}" srcId="{E17F9BD1-4D5C-416B-8D18-49F4FF777E67}" destId="{A452A608-97AD-49A2-9BD4-78BA95DD2212}" srcOrd="0" destOrd="0" parTransId="{15DBCB15-E6AB-4ADA-A219-3AEFEA881423}" sibTransId="{F0F6D921-1FAE-4E33-ACEC-A1699EA856A5}"/>
    <dgm:cxn modelId="{6FBEA4B4-0C88-436B-BEEA-659A51B5ACDA}" srcId="{43ADFD97-4480-4AF4-B487-27C8925FAAF8}" destId="{B3EB9C90-EAF5-4056-B00A-BEE4B308E34A}" srcOrd="0" destOrd="0" parTransId="{96997CF4-49E0-48D1-B3E0-715862181048}" sibTransId="{0BAD538F-3F58-4389-BDA0-2FB15D30B9CE}"/>
    <dgm:cxn modelId="{C0FD08BB-305F-41A4-90D9-4067D5745FD5}" type="presOf" srcId="{2D605363-EF66-4029-A916-C63B13134D52}" destId="{38F670C9-E24F-4E06-87B6-89C09AEC34B4}" srcOrd="0" destOrd="0" presId="urn:microsoft.com/office/officeart/2005/8/layout/hList1"/>
    <dgm:cxn modelId="{AC8ECCC1-FD26-45C3-80F2-1094AEE38836}" srcId="{E17F9BD1-4D5C-416B-8D18-49F4FF777E67}" destId="{75D80E33-22BB-41C5-86CD-0E30D83D9EDB}" srcOrd="1" destOrd="0" parTransId="{C4452A82-031C-42CA-911A-00B336296079}" sibTransId="{14A10E9D-C9A8-45A2-815E-BB877CBA7EA3}"/>
    <dgm:cxn modelId="{4EA2E5CB-171E-4118-834A-E4787A1E982B}" type="presOf" srcId="{B3EB9C90-EAF5-4056-B00A-BEE4B308E34A}" destId="{6046F741-75C3-4D2A-B37B-7A24220D3D25}" srcOrd="0" destOrd="0" presId="urn:microsoft.com/office/officeart/2005/8/layout/hList1"/>
    <dgm:cxn modelId="{4C4F0ACD-370E-465C-A910-2B9FAEE58137}" srcId="{5C1C7AE6-7937-4732-BCF7-0ADC90940734}" destId="{74F28BAC-3344-4482-A66C-680B900097CD}" srcOrd="1" destOrd="0" parTransId="{66989706-FAE9-4B86-9910-8C5657D8DAC8}" sibTransId="{C0D9B3C8-0B44-4799-82FF-D80A09A05B61}"/>
    <dgm:cxn modelId="{24776BD4-28AD-4AE0-B4A5-3DB8964F01B4}" type="presOf" srcId="{74F28BAC-3344-4482-A66C-680B900097CD}" destId="{0CCEF214-33DF-4BA2-8813-2683EF239E2E}" srcOrd="0" destOrd="1" presId="urn:microsoft.com/office/officeart/2005/8/layout/hList1"/>
    <dgm:cxn modelId="{2EA358EB-39F5-4605-A620-087B2E258C4F}" type="presOf" srcId="{AA342558-6088-41F9-8B5B-4A9782D006A0}" destId="{38F670C9-E24F-4E06-87B6-89C09AEC34B4}" srcOrd="0" destOrd="1" presId="urn:microsoft.com/office/officeart/2005/8/layout/hList1"/>
    <dgm:cxn modelId="{746D1FF4-0525-4739-8A45-82067081A2E9}" type="presOf" srcId="{75D80E33-22BB-41C5-86CD-0E30D83D9EDB}" destId="{5711D405-66F5-4C69-844F-F26D76D2C84B}" srcOrd="0" destOrd="1" presId="urn:microsoft.com/office/officeart/2005/8/layout/hList1"/>
    <dgm:cxn modelId="{85C105ED-85AC-42EE-B2C9-1E0397A4BA57}" type="presParOf" srcId="{CF0AFBCF-7158-4A45-9B29-4748066D5B39}" destId="{FFC194EC-41F4-42CC-B037-CFF189B45AAD}" srcOrd="0" destOrd="0" presId="urn:microsoft.com/office/officeart/2005/8/layout/hList1"/>
    <dgm:cxn modelId="{6CE7A766-0216-4C5F-9D2A-34CE163B9CED}" type="presParOf" srcId="{FFC194EC-41F4-42CC-B037-CFF189B45AAD}" destId="{938F6FC5-D133-42EF-8DFF-6CBB21038771}" srcOrd="0" destOrd="0" presId="urn:microsoft.com/office/officeart/2005/8/layout/hList1"/>
    <dgm:cxn modelId="{319B80F4-D293-49EB-8FD8-CB594D1B670A}" type="presParOf" srcId="{FFC194EC-41F4-42CC-B037-CFF189B45AAD}" destId="{6046F741-75C3-4D2A-B37B-7A24220D3D25}" srcOrd="1" destOrd="0" presId="urn:microsoft.com/office/officeart/2005/8/layout/hList1"/>
    <dgm:cxn modelId="{6134577D-CC90-414C-B820-773035050603}" type="presParOf" srcId="{CF0AFBCF-7158-4A45-9B29-4748066D5B39}" destId="{FE9CE0BD-D4DC-43BB-9C78-2208131A2177}" srcOrd="1" destOrd="0" presId="urn:microsoft.com/office/officeart/2005/8/layout/hList1"/>
    <dgm:cxn modelId="{3E33388A-FE82-43B6-B898-AC3A7AEA5992}" type="presParOf" srcId="{CF0AFBCF-7158-4A45-9B29-4748066D5B39}" destId="{CFE4633A-1AB0-456A-93FD-CADF2E073CBB}" srcOrd="2" destOrd="0" presId="urn:microsoft.com/office/officeart/2005/8/layout/hList1"/>
    <dgm:cxn modelId="{B4D54086-0D25-44A0-9259-AD4B2D07A45E}" type="presParOf" srcId="{CFE4633A-1AB0-456A-93FD-CADF2E073CBB}" destId="{90AF873E-827A-4F07-A82E-E65E08547C1B}" srcOrd="0" destOrd="0" presId="urn:microsoft.com/office/officeart/2005/8/layout/hList1"/>
    <dgm:cxn modelId="{A311B81A-EECF-4E14-A2BB-B78BB467FF2F}" type="presParOf" srcId="{CFE4633A-1AB0-456A-93FD-CADF2E073CBB}" destId="{5711D405-66F5-4C69-844F-F26D76D2C84B}" srcOrd="1" destOrd="0" presId="urn:microsoft.com/office/officeart/2005/8/layout/hList1"/>
    <dgm:cxn modelId="{A1A01E7F-AB8F-4675-9AB1-E8E4FEFBD1DF}" type="presParOf" srcId="{CF0AFBCF-7158-4A45-9B29-4748066D5B39}" destId="{30C429E6-C002-4850-A776-8B2E3DC37DAB}" srcOrd="3" destOrd="0" presId="urn:microsoft.com/office/officeart/2005/8/layout/hList1"/>
    <dgm:cxn modelId="{4BE3946F-DD85-4C49-ADA6-702B4809E741}" type="presParOf" srcId="{CF0AFBCF-7158-4A45-9B29-4748066D5B39}" destId="{112B318C-7DC5-4433-9EA3-A9231B3F051A}" srcOrd="4" destOrd="0" presId="urn:microsoft.com/office/officeart/2005/8/layout/hList1"/>
    <dgm:cxn modelId="{8DF3D8AB-CE69-4451-AE61-DCE856E0D21A}" type="presParOf" srcId="{112B318C-7DC5-4433-9EA3-A9231B3F051A}" destId="{FC967706-CEF4-420B-B15F-A60C62FA1D84}" srcOrd="0" destOrd="0" presId="urn:microsoft.com/office/officeart/2005/8/layout/hList1"/>
    <dgm:cxn modelId="{7885815D-DD8C-4810-9494-C4F5C10EAAD9}" type="presParOf" srcId="{112B318C-7DC5-4433-9EA3-A9231B3F051A}" destId="{38F670C9-E24F-4E06-87B6-89C09AEC34B4}" srcOrd="1" destOrd="0" presId="urn:microsoft.com/office/officeart/2005/8/layout/hList1"/>
    <dgm:cxn modelId="{95343844-61E2-44D2-9276-BA66A0F219F8}" type="presParOf" srcId="{CF0AFBCF-7158-4A45-9B29-4748066D5B39}" destId="{AD53A7F0-EC42-4EE6-AB47-5B2005F5F655}" srcOrd="5" destOrd="0" presId="urn:microsoft.com/office/officeart/2005/8/layout/hList1"/>
    <dgm:cxn modelId="{E8B5607C-EFC3-4408-8BD9-25EC408C2129}" type="presParOf" srcId="{CF0AFBCF-7158-4A45-9B29-4748066D5B39}" destId="{77973450-A7B1-4141-A341-1B932CC32D5B}" srcOrd="6" destOrd="0" presId="urn:microsoft.com/office/officeart/2005/8/layout/hList1"/>
    <dgm:cxn modelId="{BBADCB86-EF6A-4BD5-9E9D-9EDC27D45F75}" type="presParOf" srcId="{77973450-A7B1-4141-A341-1B932CC32D5B}" destId="{BE9DD972-D991-44A3-8C50-4BDC4B088ADD}" srcOrd="0" destOrd="0" presId="urn:microsoft.com/office/officeart/2005/8/layout/hList1"/>
    <dgm:cxn modelId="{1EC81BF5-08AF-4B0F-994C-259209A35C53}" type="presParOf" srcId="{77973450-A7B1-4141-A341-1B932CC32D5B}" destId="{0CCEF214-33DF-4BA2-8813-2683EF239E2E}" srcOrd="1" destOrd="0" presId="urn:microsoft.com/office/officeart/2005/8/layout/hLis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F6FC5-D133-42EF-8DFF-6CBB21038771}">
      <dsp:nvSpPr>
        <dsp:cNvPr id="0" name=""/>
        <dsp:cNvSpPr/>
      </dsp:nvSpPr>
      <dsp:spPr>
        <a:xfrm>
          <a:off x="3953" y="1135564"/>
          <a:ext cx="2377306" cy="9382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IDE</a:t>
          </a:r>
        </a:p>
      </dsp:txBody>
      <dsp:txXfrm>
        <a:off x="3953" y="1135564"/>
        <a:ext cx="2377306" cy="938289"/>
      </dsp:txXfrm>
    </dsp:sp>
    <dsp:sp modelId="{6046F741-75C3-4D2A-B37B-7A24220D3D25}">
      <dsp:nvSpPr>
        <dsp:cNvPr id="0" name=""/>
        <dsp:cNvSpPr/>
      </dsp:nvSpPr>
      <dsp:spPr>
        <a:xfrm>
          <a:off x="3953" y="2073853"/>
          <a:ext cx="2377306" cy="11419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Brackets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Atom</a:t>
          </a:r>
        </a:p>
      </dsp:txBody>
      <dsp:txXfrm>
        <a:off x="3953" y="2073853"/>
        <a:ext cx="2377306" cy="1141920"/>
      </dsp:txXfrm>
    </dsp:sp>
    <dsp:sp modelId="{90AF873E-827A-4F07-A82E-E65E08547C1B}">
      <dsp:nvSpPr>
        <dsp:cNvPr id="0" name=""/>
        <dsp:cNvSpPr/>
      </dsp:nvSpPr>
      <dsp:spPr>
        <a:xfrm>
          <a:off x="2714082" y="1135564"/>
          <a:ext cx="2377306" cy="938289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Browser</a:t>
          </a:r>
        </a:p>
      </dsp:txBody>
      <dsp:txXfrm>
        <a:off x="2714082" y="1135564"/>
        <a:ext cx="2377306" cy="938289"/>
      </dsp:txXfrm>
    </dsp:sp>
    <dsp:sp modelId="{5711D405-66F5-4C69-844F-F26D76D2C84B}">
      <dsp:nvSpPr>
        <dsp:cNvPr id="0" name=""/>
        <dsp:cNvSpPr/>
      </dsp:nvSpPr>
      <dsp:spPr>
        <a:xfrm>
          <a:off x="2714082" y="2073853"/>
          <a:ext cx="2377306" cy="1141920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Chrome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Firefox</a:t>
          </a:r>
        </a:p>
      </dsp:txBody>
      <dsp:txXfrm>
        <a:off x="2714082" y="2073853"/>
        <a:ext cx="2377306" cy="1141920"/>
      </dsp:txXfrm>
    </dsp:sp>
    <dsp:sp modelId="{FC967706-CEF4-420B-B15F-A60C62FA1D84}">
      <dsp:nvSpPr>
        <dsp:cNvPr id="0" name=""/>
        <dsp:cNvSpPr/>
      </dsp:nvSpPr>
      <dsp:spPr>
        <a:xfrm>
          <a:off x="5424211" y="1135564"/>
          <a:ext cx="2377306" cy="938289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Developer Tools</a:t>
          </a:r>
        </a:p>
      </dsp:txBody>
      <dsp:txXfrm>
        <a:off x="5424211" y="1135564"/>
        <a:ext cx="2377306" cy="938289"/>
      </dsp:txXfrm>
    </dsp:sp>
    <dsp:sp modelId="{38F670C9-E24F-4E06-87B6-89C09AEC34B4}">
      <dsp:nvSpPr>
        <dsp:cNvPr id="0" name=""/>
        <dsp:cNvSpPr/>
      </dsp:nvSpPr>
      <dsp:spPr>
        <a:xfrm>
          <a:off x="5424211" y="2073853"/>
          <a:ext cx="2377306" cy="1141920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Chrome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Firefox</a:t>
          </a:r>
        </a:p>
      </dsp:txBody>
      <dsp:txXfrm>
        <a:off x="5424211" y="2073853"/>
        <a:ext cx="2377306" cy="1141920"/>
      </dsp:txXfrm>
    </dsp:sp>
    <dsp:sp modelId="{BE9DD972-D991-44A3-8C50-4BDC4B088ADD}">
      <dsp:nvSpPr>
        <dsp:cNvPr id="0" name=""/>
        <dsp:cNvSpPr/>
      </dsp:nvSpPr>
      <dsp:spPr>
        <a:xfrm>
          <a:off x="8134340" y="1135564"/>
          <a:ext cx="2377306" cy="938289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Photo Editor</a:t>
          </a:r>
        </a:p>
      </dsp:txBody>
      <dsp:txXfrm>
        <a:off x="8134340" y="1135564"/>
        <a:ext cx="2377306" cy="938289"/>
      </dsp:txXfrm>
    </dsp:sp>
    <dsp:sp modelId="{0CCEF214-33DF-4BA2-8813-2683EF239E2E}">
      <dsp:nvSpPr>
        <dsp:cNvPr id="0" name=""/>
        <dsp:cNvSpPr/>
      </dsp:nvSpPr>
      <dsp:spPr>
        <a:xfrm>
          <a:off x="8134340" y="2073853"/>
          <a:ext cx="2377306" cy="114192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Photoshop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Paint</a:t>
          </a:r>
        </a:p>
      </dsp:txBody>
      <dsp:txXfrm>
        <a:off x="8134340" y="2073853"/>
        <a:ext cx="2377306" cy="1141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9C418-5D54-4ECD-AB47-F6E88E512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B589B-2A09-433C-9C5C-448C94A8C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AF652-E79E-47C5-B9D0-7249C650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7F6C-E698-45DC-9BD1-DBE14FDBE4B2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381B1-055E-41D1-B8F2-D744DEE8C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5F6D8-86E6-4DC9-AA7F-B5B8DE04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3C5D-A3F7-4D59-95BD-08537E89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3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79339-AF47-4F2E-AA20-AEA373101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C6073-059F-47CD-B39A-0BF0E4B3D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FD977-B75C-4BDC-A5EA-86893632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7F6C-E698-45DC-9BD1-DBE14FDBE4B2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02280-7EDA-4DAF-A309-750532AB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23E0B-1772-4C1F-B3A5-0811F702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3C5D-A3F7-4D59-95BD-08537E89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8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C6D6FA-DBAB-44C0-92AB-DB13A03E7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1EB5A-5740-4B4D-83CA-F742EBE68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4BE18-CEC5-4CC1-A1ED-98A6F56D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7F6C-E698-45DC-9BD1-DBE14FDBE4B2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C02DC-CC65-436F-8186-52DCA92A0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4EEF3-D6FC-43A3-A574-DC8FFA60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3C5D-A3F7-4D59-95BD-08537E89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96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691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50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857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977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054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230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623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18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6ADBE-D5DC-4B87-A5DE-8E93508B4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9C5C6-10F3-498E-882B-0502160B3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0B197-8105-4242-BB9E-2EB8AF47A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7F6C-E698-45DC-9BD1-DBE14FDBE4B2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2E39F-A85E-44CC-A2C1-1B5A2C5E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9EF83-DA09-4E7A-ADCA-7D147101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3C5D-A3F7-4D59-95BD-08537E89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045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694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9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5177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6348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916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23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B8FC3-0114-4259-A412-9C3814B3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B9553-4BDF-4F71-BE80-A38CEF3EE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BBC77-59E7-48A2-8C4C-D690F610E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7F6C-E698-45DC-9BD1-DBE14FDBE4B2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F2BD8-DF9B-412B-A432-32C2C612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A131A-7946-4246-90FA-65DF3292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3C5D-A3F7-4D59-95BD-08537E89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C295-F4D3-4F60-8764-C176FC6E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DF086-2CFA-4E9C-9ACE-2C4979903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719CD-7BEB-4FBF-A553-7E85DBF21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889AF-A0DA-4ED5-B0F1-8926A135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7F6C-E698-45DC-9BD1-DBE14FDBE4B2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FF55C-53A3-41DE-919E-E6F979624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183D4-8ABB-4333-A1BE-D36BAAB0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3C5D-A3F7-4D59-95BD-08537E89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7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259F-8619-4056-AD28-BEF3FDCDC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13DC7-8927-4F48-9149-D42589CC1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C211E-43B1-46FE-A5B9-0E0317128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BACA48-87FB-415F-AB29-38FA35BF1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EF506-CAC6-4586-8907-02B9638AC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6BFE59-6113-425C-B573-82FFA0FFC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7F6C-E698-45DC-9BD1-DBE14FDBE4B2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AC53A6-A290-4D8F-A85A-AB2C02ABF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008839-0FEA-4C3F-84C8-3AED7852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3C5D-A3F7-4D59-95BD-08537E89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3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EFD-F403-49F8-83EC-8FF16514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E3FA28-8317-446F-9F04-93DAC2C2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7F6C-E698-45DC-9BD1-DBE14FDBE4B2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16F7F2-FF81-4647-AA2C-6CB33A74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D4549-B87B-42E8-92A5-DA6A7C23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3C5D-A3F7-4D59-95BD-08537E89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41A54D-09F0-4F16-A1E4-9BAD2578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7F6C-E698-45DC-9BD1-DBE14FDBE4B2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A47DA-66C7-442B-B43E-B3CA5E92E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20B90-FA55-4EA7-9188-9FFF30CB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3C5D-A3F7-4D59-95BD-08537E89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8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7130-DE01-4B04-9B64-778D47A6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E9D9D-9EBA-458E-8512-38F66D61A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88072-5654-49FC-A2E4-A68298F5A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8254F-7BB3-4D72-A0BF-B13D36FE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7F6C-E698-45DC-9BD1-DBE14FDBE4B2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2601D-0E0D-47F2-80A4-43168A32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1923D-3134-49F0-8187-B5CDDF92A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3C5D-A3F7-4D59-95BD-08537E89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1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F913-822A-4190-B084-CC9356EE9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55A627-B1B8-40B8-89BF-6AC422F37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33A75-AEA8-4EAB-904E-A83D7C466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4A470-2172-40A4-955E-D6390D63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7F6C-E698-45DC-9BD1-DBE14FDBE4B2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DF246-5BD1-4472-9423-16F62B14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161EE-1FD9-41B5-AF29-BE929EA6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3C5D-A3F7-4D59-95BD-08537E89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526878-FFAA-4F92-BE80-2A96D5588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70FED-A218-4E31-8982-B417ADA0B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E6CFF-D3B4-41F3-9B38-966D2E9B3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C7F6C-E698-45DC-9BD1-DBE14FDBE4B2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5F254-842B-46AA-85D1-C1A7A81F4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2DC7D-2F1F-4353-ABCB-57E94EE99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13C5D-A3F7-4D59-95BD-08537E89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8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350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HTML/Attributes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375C2-8C06-4687-B501-948A8BBF9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3426" y="1703131"/>
            <a:ext cx="9144000" cy="2387600"/>
          </a:xfrm>
        </p:spPr>
        <p:txBody>
          <a:bodyPr>
            <a:normAutofit/>
          </a:bodyPr>
          <a:lstStyle/>
          <a:p>
            <a:r>
              <a: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Coding Made Easy!</a:t>
            </a:r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0440968D-3EFC-4423-99F4-9A1EB1575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440" y="322354"/>
            <a:ext cx="3572702" cy="5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17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DE6A1-8437-410A-9CA6-D3EE616B3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Semicolon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3C339-EA3E-4657-BED9-06CC8305B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05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935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74CFD-CCB8-4EF1-B27A-DC2DA633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A38F1-4694-456D-8A1C-EDB4B68F3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5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450509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EEC9-A847-4FC1-B296-E345551C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E8B49-8C05-447E-82BB-B9EAC5C16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87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828144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EAC88-607F-4B36-8577-B6C0DA6F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Slash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5332C-F872-465D-ABCE-BA4E8631F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7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96242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80270-7818-4062-8688-735E35B9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Backwards Slash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9F138-E698-4CDF-8F2F-A9B1AD217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7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1521527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6BDA-3059-428C-A845-E2FF2A5DA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A54A5-26B7-4489-B0A8-62F229296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87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906871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C051-A81F-490A-9A62-B42F2FA1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A76AA-B526-4AAA-B987-85A2BBE13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87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441622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D21E-8097-4A33-AE27-54EEA3D7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9D6C9-AA56-42D8-9D45-D1CC24763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wordArtVert" anchor="ctr">
            <a:normAutofit/>
          </a:bodyPr>
          <a:lstStyle/>
          <a:p>
            <a:pPr marL="0" indent="0" algn="ctr">
              <a:buNone/>
            </a:pPr>
            <a:r>
              <a:rPr lang="en-US" sz="287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65697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5C96-8FE5-4B8F-873A-5A9D9790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 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D5932-8AC6-4398-B298-FCFB7BA7D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3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952774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5DFAD-B2B5-4A2A-A228-DCC282CB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A32F-25FF-4391-8A80-73C5AC9B9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5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84544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831F-BCE4-4000-B961-7E00F1AE6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to know your keys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0D3D1-43EE-4D9E-8F70-EC3B823F62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Keyboard shortcuts</a:t>
            </a:r>
          </a:p>
        </p:txBody>
      </p:sp>
    </p:spTree>
    <p:extLst>
      <p:ext uri="{BB962C8B-B14F-4D97-AF65-F5344CB8AC3E}">
        <p14:creationId xmlns:p14="http://schemas.microsoft.com/office/powerpoint/2010/main" val="1715526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69CB-A444-4426-9DDD-75D4B319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E8052-B237-4396-AEE0-C9698C43E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3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@</a:t>
            </a:r>
          </a:p>
        </p:txBody>
      </p:sp>
    </p:spTree>
    <p:extLst>
      <p:ext uri="{BB962C8B-B14F-4D97-AF65-F5344CB8AC3E}">
        <p14:creationId xmlns:p14="http://schemas.microsoft.com/office/powerpoint/2010/main" val="2613217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B514D-0C59-470A-8050-2B3F9BF0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723F2-1F0F-48EE-83DD-3AC0103382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Important </a:t>
            </a:r>
          </a:p>
        </p:txBody>
      </p:sp>
    </p:spTree>
    <p:extLst>
      <p:ext uri="{BB962C8B-B14F-4D97-AF65-F5344CB8AC3E}">
        <p14:creationId xmlns:p14="http://schemas.microsoft.com/office/powerpoint/2010/main" val="219690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E59297-FA4E-49E4-9F9F-8271A377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Ctrl+C</a:t>
            </a:r>
            <a:r>
              <a:rPr lang="en-US" b="0" dirty="0"/>
              <a:t> or </a:t>
            </a:r>
            <a:r>
              <a:rPr lang="en-US" b="0" dirty="0" err="1"/>
              <a:t>Ctrl+Insert</a:t>
            </a:r>
            <a:r>
              <a:rPr lang="en-US" b="0" dirty="0"/>
              <a:t> and </a:t>
            </a:r>
            <a:r>
              <a:rPr lang="en-US" b="0" dirty="0" err="1"/>
              <a:t>Ctrl+X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9EE2F-6CC7-48C1-8AEC-D7A84D87D2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4007" y="364210"/>
            <a:ext cx="4880300" cy="2295525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Control Copy &amp; Control Cut</a:t>
            </a:r>
          </a:p>
        </p:txBody>
      </p:sp>
      <p:pic>
        <p:nvPicPr>
          <p:cNvPr id="6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74B6C5A2-853B-4AF3-8C4B-4D6BE2C8C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986" y="2397790"/>
            <a:ext cx="5740204" cy="4091912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9124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7CBA0-314C-457F-870E-A67629EA0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Ctrl+V</a:t>
            </a:r>
            <a:r>
              <a:rPr lang="en-US" b="0" dirty="0"/>
              <a:t> or </a:t>
            </a:r>
            <a:r>
              <a:rPr lang="en-US" b="0" dirty="0" err="1"/>
              <a:t>Shift+Insert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BA960-86CC-4383-BD84-32A7AB0FB5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56000" y="1288194"/>
            <a:ext cx="4880300" cy="2295525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Pasting </a:t>
            </a:r>
          </a:p>
        </p:txBody>
      </p:sp>
      <p:pic>
        <p:nvPicPr>
          <p:cNvPr id="6" name="Picture 5" descr="A picture containing phone, cellphone, person, talking&#10;&#10;Description generated with very high confidence">
            <a:extLst>
              <a:ext uri="{FF2B5EF4-FFF2-40B4-BE49-F238E27FC236}">
                <a16:creationId xmlns:a16="http://schemas.microsoft.com/office/drawing/2014/main" id="{375A6AA7-88BE-4B57-B148-1EB294D3B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000" y="2562884"/>
            <a:ext cx="5779500" cy="32365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88071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256AC-0687-4201-B268-7258BADA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Ctrl+Z</a:t>
            </a:r>
            <a:r>
              <a:rPr lang="en-US" b="0" dirty="0"/>
              <a:t> and </a:t>
            </a:r>
            <a:r>
              <a:rPr lang="en-US" b="0" dirty="0" err="1"/>
              <a:t>Ctrl+Y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7B896-8FFA-45D7-AEDC-D19F5E46A1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70067" y="471268"/>
            <a:ext cx="4880300" cy="2295525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Undo &amp; Redo </a:t>
            </a:r>
          </a:p>
        </p:txBody>
      </p:sp>
      <p:pic>
        <p:nvPicPr>
          <p:cNvPr id="5" name="Picture 4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E72651EE-DF2C-4AC8-9AA5-0FAAEC5ADD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025"/>
          <a:stretch/>
        </p:blipFill>
        <p:spPr>
          <a:xfrm>
            <a:off x="6543253" y="1322363"/>
            <a:ext cx="3549825" cy="535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16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85B4-A931-4271-83C2-AD9E301A2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Ctrl+F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CA967-CE02-4334-9B56-E201D30678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4135" y="583810"/>
            <a:ext cx="4880300" cy="2295525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FIND</a:t>
            </a:r>
          </a:p>
        </p:txBody>
      </p:sp>
      <p:pic>
        <p:nvPicPr>
          <p:cNvPr id="5" name="Picture 4" descr="A person in a white shirt&#10;&#10;Description generated with very high confidence">
            <a:extLst>
              <a:ext uri="{FF2B5EF4-FFF2-40B4-BE49-F238E27FC236}">
                <a16:creationId xmlns:a16="http://schemas.microsoft.com/office/drawing/2014/main" id="{9B8F91ED-AF5A-4788-B1E7-9996AEE46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085" y="1541072"/>
            <a:ext cx="4324350" cy="47361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56646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30284331-F10B-4F6C-B716-34E99F734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101" y="2435956"/>
            <a:ext cx="5751159" cy="359447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93FBD-6F12-47CE-BFEF-2A3B526CA09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19101" y="1723377"/>
            <a:ext cx="4880300" cy="229552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Switch Screens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9AAA7-89DD-4BE5-84DE-F2F7FBE7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Alt+Tab</a:t>
            </a:r>
            <a:r>
              <a:rPr lang="en-US" b="0" dirty="0"/>
              <a:t> or </a:t>
            </a:r>
            <a:r>
              <a:rPr lang="en-US" b="0" dirty="0" err="1"/>
              <a:t>Ctrl+Tab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95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39D31-5A34-4F5B-9A2D-05945BF8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Ctrl+S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79629-BD22-4C2F-9BC8-2E4958BA0A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01256" y="640080"/>
            <a:ext cx="4880300" cy="229552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SAVE</a:t>
            </a:r>
          </a:p>
        </p:txBody>
      </p:sp>
      <p:pic>
        <p:nvPicPr>
          <p:cNvPr id="5" name="Picture 4" descr="A person in a blue shirt&#10;&#10;Description generated with high confidence">
            <a:extLst>
              <a:ext uri="{FF2B5EF4-FFF2-40B4-BE49-F238E27FC236}">
                <a16:creationId xmlns:a16="http://schemas.microsoft.com/office/drawing/2014/main" id="{0FDD7561-9E3E-4F0E-916D-96B546072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920" y="1409700"/>
            <a:ext cx="5097780" cy="50977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37299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0305916-6911-4FCC-A4A9-761D5FCD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Coding Tools</a:t>
            </a:r>
            <a:endParaRPr lang="en-US" dirty="0"/>
          </a:p>
        </p:txBody>
      </p:sp>
      <p:pic>
        <p:nvPicPr>
          <p:cNvPr id="11" name="Content Placeholder 8" descr="A close up of a sign&#10;&#10;Description generated with high confidence">
            <a:extLst>
              <a:ext uri="{FF2B5EF4-FFF2-40B4-BE49-F238E27FC236}">
                <a16:creationId xmlns:a16="http://schemas.microsoft.com/office/drawing/2014/main" id="{D1D3C2F7-B65A-4046-862A-AE473E53C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800" y="100125"/>
            <a:ext cx="1770000" cy="265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24892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0305916-6911-4FCC-A4A9-761D5FCD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Tools of the trade</a:t>
            </a:r>
            <a:endParaRPr lang="en-US" dirty="0"/>
          </a:p>
        </p:txBody>
      </p:sp>
      <p:graphicFrame>
        <p:nvGraphicFramePr>
          <p:cNvPr id="1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145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BE642-7B9C-404F-BF05-56CF77A1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Exclamation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4D12C-8A82-45C1-929D-ECF22104B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8700" b="1" dirty="0">
                <a:solidFill>
                  <a:schemeClr val="bg2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99113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0305916-6911-4FCC-A4A9-761D5FCD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Introduction to HTML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4F4252C-658C-44F9-8DFC-E12CEBC46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Content Placeholder 8" descr="A close up of a sign&#10;&#10;Description generated with high confidence">
            <a:extLst>
              <a:ext uri="{FF2B5EF4-FFF2-40B4-BE49-F238E27FC236}">
                <a16:creationId xmlns:a16="http://schemas.microsoft.com/office/drawing/2014/main" id="{D1D3C2F7-B65A-4046-862A-AE473E53C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800" y="100125"/>
            <a:ext cx="1770000" cy="265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78197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0305916-6911-4FCC-A4A9-761D5FCDC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Objectives</a:t>
            </a:r>
            <a:endParaRPr lang="en-US" sz="6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5A4D05-A345-4EC6-9788-4D99231F5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Write simple HTML documents</a:t>
            </a:r>
          </a:p>
          <a:p>
            <a:r>
              <a:rPr lang="en-US" sz="4000" dirty="0"/>
              <a:t>Understand the difference between closing and self closing tags</a:t>
            </a:r>
          </a:p>
          <a:p>
            <a:r>
              <a:rPr lang="en-US" sz="4000" dirty="0"/>
              <a:t>Write tags with attributes</a:t>
            </a:r>
          </a:p>
          <a:p>
            <a:r>
              <a:rPr lang="en-US" sz="4000" dirty="0"/>
              <a:t>Use MDN as a reference</a:t>
            </a:r>
          </a:p>
          <a:p>
            <a:r>
              <a:rPr lang="en-US" sz="4000" dirty="0"/>
              <a:t>Given an image, write the corresponding HTML</a:t>
            </a:r>
          </a:p>
        </p:txBody>
      </p:sp>
    </p:spTree>
    <p:extLst>
      <p:ext uri="{BB962C8B-B14F-4D97-AF65-F5344CB8AC3E}">
        <p14:creationId xmlns:p14="http://schemas.microsoft.com/office/powerpoint/2010/main" val="4089418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0305916-6911-4FCC-A4A9-761D5FCDC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History of HTML</a:t>
            </a:r>
            <a:endParaRPr lang="en-US" sz="6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5A4D05-A345-4EC6-9788-4D99231F5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4400"/>
              <a:t>Created in 1989/1990 by Tim Berners Lee</a:t>
            </a:r>
          </a:p>
          <a:p>
            <a:r>
              <a:rPr lang="en-US" sz="4400"/>
              <a:t>Allowed publishing and exchanging of scientific and</a:t>
            </a:r>
          </a:p>
          <a:p>
            <a:r>
              <a:rPr lang="en-US" sz="4400"/>
              <a:t>Technical documents</a:t>
            </a:r>
          </a:p>
          <a:p>
            <a:r>
              <a:rPr lang="en-US" sz="4400"/>
              <a:t>Allowed electronic linking of documents via hyperlinks</a:t>
            </a:r>
            <a:endParaRPr lang="en-US" sz="6000" dirty="0"/>
          </a:p>
        </p:txBody>
      </p:sp>
      <p:pic>
        <p:nvPicPr>
          <p:cNvPr id="7" name="Content Placeholder 6" descr="A picture containing wall, person&#10;&#10;Description generated with high confidence">
            <a:extLst>
              <a:ext uri="{FF2B5EF4-FFF2-40B4-BE49-F238E27FC236}">
                <a16:creationId xmlns:a16="http://schemas.microsoft.com/office/drawing/2014/main" id="{434BD330-BEC9-4396-8278-6260A20BE4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27218"/>
            <a:ext cx="5181600" cy="294815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30971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0305916-6911-4FCC-A4A9-761D5FCDC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HTML by the parts </a:t>
            </a:r>
            <a:endParaRPr lang="en-US" sz="6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392542-93AF-46E1-87F6-DDABD87A221E}"/>
              </a:ext>
            </a:extLst>
          </p:cNvPr>
          <p:cNvSpPr/>
          <p:nvPr/>
        </p:nvSpPr>
        <p:spPr>
          <a:xfrm>
            <a:off x="803064" y="1690688"/>
            <a:ext cx="1559859" cy="1465730"/>
          </a:xfrm>
          <a:prstGeom prst="ellipse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HTML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EB0B3F-FD57-448C-AAA7-F0E747081C1D}"/>
              </a:ext>
            </a:extLst>
          </p:cNvPr>
          <p:cNvSpPr/>
          <p:nvPr/>
        </p:nvSpPr>
        <p:spPr>
          <a:xfrm>
            <a:off x="2056796" y="1690688"/>
            <a:ext cx="1559859" cy="1465730"/>
          </a:xfrm>
          <a:prstGeom prst="ellipse">
            <a:avLst/>
          </a:prstGeom>
          <a:solidFill>
            <a:schemeClr val="accent2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Elements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97D005-21A3-46B5-88D2-38C088304FD0}"/>
              </a:ext>
            </a:extLst>
          </p:cNvPr>
          <p:cNvSpPr/>
          <p:nvPr/>
        </p:nvSpPr>
        <p:spPr>
          <a:xfrm>
            <a:off x="3400564" y="1606428"/>
            <a:ext cx="1708563" cy="1634247"/>
          </a:xfrm>
          <a:prstGeom prst="ellipse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Attributes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8973EF-336A-4F8C-8F58-9F2D3B97E374}"/>
              </a:ext>
            </a:extLst>
          </p:cNvPr>
          <p:cNvSpPr/>
          <p:nvPr/>
        </p:nvSpPr>
        <p:spPr>
          <a:xfrm>
            <a:off x="4781976" y="1690688"/>
            <a:ext cx="1559859" cy="1465730"/>
          </a:xfrm>
          <a:prstGeom prst="ellipse">
            <a:avLst/>
          </a:prstGeom>
          <a:solidFill>
            <a:schemeClr val="accent2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Heading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ADABFA-2AD2-4C2B-906A-35ABD3FE4F11}"/>
              </a:ext>
            </a:extLst>
          </p:cNvPr>
          <p:cNvSpPr/>
          <p:nvPr/>
        </p:nvSpPr>
        <p:spPr>
          <a:xfrm>
            <a:off x="6006351" y="1606429"/>
            <a:ext cx="1766049" cy="1634247"/>
          </a:xfrm>
          <a:prstGeom prst="ellipse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Paragraphs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09F2FA-6B76-43D5-B543-102DE494C8D3}"/>
              </a:ext>
            </a:extLst>
          </p:cNvPr>
          <p:cNvSpPr/>
          <p:nvPr/>
        </p:nvSpPr>
        <p:spPr>
          <a:xfrm>
            <a:off x="7521923" y="1648558"/>
            <a:ext cx="1793581" cy="1634247"/>
          </a:xfrm>
          <a:prstGeom prst="ellipse">
            <a:avLst/>
          </a:prstGeom>
          <a:solidFill>
            <a:schemeClr val="accent2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Formatting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A7A0CB3-5389-4178-BDAF-3C95FD30B101}"/>
              </a:ext>
            </a:extLst>
          </p:cNvPr>
          <p:cNvSpPr/>
          <p:nvPr/>
        </p:nvSpPr>
        <p:spPr>
          <a:xfrm>
            <a:off x="4264957" y="3324935"/>
            <a:ext cx="1559859" cy="1465730"/>
          </a:xfrm>
          <a:prstGeom prst="ellipse">
            <a:avLst/>
          </a:prstGeom>
          <a:solidFill>
            <a:srgbClr val="00B05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B8318D1-327D-4EB6-856F-FE68E5F82C8C}"/>
              </a:ext>
            </a:extLst>
          </p:cNvPr>
          <p:cNvSpPr/>
          <p:nvPr/>
        </p:nvSpPr>
        <p:spPr>
          <a:xfrm>
            <a:off x="5561906" y="3324935"/>
            <a:ext cx="1559859" cy="1465730"/>
          </a:xfrm>
          <a:prstGeom prst="ellipse">
            <a:avLst/>
          </a:prstGeom>
          <a:solidFill>
            <a:srgbClr val="FFFF0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6DF1640-5B5D-4837-BE97-6CE9E2176D39}"/>
              </a:ext>
            </a:extLst>
          </p:cNvPr>
          <p:cNvSpPr/>
          <p:nvPr/>
        </p:nvSpPr>
        <p:spPr>
          <a:xfrm>
            <a:off x="6858855" y="3324935"/>
            <a:ext cx="1559859" cy="1465730"/>
          </a:xfrm>
          <a:prstGeom prst="ellipse">
            <a:avLst/>
          </a:prstGeom>
          <a:solidFill>
            <a:srgbClr val="00B05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Tables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A046B88-7DED-4034-8A05-E5616FBECAB6}"/>
              </a:ext>
            </a:extLst>
          </p:cNvPr>
          <p:cNvSpPr/>
          <p:nvPr/>
        </p:nvSpPr>
        <p:spPr>
          <a:xfrm>
            <a:off x="8173969" y="3324935"/>
            <a:ext cx="1559859" cy="1465730"/>
          </a:xfrm>
          <a:prstGeom prst="ellipse">
            <a:avLst/>
          </a:prstGeom>
          <a:solidFill>
            <a:srgbClr val="FFFF0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3912728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0305916-6911-4FCC-A4A9-761D5FCDC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5406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hlinkClick r:id="rId2"/>
              </a:rPr>
              <a:t>MDN HTML Reference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133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0305916-6911-4FCC-A4A9-761D5FCD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Every HTML Document - Boilerplate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5A4D05-A345-4EC6-9788-4D99231F5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97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b="1" dirty="0"/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b="1" dirty="0"/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&lt;!-- Our metadata goes here --&gt;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b="1" dirty="0"/>
              <a:t>title</a:t>
            </a:r>
            <a:r>
              <a:rPr lang="en-US" dirty="0"/>
              <a:t>&gt;&lt;/</a:t>
            </a:r>
            <a:r>
              <a:rPr lang="en-US" b="1" dirty="0"/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b="1" dirty="0"/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b="1" dirty="0"/>
              <a:t>body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&lt;!-- Our content goes here --&gt;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b="1" dirty="0"/>
              <a:t>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b="1" dirty="0"/>
              <a:t>html</a:t>
            </a:r>
            <a:r>
              <a:rPr lang="en-US" dirty="0"/>
              <a:t>&gt;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39499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0305916-6911-4FCC-A4A9-761D5FCD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Every HTML Document - Boilerplate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6D7666-0977-4F68-B7A4-1A3A33F5E758}"/>
              </a:ext>
            </a:extLst>
          </p:cNvPr>
          <p:cNvSpPr/>
          <p:nvPr/>
        </p:nvSpPr>
        <p:spPr>
          <a:xfrm>
            <a:off x="4423719" y="2162432"/>
            <a:ext cx="2928551" cy="741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&lt;HTML&gt;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B08AD7-D454-4EEE-AB5D-AC572B4031E3}"/>
              </a:ext>
            </a:extLst>
          </p:cNvPr>
          <p:cNvSpPr/>
          <p:nvPr/>
        </p:nvSpPr>
        <p:spPr>
          <a:xfrm>
            <a:off x="2080054" y="3538151"/>
            <a:ext cx="2928551" cy="741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&lt;Head&gt;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75FEDD-13E9-49D5-AED5-E1428E9AE318}"/>
              </a:ext>
            </a:extLst>
          </p:cNvPr>
          <p:cNvSpPr/>
          <p:nvPr/>
        </p:nvSpPr>
        <p:spPr>
          <a:xfrm>
            <a:off x="6800335" y="3538151"/>
            <a:ext cx="2928551" cy="741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&lt;Body&gt;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968DD-D1C3-4354-BA5E-A082AE2FDB61}"/>
              </a:ext>
            </a:extLst>
          </p:cNvPr>
          <p:cNvSpPr/>
          <p:nvPr/>
        </p:nvSpPr>
        <p:spPr>
          <a:xfrm>
            <a:off x="2080054" y="5527589"/>
            <a:ext cx="2928551" cy="741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&lt;Title&gt;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8EDB0D-0699-43A9-AA20-D424B6926F63}"/>
              </a:ext>
            </a:extLst>
          </p:cNvPr>
          <p:cNvSpPr/>
          <p:nvPr/>
        </p:nvSpPr>
        <p:spPr>
          <a:xfrm>
            <a:off x="5125994" y="5527589"/>
            <a:ext cx="2928551" cy="741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&lt;H1&gt;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BA91DE-2E22-455B-80DE-390B6508626B}"/>
              </a:ext>
            </a:extLst>
          </p:cNvPr>
          <p:cNvSpPr/>
          <p:nvPr/>
        </p:nvSpPr>
        <p:spPr>
          <a:xfrm>
            <a:off x="8666205" y="5527589"/>
            <a:ext cx="2928551" cy="741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&lt;P&gt;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27CCAE-4AF6-4B89-B065-B534F61D7B59}"/>
              </a:ext>
            </a:extLst>
          </p:cNvPr>
          <p:cNvCxnSpPr>
            <a:stCxn id="5" idx="2"/>
          </p:cNvCxnSpPr>
          <p:nvPr/>
        </p:nvCxnSpPr>
        <p:spPr>
          <a:xfrm flipH="1">
            <a:off x="4522573" y="2903838"/>
            <a:ext cx="1365422" cy="63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63C3D4-AB05-4975-A34C-4ECE20D2AED3}"/>
              </a:ext>
            </a:extLst>
          </p:cNvPr>
          <p:cNvCxnSpPr>
            <a:stCxn id="5" idx="2"/>
          </p:cNvCxnSpPr>
          <p:nvPr/>
        </p:nvCxnSpPr>
        <p:spPr>
          <a:xfrm>
            <a:off x="5887995" y="2903838"/>
            <a:ext cx="1847335" cy="63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0D832D-87E9-4753-B057-E0AB4174849C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3544330" y="4279557"/>
            <a:ext cx="0" cy="124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3154F9-CFB3-4391-A80B-481C96CEA088}"/>
              </a:ext>
            </a:extLst>
          </p:cNvPr>
          <p:cNvCxnSpPr>
            <a:stCxn id="8" idx="2"/>
          </p:cNvCxnSpPr>
          <p:nvPr/>
        </p:nvCxnSpPr>
        <p:spPr>
          <a:xfrm flipH="1">
            <a:off x="6969211" y="4279557"/>
            <a:ext cx="1295400" cy="124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6364A1-107D-46CB-9582-FECC446AF5E6}"/>
              </a:ext>
            </a:extLst>
          </p:cNvPr>
          <p:cNvCxnSpPr>
            <a:stCxn id="8" idx="2"/>
          </p:cNvCxnSpPr>
          <p:nvPr/>
        </p:nvCxnSpPr>
        <p:spPr>
          <a:xfrm>
            <a:off x="8264611" y="4279557"/>
            <a:ext cx="1464275" cy="124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8763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0305916-6911-4FCC-A4A9-761D5FCDC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Every HTML Document - Boilerplate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6D7666-0977-4F68-B7A4-1A3A33F5E758}"/>
              </a:ext>
            </a:extLst>
          </p:cNvPr>
          <p:cNvSpPr/>
          <p:nvPr/>
        </p:nvSpPr>
        <p:spPr>
          <a:xfrm>
            <a:off x="3830602" y="2211859"/>
            <a:ext cx="5597611" cy="39541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&lt;HTML&gt;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B08AD7-D454-4EEE-AB5D-AC572B4031E3}"/>
              </a:ext>
            </a:extLst>
          </p:cNvPr>
          <p:cNvSpPr/>
          <p:nvPr/>
        </p:nvSpPr>
        <p:spPr>
          <a:xfrm>
            <a:off x="3945932" y="2546457"/>
            <a:ext cx="5371070" cy="138299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&lt;Head&gt;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75FEDD-13E9-49D5-AED5-E1428E9AE318}"/>
              </a:ext>
            </a:extLst>
          </p:cNvPr>
          <p:cNvSpPr/>
          <p:nvPr/>
        </p:nvSpPr>
        <p:spPr>
          <a:xfrm>
            <a:off x="3945932" y="4045874"/>
            <a:ext cx="5371070" cy="203365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&lt;Body&gt;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968DD-D1C3-4354-BA5E-A082AE2FDB61}"/>
              </a:ext>
            </a:extLst>
          </p:cNvPr>
          <p:cNvSpPr/>
          <p:nvPr/>
        </p:nvSpPr>
        <p:spPr>
          <a:xfrm>
            <a:off x="4061262" y="3033584"/>
            <a:ext cx="5086864" cy="741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&lt;Title&gt;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8EDB0D-0699-43A9-AA20-D424B6926F63}"/>
              </a:ext>
            </a:extLst>
          </p:cNvPr>
          <p:cNvSpPr/>
          <p:nvPr/>
        </p:nvSpPr>
        <p:spPr>
          <a:xfrm>
            <a:off x="4061262" y="4359877"/>
            <a:ext cx="5086864" cy="741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&lt;H1&gt;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BA91DE-2E22-455B-80DE-390B6508626B}"/>
              </a:ext>
            </a:extLst>
          </p:cNvPr>
          <p:cNvSpPr/>
          <p:nvPr/>
        </p:nvSpPr>
        <p:spPr>
          <a:xfrm>
            <a:off x="4061262" y="5188806"/>
            <a:ext cx="5086864" cy="741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&lt;P&gt;</a:t>
            </a:r>
          </a:p>
        </p:txBody>
      </p:sp>
      <p:pic>
        <p:nvPicPr>
          <p:cNvPr id="3" name="Picture 2" descr="A piece of fruit&#10;&#10;Description generated with high confidence">
            <a:extLst>
              <a:ext uri="{FF2B5EF4-FFF2-40B4-BE49-F238E27FC236}">
                <a16:creationId xmlns:a16="http://schemas.microsoft.com/office/drawing/2014/main" id="{82E4B1DF-82C2-4A99-B168-CE51E97C92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4" t="17130" b="15158"/>
          <a:stretch/>
        </p:blipFill>
        <p:spPr>
          <a:xfrm rot="16200000">
            <a:off x="-42944" y="2951847"/>
            <a:ext cx="5221285" cy="218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733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0305916-6911-4FCC-A4A9-761D5FCDC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General Rule </a:t>
            </a:r>
            <a:endParaRPr lang="en-US" sz="5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5A4D05-A345-4EC6-9788-4D99231F5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&lt;</a:t>
            </a:r>
            <a:r>
              <a:rPr lang="en-US" sz="4800" dirty="0" err="1"/>
              <a:t>tagName</a:t>
            </a:r>
            <a:r>
              <a:rPr lang="en-US" sz="4800" dirty="0"/>
              <a:t>&gt; Some Content &lt;/</a:t>
            </a:r>
            <a:r>
              <a:rPr lang="en-US" sz="4800" dirty="0" err="1"/>
              <a:t>tagName</a:t>
            </a:r>
            <a:r>
              <a:rPr lang="en-US" sz="4800" dirty="0"/>
              <a:t>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B82D7D-4B37-46C2-9E6B-A67639D264EC}"/>
              </a:ext>
            </a:extLst>
          </p:cNvPr>
          <p:cNvSpPr/>
          <p:nvPr/>
        </p:nvSpPr>
        <p:spPr>
          <a:xfrm>
            <a:off x="1210962" y="2767914"/>
            <a:ext cx="9650627" cy="75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&lt;h1&gt;Coding is for winners&lt;/h1&gt;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&lt;p&gt;I love to code!&lt;/p&gt;</a:t>
            </a:r>
          </a:p>
        </p:txBody>
      </p:sp>
    </p:spTree>
    <p:extLst>
      <p:ext uri="{BB962C8B-B14F-4D97-AF65-F5344CB8AC3E}">
        <p14:creationId xmlns:p14="http://schemas.microsoft.com/office/powerpoint/2010/main" val="41395699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0305916-6911-4FCC-A4A9-761D5FCDC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Tags &amp; Elements</a:t>
            </a:r>
            <a:endParaRPr lang="en-US" sz="5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5A4D05-A345-4EC6-9788-4D99231F5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&lt;</a:t>
            </a:r>
            <a:r>
              <a:rPr lang="en-US" sz="4800" dirty="0" err="1"/>
              <a:t>tagName</a:t>
            </a:r>
            <a:r>
              <a:rPr lang="en-US" sz="4800" dirty="0"/>
              <a:t>&gt; Some Content &lt;/</a:t>
            </a:r>
            <a:r>
              <a:rPr lang="en-US" sz="4800" dirty="0" err="1"/>
              <a:t>tagName</a:t>
            </a:r>
            <a:r>
              <a:rPr lang="en-US" sz="4800" dirty="0"/>
              <a:t>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B82D7D-4B37-46C2-9E6B-A67639D264EC}"/>
              </a:ext>
            </a:extLst>
          </p:cNvPr>
          <p:cNvSpPr/>
          <p:nvPr/>
        </p:nvSpPr>
        <p:spPr>
          <a:xfrm>
            <a:off x="1210962" y="2767914"/>
            <a:ext cx="9650627" cy="2811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&lt;h1&gt;Coding is for winners&lt;/h1&gt;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&lt;p&gt;I love to code!&lt;/p&gt;</a:t>
            </a:r>
          </a:p>
        </p:txBody>
      </p:sp>
    </p:spTree>
    <p:extLst>
      <p:ext uri="{BB962C8B-B14F-4D97-AF65-F5344CB8AC3E}">
        <p14:creationId xmlns:p14="http://schemas.microsoft.com/office/powerpoint/2010/main" val="367183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D901-F902-4CE3-836D-BF28A1B9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DD948-C0E2-4E29-B0C9-264336FFE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87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21086873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0305916-6911-4FCC-A4A9-761D5FCD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Comments</a:t>
            </a:r>
            <a:endParaRPr lang="en-US" sz="6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5A4D05-A345-4EC6-9788-4D99231F5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&lt;!-- This is a comment. It doesn't do anything! --&gt;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41343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0305916-6911-4FCC-A4A9-761D5FCD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Common Tags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5A4D05-A345-4EC6-9788-4D99231F5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5400" dirty="0"/>
              <a:t>&lt;</a:t>
            </a:r>
            <a:r>
              <a:rPr lang="en-US" sz="5400" b="1" dirty="0"/>
              <a:t>h1</a:t>
            </a:r>
            <a:r>
              <a:rPr lang="en-US" sz="5400" dirty="0"/>
              <a:t>&gt;I'm a header &lt;/</a:t>
            </a:r>
            <a:r>
              <a:rPr lang="en-US" sz="5400" b="1" dirty="0"/>
              <a:t>h1</a:t>
            </a:r>
            <a:r>
              <a:rPr lang="en-US" sz="5400" dirty="0"/>
              <a:t>&gt;</a:t>
            </a:r>
          </a:p>
          <a:p>
            <a:pPr marL="0" indent="0">
              <a:buNone/>
            </a:pPr>
            <a:r>
              <a:rPr lang="en-US" sz="5400" dirty="0"/>
              <a:t>&lt;</a:t>
            </a:r>
            <a:r>
              <a:rPr lang="en-US" sz="5400" b="1" dirty="0"/>
              <a:t>h2</a:t>
            </a:r>
            <a:r>
              <a:rPr lang="en-US" sz="5400" dirty="0"/>
              <a:t>&gt;I'm a slightly smaller header &lt;/</a:t>
            </a:r>
            <a:r>
              <a:rPr lang="en-US" sz="5400" b="1" dirty="0"/>
              <a:t>h2</a:t>
            </a:r>
            <a:r>
              <a:rPr lang="en-US" sz="5400" dirty="0"/>
              <a:t>&gt;</a:t>
            </a:r>
          </a:p>
          <a:p>
            <a:pPr marL="0" indent="0">
              <a:buNone/>
            </a:pPr>
            <a:r>
              <a:rPr lang="en-US" sz="5400" dirty="0"/>
              <a:t>&lt;</a:t>
            </a:r>
            <a:r>
              <a:rPr lang="en-US" sz="5400" b="1" dirty="0"/>
              <a:t>h6</a:t>
            </a:r>
            <a:r>
              <a:rPr lang="en-US" sz="5400" dirty="0"/>
              <a:t>&gt;I'm the smallest header &lt;/</a:t>
            </a:r>
            <a:r>
              <a:rPr lang="en-US" sz="5400" b="1" dirty="0"/>
              <a:t>h6</a:t>
            </a:r>
            <a:r>
              <a:rPr lang="en-US" sz="5400" dirty="0"/>
              <a:t>&gt;</a:t>
            </a:r>
          </a:p>
          <a:p>
            <a:pPr marL="0" indent="0">
              <a:buNone/>
            </a:pPr>
            <a:r>
              <a:rPr lang="en-US" sz="5400" dirty="0"/>
              <a:t>&lt;</a:t>
            </a:r>
            <a:r>
              <a:rPr lang="en-US" sz="5400" b="1" dirty="0"/>
              <a:t>p</a:t>
            </a:r>
            <a:r>
              <a:rPr lang="en-US" sz="5400" dirty="0"/>
              <a:t>&gt;I'm a paragraph&lt;/</a:t>
            </a:r>
            <a:r>
              <a:rPr lang="en-US" sz="5400" b="1" dirty="0"/>
              <a:t>p</a:t>
            </a:r>
            <a:r>
              <a:rPr lang="en-US" sz="5400" dirty="0"/>
              <a:t>&gt;</a:t>
            </a:r>
          </a:p>
          <a:p>
            <a:pPr marL="0" indent="0">
              <a:buNone/>
            </a:pPr>
            <a:r>
              <a:rPr lang="en-US" sz="5400" dirty="0"/>
              <a:t>&lt;</a:t>
            </a:r>
            <a:r>
              <a:rPr lang="en-US" sz="5400" b="1" dirty="0"/>
              <a:t>button</a:t>
            </a:r>
            <a:r>
              <a:rPr lang="en-US" sz="5400" dirty="0"/>
              <a:t>&gt;I'm a button!&lt;/</a:t>
            </a:r>
            <a:r>
              <a:rPr lang="en-US" sz="5400" b="1" dirty="0"/>
              <a:t>button</a:t>
            </a:r>
            <a:r>
              <a:rPr lang="en-US" sz="5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56376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0305916-6911-4FCC-A4A9-761D5FCD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Common Tags – Cont.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4408D-7559-40F7-847D-EAEDADB397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Ordered List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5A4D05-A345-4EC6-9788-4D99231F5D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&lt;</a:t>
            </a:r>
            <a:r>
              <a:rPr lang="en-US" sz="4400" b="1" dirty="0" err="1"/>
              <a:t>ol</a:t>
            </a:r>
            <a:r>
              <a:rPr lang="en-US" sz="4400" dirty="0"/>
              <a:t>&gt;</a:t>
            </a:r>
          </a:p>
          <a:p>
            <a:pPr marL="0" indent="0">
              <a:buNone/>
            </a:pPr>
            <a:r>
              <a:rPr lang="it-IT" sz="4400" dirty="0"/>
              <a:t>&lt;</a:t>
            </a:r>
            <a:r>
              <a:rPr lang="it-IT" sz="4400" b="1" dirty="0"/>
              <a:t>li</a:t>
            </a:r>
            <a:r>
              <a:rPr lang="it-IT" sz="4400" dirty="0"/>
              <a:t>&gt;List Item 1&lt;/</a:t>
            </a:r>
            <a:r>
              <a:rPr lang="it-IT" sz="4400" b="1" dirty="0"/>
              <a:t>li</a:t>
            </a:r>
            <a:r>
              <a:rPr lang="it-IT" sz="4400" dirty="0"/>
              <a:t>&gt;</a:t>
            </a:r>
          </a:p>
          <a:p>
            <a:pPr marL="0" indent="0">
              <a:buNone/>
            </a:pPr>
            <a:r>
              <a:rPr lang="it-IT" sz="4400" dirty="0"/>
              <a:t>&lt;</a:t>
            </a:r>
            <a:r>
              <a:rPr lang="it-IT" sz="4400" b="1" dirty="0"/>
              <a:t>li</a:t>
            </a:r>
            <a:r>
              <a:rPr lang="it-IT" sz="4400" dirty="0"/>
              <a:t>&gt;List Item 2&lt;/</a:t>
            </a:r>
            <a:r>
              <a:rPr lang="it-IT" sz="4400" b="1" dirty="0"/>
              <a:t>li</a:t>
            </a:r>
            <a:r>
              <a:rPr lang="it-IT" sz="4400" dirty="0"/>
              <a:t>&gt;</a:t>
            </a:r>
          </a:p>
          <a:p>
            <a:pPr marL="0" indent="0">
              <a:buNone/>
            </a:pPr>
            <a:r>
              <a:rPr lang="en-US" sz="4400" dirty="0"/>
              <a:t>&lt;/</a:t>
            </a:r>
            <a:r>
              <a:rPr lang="en-US" sz="4400" b="1" dirty="0" err="1"/>
              <a:t>ol</a:t>
            </a:r>
            <a:r>
              <a:rPr lang="en-US" sz="4400" dirty="0"/>
              <a:t>&gt;</a:t>
            </a:r>
            <a:endParaRPr lang="en-US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F336D-8428-42F5-9BD9-7230D5690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Unordered List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82B332-7AAF-4A96-9DB2-721FD11C40A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4400" dirty="0"/>
              <a:t>&lt;ul&gt;</a:t>
            </a:r>
          </a:p>
          <a:p>
            <a:pPr marL="0" indent="0">
              <a:buNone/>
            </a:pPr>
            <a:r>
              <a:rPr lang="it-IT" sz="4400" dirty="0"/>
              <a:t>&lt;</a:t>
            </a:r>
            <a:r>
              <a:rPr lang="it-IT" sz="4400" b="1" dirty="0"/>
              <a:t>li</a:t>
            </a:r>
            <a:r>
              <a:rPr lang="it-IT" sz="4400" dirty="0"/>
              <a:t>&gt;List Item 1&lt;/</a:t>
            </a:r>
            <a:r>
              <a:rPr lang="it-IT" sz="4400" b="1" dirty="0"/>
              <a:t>li</a:t>
            </a:r>
            <a:r>
              <a:rPr lang="it-IT" sz="4400" dirty="0"/>
              <a:t>&gt;</a:t>
            </a:r>
          </a:p>
          <a:p>
            <a:pPr marL="0" indent="0">
              <a:buNone/>
            </a:pPr>
            <a:r>
              <a:rPr lang="it-IT" sz="4400" dirty="0"/>
              <a:t>&lt;</a:t>
            </a:r>
            <a:r>
              <a:rPr lang="it-IT" sz="4400" b="1" dirty="0"/>
              <a:t>li</a:t>
            </a:r>
            <a:r>
              <a:rPr lang="it-IT" sz="4400" dirty="0"/>
              <a:t>&gt;List Item 2&lt;/</a:t>
            </a:r>
            <a:r>
              <a:rPr lang="it-IT" sz="4400" b="1" dirty="0"/>
              <a:t>li</a:t>
            </a:r>
            <a:r>
              <a:rPr lang="it-IT" sz="4400" dirty="0"/>
              <a:t>&gt;</a:t>
            </a:r>
          </a:p>
          <a:p>
            <a:pPr marL="0" indent="0">
              <a:buNone/>
            </a:pPr>
            <a:r>
              <a:rPr lang="en-US" sz="4400" dirty="0"/>
              <a:t>&lt;/</a:t>
            </a:r>
            <a:r>
              <a:rPr lang="en-US" sz="4400" b="1" dirty="0" err="1"/>
              <a:t>ul</a:t>
            </a:r>
            <a:r>
              <a:rPr lang="en-US" sz="4400" dirty="0"/>
              <a:t>&gt;</a:t>
            </a:r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458049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0305916-6911-4FCC-A4A9-761D5FCD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Closing Tags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5A4D05-A345-4EC6-9788-4D99231F5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&lt;</a:t>
            </a:r>
            <a:r>
              <a:rPr lang="en-US" sz="6000" b="1" dirty="0"/>
              <a:t>h1</a:t>
            </a:r>
            <a:r>
              <a:rPr lang="en-US" sz="6000" dirty="0"/>
              <a:t>&gt;I need a closing tag &lt;/</a:t>
            </a:r>
            <a:r>
              <a:rPr lang="en-US" sz="6000" b="1" dirty="0"/>
              <a:t>h1</a:t>
            </a:r>
            <a:r>
              <a:rPr lang="en-US" sz="6000" dirty="0"/>
              <a:t>&gt;</a:t>
            </a:r>
          </a:p>
          <a:p>
            <a:pPr marL="0" indent="0" algn="ctr">
              <a:buNone/>
            </a:pPr>
            <a:r>
              <a:rPr lang="en-US" sz="6000" dirty="0"/>
              <a:t>&lt;</a:t>
            </a:r>
            <a:r>
              <a:rPr lang="en-US" sz="6000" b="1" dirty="0"/>
              <a:t>p</a:t>
            </a:r>
            <a:r>
              <a:rPr lang="en-US" sz="6000" dirty="0"/>
              <a:t>&gt;Me too!&lt;/</a:t>
            </a:r>
            <a:r>
              <a:rPr lang="en-US" sz="6000" b="1" dirty="0"/>
              <a:t>p</a:t>
            </a:r>
            <a:r>
              <a:rPr lang="en-US" sz="6000" dirty="0"/>
              <a:t>&gt;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804024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0305916-6911-4FCC-A4A9-761D5FCD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Self Closing Tags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5A4D05-A345-4EC6-9788-4D99231F5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&lt;!-- No closing tag or inner text needed --&gt;</a:t>
            </a:r>
          </a:p>
          <a:p>
            <a:pPr marL="0" indent="0">
              <a:buNone/>
            </a:pPr>
            <a:r>
              <a:rPr lang="en-US" sz="4000" dirty="0"/>
              <a:t>&lt;</a:t>
            </a:r>
            <a:r>
              <a:rPr lang="en-US" sz="4000" b="1" dirty="0" err="1"/>
              <a:t>img</a:t>
            </a:r>
            <a:r>
              <a:rPr lang="en-US" sz="4000" b="1" dirty="0"/>
              <a:t> </a:t>
            </a:r>
            <a:r>
              <a:rPr lang="en-US" sz="4000" dirty="0" err="1"/>
              <a:t>src</a:t>
            </a:r>
            <a:r>
              <a:rPr lang="en-US" sz="4000" dirty="0"/>
              <a:t>=“dog.png"&gt;</a:t>
            </a:r>
          </a:p>
          <a:p>
            <a:pPr marL="0" indent="0">
              <a:buNone/>
            </a:pPr>
            <a:r>
              <a:rPr lang="en-US" sz="4000" dirty="0"/>
              <a:t>&lt;</a:t>
            </a:r>
            <a:r>
              <a:rPr lang="en-US" sz="4000" b="1" dirty="0"/>
              <a:t>link </a:t>
            </a:r>
            <a:r>
              <a:rPr lang="en-US" sz="4000" dirty="0" err="1"/>
              <a:t>href</a:t>
            </a:r>
            <a:r>
              <a:rPr lang="en-US" sz="4000" dirty="0"/>
              <a:t>="style.css"&gt;</a:t>
            </a:r>
          </a:p>
          <a:p>
            <a:pPr marL="0" indent="0">
              <a:buNone/>
            </a:pPr>
            <a:r>
              <a:rPr lang="en-US" sz="4000" dirty="0"/>
              <a:t>&lt;!-- Don't worry about what these tags do yet --&gt;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958054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0305916-6911-4FCC-A4A9-761D5FCD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Attributes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5A4D05-A345-4EC6-9788-4D99231F5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5200" dirty="0"/>
              <a:t>Adding Additional Information To Tags</a:t>
            </a:r>
          </a:p>
          <a:p>
            <a:pPr marL="0" indent="0">
              <a:buNone/>
            </a:pPr>
            <a:r>
              <a:rPr lang="en-US" sz="3600" dirty="0"/>
              <a:t>&lt;</a:t>
            </a:r>
            <a:r>
              <a:rPr lang="en-US" sz="3600" b="1" dirty="0"/>
              <a:t>tag </a:t>
            </a:r>
            <a:r>
              <a:rPr lang="en-US" sz="3600" dirty="0"/>
              <a:t>name="value"&gt;&lt;/</a:t>
            </a:r>
            <a:r>
              <a:rPr lang="en-US" sz="3600" b="1" dirty="0"/>
              <a:t>tag</a:t>
            </a:r>
            <a:r>
              <a:rPr lang="en-US" sz="3600" dirty="0"/>
              <a:t>&gt;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&lt;</a:t>
            </a:r>
            <a:r>
              <a:rPr lang="en-US" sz="3600" b="1" dirty="0" err="1"/>
              <a:t>img</a:t>
            </a:r>
            <a:r>
              <a:rPr lang="en-US" sz="3600" b="1" dirty="0"/>
              <a:t> </a:t>
            </a:r>
            <a:r>
              <a:rPr lang="en-US" sz="3600" dirty="0" err="1"/>
              <a:t>src</a:t>
            </a:r>
            <a:r>
              <a:rPr lang="en-US" sz="3600" dirty="0"/>
              <a:t>=“puppy.png"&gt;</a:t>
            </a:r>
          </a:p>
          <a:p>
            <a:pPr marL="0" indent="0">
              <a:buNone/>
            </a:pPr>
            <a:r>
              <a:rPr lang="en-US" sz="3600" dirty="0"/>
              <a:t>&lt;</a:t>
            </a:r>
            <a:r>
              <a:rPr lang="en-US" sz="3600" b="1" dirty="0"/>
              <a:t>p </a:t>
            </a:r>
            <a:r>
              <a:rPr lang="en-US" sz="3600" dirty="0"/>
              <a:t>class="selected"&gt;woof woof&lt;/</a:t>
            </a:r>
            <a:r>
              <a:rPr lang="en-US" sz="3600" b="1" dirty="0"/>
              <a:t>p</a:t>
            </a:r>
            <a:r>
              <a:rPr lang="en-US" sz="3600" dirty="0"/>
              <a:t>&gt;</a:t>
            </a:r>
          </a:p>
          <a:p>
            <a:pPr marL="0" indent="0">
              <a:buNone/>
            </a:pPr>
            <a:r>
              <a:rPr lang="en-US" sz="3600" dirty="0"/>
              <a:t>&lt;</a:t>
            </a:r>
            <a:r>
              <a:rPr lang="en-US" sz="3600" b="1" dirty="0"/>
              <a:t>a </a:t>
            </a:r>
            <a:r>
              <a:rPr lang="en-US" sz="3600" dirty="0" err="1"/>
              <a:t>href</a:t>
            </a:r>
            <a:r>
              <a:rPr lang="en-US" sz="3600" dirty="0"/>
              <a:t>="www.google.com"&gt;Click me to go to Google&lt;/</a:t>
            </a:r>
            <a:r>
              <a:rPr lang="en-US" sz="3600" b="1" dirty="0"/>
              <a:t>a</a:t>
            </a:r>
            <a:r>
              <a:rPr lang="en-US" sz="3600" dirty="0"/>
              <a:t>&gt;</a:t>
            </a:r>
          </a:p>
          <a:p>
            <a:pPr marL="0" indent="0">
              <a:buNone/>
            </a:pPr>
            <a:r>
              <a:rPr lang="en-US" sz="3600" dirty="0"/>
              <a:t>&lt;</a:t>
            </a:r>
            <a:r>
              <a:rPr lang="en-US" sz="3600" b="1" dirty="0"/>
              <a:t>link </a:t>
            </a:r>
            <a:r>
              <a:rPr lang="en-US" sz="3600" dirty="0" err="1"/>
              <a:t>rel</a:t>
            </a:r>
            <a:r>
              <a:rPr lang="en-US" sz="3600" dirty="0"/>
              <a:t>="stylesheet" type="text/</a:t>
            </a:r>
            <a:r>
              <a:rPr lang="en-US" sz="3600" dirty="0" err="1"/>
              <a:t>css</a:t>
            </a:r>
            <a:r>
              <a:rPr lang="en-US" sz="3600" dirty="0"/>
              <a:t>" </a:t>
            </a:r>
            <a:r>
              <a:rPr lang="en-US" sz="3600" dirty="0" err="1"/>
              <a:t>href</a:t>
            </a:r>
            <a:r>
              <a:rPr lang="en-US" sz="3600" dirty="0"/>
              <a:t>="style.css"&gt;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763830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0305916-6911-4FCC-A4A9-761D5FCDC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5406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hlinkClick r:id="rId4"/>
              </a:rPr>
              <a:t>MDN Attribute Reference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5561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0305916-6911-4FCC-A4A9-761D5FCD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Images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5A4D05-A345-4EC6-9788-4D99231F5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&lt;</a:t>
            </a:r>
            <a:r>
              <a:rPr lang="en-US" sz="3600" b="1" dirty="0" err="1"/>
              <a:t>img</a:t>
            </a:r>
            <a:r>
              <a:rPr lang="en-US" sz="3600" b="1" dirty="0"/>
              <a:t> </a:t>
            </a:r>
            <a:r>
              <a:rPr lang="en-US" sz="3600" dirty="0" err="1"/>
              <a:t>src</a:t>
            </a:r>
            <a:r>
              <a:rPr lang="en-US" sz="3600" dirty="0"/>
              <a:t>=“balloons.png"&gt;</a:t>
            </a:r>
          </a:p>
          <a:p>
            <a:pPr marL="0" indent="0" algn="ctr">
              <a:buNone/>
            </a:pPr>
            <a:endParaRPr lang="en-US" sz="6000" dirty="0"/>
          </a:p>
        </p:txBody>
      </p:sp>
      <p:pic>
        <p:nvPicPr>
          <p:cNvPr id="4" name="Picture 3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ACE24E-C147-4BCE-9DE9-2AB0F1BAE2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237" y="2415453"/>
            <a:ext cx="4206586" cy="42600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096386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0305916-6911-4FCC-A4A9-761D5FCD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Links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5A4D05-A345-4EC6-9788-4D99231F5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/>
              <a:t>&lt;</a:t>
            </a:r>
            <a:r>
              <a:rPr lang="en-US" sz="3200" b="1" dirty="0"/>
              <a:t>a </a:t>
            </a:r>
            <a:r>
              <a:rPr lang="en-US" sz="3200" dirty="0" err="1"/>
              <a:t>href</a:t>
            </a:r>
            <a:r>
              <a:rPr lang="en-US" sz="3200" dirty="0"/>
              <a:t>="</a:t>
            </a:r>
            <a:r>
              <a:rPr lang="en-US" sz="3200" dirty="0" err="1"/>
              <a:t>url</a:t>
            </a:r>
            <a:r>
              <a:rPr lang="en-US" sz="3200" dirty="0"/>
              <a:t>"&gt;Link Text&lt;/</a:t>
            </a:r>
            <a:r>
              <a:rPr lang="en-US" sz="3200" b="1" dirty="0"/>
              <a:t>a</a:t>
            </a:r>
            <a:r>
              <a:rPr lang="en-US" sz="3200" dirty="0"/>
              <a:t>&gt;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&lt;</a:t>
            </a:r>
            <a:r>
              <a:rPr lang="en-US" sz="3200" b="1" dirty="0"/>
              <a:t>a </a:t>
            </a:r>
            <a:r>
              <a:rPr lang="en-US" sz="3200" dirty="0" err="1"/>
              <a:t>href</a:t>
            </a:r>
            <a:r>
              <a:rPr lang="en-US" sz="3200" dirty="0"/>
              <a:t>="www.google.com"&gt;Click me to go to Google&lt;/</a:t>
            </a:r>
            <a:r>
              <a:rPr lang="en-US" sz="3200" b="1" dirty="0"/>
              <a:t>a</a:t>
            </a:r>
            <a:r>
              <a:rPr lang="en-US" sz="3200" dirty="0"/>
              <a:t>&gt;</a:t>
            </a:r>
          </a:p>
          <a:p>
            <a:pPr marL="0" indent="0" algn="ctr">
              <a:buNone/>
            </a:pPr>
            <a:r>
              <a:rPr lang="en-US" sz="3200" dirty="0"/>
              <a:t>&lt;</a:t>
            </a:r>
            <a:r>
              <a:rPr lang="en-US" sz="3200" b="1" dirty="0"/>
              <a:t>a </a:t>
            </a:r>
            <a:r>
              <a:rPr lang="en-US" sz="3200" dirty="0" err="1"/>
              <a:t>href</a:t>
            </a:r>
            <a:r>
              <a:rPr lang="en-US" sz="3200" dirty="0"/>
              <a:t>="www.reddit.com"&gt;Click me to go to Reddit&lt;/</a:t>
            </a:r>
            <a:r>
              <a:rPr lang="en-US" sz="3200" b="1" dirty="0"/>
              <a:t>a</a:t>
            </a:r>
            <a:r>
              <a:rPr lang="en-US" sz="3200" dirty="0"/>
              <a:t>&gt;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62355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B65A6-1BBB-47E9-9AC0-CAB4AAD1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575E2-C0A0-4248-A4FD-3C7CDBAAD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5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6957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56BF0-C59D-4A86-ACD7-ACD30C8C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9A4DD-463A-4EFD-B766-A2100A516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65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66470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8F80C-3942-4822-BAA0-09458D81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59463-97B5-43F1-9E74-EA232E009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87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252240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225B-4248-4A6C-8171-8B3DA407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Angle Brackets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F38A7-B983-4412-A80B-37D0ABBD3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5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&lt;&gt;</a:t>
            </a:r>
          </a:p>
        </p:txBody>
      </p:sp>
    </p:spTree>
    <p:extLst>
      <p:ext uri="{BB962C8B-B14F-4D97-AF65-F5344CB8AC3E}">
        <p14:creationId xmlns:p14="http://schemas.microsoft.com/office/powerpoint/2010/main" val="230381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02DD-930A-4FF8-81E5-8C5E94568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26C0D-2C55-4959-8530-E664F45DD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87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1771381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670</Words>
  <Application>Microsoft Office PowerPoint</Application>
  <PresentationFormat>Widescreen</PresentationFormat>
  <Paragraphs>169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Century Gothic</vt:lpstr>
      <vt:lpstr>Wingdings 2</vt:lpstr>
      <vt:lpstr>Office Theme</vt:lpstr>
      <vt:lpstr>Quotable</vt:lpstr>
      <vt:lpstr>Coding Made Easy!</vt:lpstr>
      <vt:lpstr>Getting to know your keys</vt:lpstr>
      <vt:lpstr>Exclamation Point</vt:lpstr>
      <vt:lpstr>Tilde</vt:lpstr>
      <vt:lpstr>Brackets</vt:lpstr>
      <vt:lpstr>Square Brackets</vt:lpstr>
      <vt:lpstr>Curly Brackets</vt:lpstr>
      <vt:lpstr>Angle Brackets</vt:lpstr>
      <vt:lpstr>Colon</vt:lpstr>
      <vt:lpstr>Semicolon</vt:lpstr>
      <vt:lpstr>Caret</vt:lpstr>
      <vt:lpstr>Vertical Bar</vt:lpstr>
      <vt:lpstr>Forward Slash</vt:lpstr>
      <vt:lpstr>Backwards Slash</vt:lpstr>
      <vt:lpstr>Addition</vt:lpstr>
      <vt:lpstr>Minus</vt:lpstr>
      <vt:lpstr>Multiplication</vt:lpstr>
      <vt:lpstr>Equal Sign </vt:lpstr>
      <vt:lpstr>Number Sign </vt:lpstr>
      <vt:lpstr>At Sign </vt:lpstr>
      <vt:lpstr>SHORTCUTS</vt:lpstr>
      <vt:lpstr>Ctrl+C or Ctrl+Insert and Ctrl+X</vt:lpstr>
      <vt:lpstr>Ctrl+V or Shift+Insert</vt:lpstr>
      <vt:lpstr>Ctrl+Z and Ctrl+Y</vt:lpstr>
      <vt:lpstr>Ctrl+F</vt:lpstr>
      <vt:lpstr>Alt+Tab or Ctrl+Tab</vt:lpstr>
      <vt:lpstr>Ctrl+S</vt:lpstr>
      <vt:lpstr>Coding Tools</vt:lpstr>
      <vt:lpstr>Tools of the trade</vt:lpstr>
      <vt:lpstr>Introduction to HTML</vt:lpstr>
      <vt:lpstr>Objectives</vt:lpstr>
      <vt:lpstr>History of HTML</vt:lpstr>
      <vt:lpstr>HTML by the parts </vt:lpstr>
      <vt:lpstr>MDN HTML Reference </vt:lpstr>
      <vt:lpstr>Every HTML Document - Boilerplate</vt:lpstr>
      <vt:lpstr>Every HTML Document - Boilerplate</vt:lpstr>
      <vt:lpstr>Every HTML Document - Boilerplate</vt:lpstr>
      <vt:lpstr>General Rule </vt:lpstr>
      <vt:lpstr>Tags &amp; Elements</vt:lpstr>
      <vt:lpstr>Comments</vt:lpstr>
      <vt:lpstr>Common Tags</vt:lpstr>
      <vt:lpstr>Common Tags – Cont.</vt:lpstr>
      <vt:lpstr>Closing Tags</vt:lpstr>
      <vt:lpstr>Self Closing Tags</vt:lpstr>
      <vt:lpstr>Attributes</vt:lpstr>
      <vt:lpstr>MDN Attribute Reference </vt:lpstr>
      <vt:lpstr>Images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Made Easy!</dc:title>
  <dc:creator>jean borgella</dc:creator>
  <cp:lastModifiedBy>jean borgella</cp:lastModifiedBy>
  <cp:revision>2</cp:revision>
  <dcterms:created xsi:type="dcterms:W3CDTF">2017-11-07T17:04:50Z</dcterms:created>
  <dcterms:modified xsi:type="dcterms:W3CDTF">2017-11-07T17:22:46Z</dcterms:modified>
</cp:coreProperties>
</file>