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www.flickr.com/photos/30478819@N08/33063122713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research.fb.com/prophet-forecasting-at-scale/" TargetMode="External"/><Relationship Id="rId5" Type="http://schemas.openxmlformats.org/officeDocument/2006/relationships/hyperlink" Target="https://facebook.github.io/prophet/docs/quick_start.html#python-ap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81"/>
            <a:ext cx="12192000" cy="684063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472210" y="568978"/>
            <a:ext cx="5429826" cy="1232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400" u="none" cap="none" strike="noStrike">
                <a:solidFill>
                  <a:srgbClr val="F5EA5A"/>
                </a:solidFill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/>
          </a:p>
          <a:p>
            <a:pPr indent="0" lvl="0" marL="0" marR="0" rtl="0" algn="l">
              <a:lnSpc>
                <a:spcPct val="13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400" u="none" cap="none" strike="noStrike">
                <a:solidFill>
                  <a:srgbClr val="F5EA5A"/>
                </a:solidFill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b="1" i="0" sz="3400" u="none" cap="none" strike="noStrike">
              <a:solidFill>
                <a:srgbClr val="F5EA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64590" y="2351366"/>
            <a:ext cx="6723861" cy="2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AVOCADO</a:t>
            </a:r>
            <a:endParaRPr/>
          </a:p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MARKET PREDICTION</a:t>
            </a:r>
            <a:endParaRPr b="1" i="0" sz="4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75852" y="1533323"/>
            <a:ext cx="648217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of this case study is to predict the price of avocado sold in the US using historical dataset.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represents weekly 2018 retail scan data for National retail volume (units) and price.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is as follows: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- The date of the observation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Price - the average price of a single avocado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- conventional or organic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- the year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- the city or region of the observation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Volume - Total number of avocados sold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4046 - Total number of avocados with PLU 4046 sold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4225 - Total number of avocados with PLU 4225 sold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4770 - Total number of avocados with PLU 4770 sold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5486400" y="6177711"/>
            <a:ext cx="670560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</a:t>
            </a:r>
            <a:r>
              <a:rPr lang="en-CA" sz="10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https://www.flickr.com/photos/30478819@N08/33063122713</a:t>
            </a:r>
            <a:endParaRPr sz="105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.png" id="99" name="Google Shape;99;p14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6444" y="1641251"/>
            <a:ext cx="4452973" cy="344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>
            <a:off x="1440578" y="5626608"/>
            <a:ext cx="3460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*The Product Lookup codes (PLU’s)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50" y="6201725"/>
            <a:ext cx="4755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81"/>
            <a:ext cx="12192000" cy="6840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472210" y="568978"/>
            <a:ext cx="5429826" cy="1232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400">
                <a:solidFill>
                  <a:srgbClr val="F5EA5A"/>
                </a:solidFill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/>
          </a:p>
          <a:p>
            <a:pPr indent="0" lvl="0" marL="0" marR="0" rtl="0" algn="l">
              <a:lnSpc>
                <a:spcPct val="13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400">
                <a:solidFill>
                  <a:srgbClr val="F5EA5A"/>
                </a:solidFill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b="1" sz="3400">
              <a:solidFill>
                <a:srgbClr val="F5EA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464590" y="2351366"/>
            <a:ext cx="5437446" cy="2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FACEBOOK PROPHET?</a:t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FACEBOOK PROPHET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526275" y="1140375"/>
            <a:ext cx="11261400" cy="3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Prophet is open source software released by Facebook’s Core Data Science team.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Prophet is a procedure for forecasting time series data based on an additive model where non-linear trends are fit with yearly, weekly, and daily seasonality, plus holiday effects.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Prophet works best with time series that have strong seasonal effects and several seasons of historical data.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more information, please check this out: 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0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https://research.fb.com/prophet-forecasting-at-scale/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0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https://facebook.github.io/prophet/docs/quick_start.html#python-api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CA" sz="20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 must install fbprophet package as follows: pip install fbprophet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you encounter an error, try: conda install -c conda-forge fbprophet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651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FACEBOOK PROPHET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26279" y="1206441"/>
            <a:ext cx="11261333" cy="478695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81" l="-973" r="0" t="-14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FACEBOOK PROPHET EXPECTED OUTPUT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40738" y="1310843"/>
            <a:ext cx="122449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Expected Outcome: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8891" y="1680175"/>
            <a:ext cx="7629525" cy="416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8"/>
          <p:cNvCxnSpPr/>
          <p:nvPr/>
        </p:nvCxnSpPr>
        <p:spPr>
          <a:xfrm>
            <a:off x="7197505" y="1680175"/>
            <a:ext cx="0" cy="4340379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lgDashDot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18"/>
          <p:cNvSpPr/>
          <p:nvPr/>
        </p:nvSpPr>
        <p:spPr>
          <a:xfrm>
            <a:off x="7222781" y="1632549"/>
            <a:ext cx="950614" cy="2121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8163251" y="1553945"/>
            <a:ext cx="9476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/>
        </p:nvSpPr>
        <p:spPr>
          <a:xfrm rot="10800000">
            <a:off x="6246891" y="2454102"/>
            <a:ext cx="950614" cy="2121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462138" y="2200741"/>
            <a:ext cx="652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PAST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FACEBOOK PROPHET EXPECTED OUTPUT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6537" y="1381125"/>
            <a:ext cx="6638925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