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261" r:id="rId19"/>
    <p:sldId id="285" r:id="rId20"/>
    <p:sldId id="28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62" r:id="rId30"/>
    <p:sldId id="287" r:id="rId31"/>
    <p:sldId id="288" r:id="rId32"/>
    <p:sldId id="289" r:id="rId33"/>
    <p:sldId id="290" r:id="rId34"/>
    <p:sldId id="263" r:id="rId35"/>
    <p:sldId id="292" r:id="rId36"/>
    <p:sldId id="293" r:id="rId37"/>
    <p:sldId id="264" r:id="rId38"/>
    <p:sldId id="294" r:id="rId39"/>
    <p:sldId id="295" r:id="rId40"/>
    <p:sldId id="296" r:id="rId41"/>
    <p:sldId id="297" r:id="rId42"/>
    <p:sldId id="298" r:id="rId43"/>
    <p:sldId id="265" r:id="rId44"/>
    <p:sldId id="299" r:id="rId45"/>
    <p:sldId id="300" r:id="rId46"/>
    <p:sldId id="301" r:id="rId47"/>
    <p:sldId id="302" r:id="rId48"/>
    <p:sldId id="266" r:id="rId49"/>
    <p:sldId id="267" r:id="rId50"/>
    <p:sldId id="30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2D99-D6D5-4057-BAE9-B66F45281A72}" type="datetimeFigureOut">
              <a:rPr lang="en-US" smtClean="0"/>
              <a:t>09-Dec-14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2DB5366-1870-4C4A-BE0A-B66643AF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3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2D99-D6D5-4057-BAE9-B66F45281A72}" type="datetimeFigureOut">
              <a:rPr lang="en-US" smtClean="0"/>
              <a:t>09-Dec-14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DB5366-1870-4C4A-BE0A-B66643AF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2D99-D6D5-4057-BAE9-B66F45281A72}" type="datetimeFigureOut">
              <a:rPr lang="en-US" smtClean="0"/>
              <a:t>09-Dec-14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DB5366-1870-4C4A-BE0A-B66643AF5AC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2908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2D99-D6D5-4057-BAE9-B66F45281A72}" type="datetimeFigureOut">
              <a:rPr lang="en-US" smtClean="0"/>
              <a:t>09-Dec-14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DB5366-1870-4C4A-BE0A-B66643AF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27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2D99-D6D5-4057-BAE9-B66F45281A72}" type="datetimeFigureOut">
              <a:rPr lang="en-US" smtClean="0"/>
              <a:t>09-Dec-14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DB5366-1870-4C4A-BE0A-B66643AF5AC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8889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2D99-D6D5-4057-BAE9-B66F45281A72}" type="datetimeFigureOut">
              <a:rPr lang="en-US" smtClean="0"/>
              <a:t>09-Dec-14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DB5366-1870-4C4A-BE0A-B66643AF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77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2D99-D6D5-4057-BAE9-B66F45281A72}" type="datetimeFigureOut">
              <a:rPr lang="en-US" smtClean="0"/>
              <a:t>09-Dec-14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5366-1870-4C4A-BE0A-B66643AF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81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2D99-D6D5-4057-BAE9-B66F45281A72}" type="datetimeFigureOut">
              <a:rPr lang="en-US" smtClean="0"/>
              <a:t>09-Dec-14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5366-1870-4C4A-BE0A-B66643AF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0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2D99-D6D5-4057-BAE9-B66F45281A72}" type="datetimeFigureOut">
              <a:rPr lang="en-US" smtClean="0"/>
              <a:t>09-Dec-14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5366-1870-4C4A-BE0A-B66643AF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2D99-D6D5-4057-BAE9-B66F45281A72}" type="datetimeFigureOut">
              <a:rPr lang="en-US" smtClean="0"/>
              <a:t>09-Dec-14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DB5366-1870-4C4A-BE0A-B66643AF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5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2D99-D6D5-4057-BAE9-B66F45281A72}" type="datetimeFigureOut">
              <a:rPr lang="en-US" smtClean="0"/>
              <a:t>09-Dec-14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DB5366-1870-4C4A-BE0A-B66643AF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2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2D99-D6D5-4057-BAE9-B66F45281A72}" type="datetimeFigureOut">
              <a:rPr lang="en-US" smtClean="0"/>
              <a:t>09-Dec-14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DB5366-1870-4C4A-BE0A-B66643AF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1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2D99-D6D5-4057-BAE9-B66F45281A72}" type="datetimeFigureOut">
              <a:rPr lang="en-US" smtClean="0"/>
              <a:t>09-Dec-14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5366-1870-4C4A-BE0A-B66643AF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2D99-D6D5-4057-BAE9-B66F45281A72}" type="datetimeFigureOut">
              <a:rPr lang="en-US" smtClean="0"/>
              <a:t>09-Dec-14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5366-1870-4C4A-BE0A-B66643AF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7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2D99-D6D5-4057-BAE9-B66F45281A72}" type="datetimeFigureOut">
              <a:rPr lang="en-US" smtClean="0"/>
              <a:t>09-Dec-14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5366-1870-4C4A-BE0A-B66643AF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5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2D99-D6D5-4057-BAE9-B66F45281A72}" type="datetimeFigureOut">
              <a:rPr lang="en-US" smtClean="0"/>
              <a:t>09-Dec-14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DB5366-1870-4C4A-BE0A-B66643AF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6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62D99-D6D5-4057-BAE9-B66F45281A72}" type="datetimeFigureOut">
              <a:rPr lang="en-US" smtClean="0"/>
              <a:t>09-Dec-14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2DB5366-1870-4C4A-BE0A-B66643AF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4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Visio_Drawing1.vsdx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9143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First Internal Presentation for Final Year Project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504765"/>
            <a:ext cx="8915399" cy="1398897"/>
          </a:xfrm>
        </p:spPr>
        <p:txBody>
          <a:bodyPr>
            <a:noAutofit/>
          </a:bodyPr>
          <a:lstStyle/>
          <a:p>
            <a:r>
              <a:rPr lang="en-US" sz="3600" b="1" i="1" dirty="0"/>
              <a:t>Web Based Chat API embedded in Hotel Management System with Configurable Plan Builder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0200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864" y="591257"/>
            <a:ext cx="10479796" cy="588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9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047" y="164296"/>
            <a:ext cx="8688704" cy="652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3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146" y="708339"/>
            <a:ext cx="7555090" cy="531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3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559" y="43616"/>
            <a:ext cx="10416283" cy="677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1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928" y="825875"/>
            <a:ext cx="6238500" cy="543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364" y="80200"/>
            <a:ext cx="5978822" cy="678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9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979" y="210746"/>
            <a:ext cx="6622601" cy="654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651" y="1466366"/>
            <a:ext cx="10040215" cy="443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5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6068" y="281598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Activity Diagrams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5540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0883" y="726142"/>
            <a:ext cx="2205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Register/Create Hotel/Account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482" y="6276"/>
            <a:ext cx="2965189" cy="683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1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8492" y="624110"/>
            <a:ext cx="8911687" cy="1280890"/>
          </a:xfrm>
        </p:spPr>
        <p:txBody>
          <a:bodyPr/>
          <a:lstStyle/>
          <a:p>
            <a:r>
              <a:rPr lang="en-US" b="1" dirty="0" smtClean="0"/>
              <a:t>Brief Introduction to Current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9859"/>
            <a:ext cx="8915400" cy="4827293"/>
          </a:xfrm>
        </p:spPr>
        <p:txBody>
          <a:bodyPr/>
          <a:lstStyle/>
          <a:p>
            <a:r>
              <a:rPr lang="en-US" dirty="0"/>
              <a:t>The current system levies a lot of burden on the user by using an outdated approach of </a:t>
            </a:r>
            <a:r>
              <a:rPr lang="en-US" dirty="0" smtClean="0"/>
              <a:t>management which is more cumbersome</a:t>
            </a:r>
          </a:p>
          <a:p>
            <a:r>
              <a:rPr lang="en-US" dirty="0" smtClean="0"/>
              <a:t>The bulk data regarding staff, room details and other stuffs are managed in register via manual entry system mostly</a:t>
            </a:r>
          </a:p>
          <a:p>
            <a:r>
              <a:rPr lang="en-US" dirty="0" smtClean="0"/>
              <a:t>Room reservations are made either via telephonic enquiries or in person most of the times</a:t>
            </a:r>
          </a:p>
          <a:p>
            <a:r>
              <a:rPr lang="en-US" dirty="0" smtClean="0"/>
              <a:t>Service requests like food orders, laundry are made available at enquiry in person and delivered in person</a:t>
            </a:r>
          </a:p>
          <a:p>
            <a:r>
              <a:rPr lang="en-US" dirty="0" smtClean="0"/>
              <a:t>The rates of room and other services are merely stable i.e. never changes or changes less frequently even in case of festive seasons</a:t>
            </a:r>
          </a:p>
          <a:p>
            <a:r>
              <a:rPr lang="en-US" dirty="0" smtClean="0"/>
              <a:t>Employee/Staff are managed by an ancient approach of dealing in person generating salary based on uncertain standards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565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8118" y="793377"/>
            <a:ext cx="220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Configure Season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434" y="1"/>
            <a:ext cx="49637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3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655" y="26271"/>
            <a:ext cx="4785510" cy="68248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48118" y="793377"/>
            <a:ext cx="2205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Configure Hotel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7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862" y="26693"/>
            <a:ext cx="3745420" cy="68148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48118" y="793377"/>
            <a:ext cx="2205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Book Room via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2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8118" y="793377"/>
            <a:ext cx="2205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Book Room in Person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164" y="1"/>
            <a:ext cx="4223286" cy="684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9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7777" y="739589"/>
            <a:ext cx="2205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Check-In/</a:t>
            </a:r>
          </a:p>
          <a:p>
            <a:r>
              <a:rPr lang="en-US" dirty="0" smtClean="0"/>
              <a:t>Check-Out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211" y="36136"/>
            <a:ext cx="5613518" cy="682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9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7777" y="739589"/>
            <a:ext cx="2205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Request/Receive a Service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996" y="0"/>
            <a:ext cx="3412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7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7777" y="739589"/>
            <a:ext cx="2205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a Staff Member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417" y="0"/>
            <a:ext cx="55316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4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135" y="228556"/>
            <a:ext cx="6897611" cy="64277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07777" y="739589"/>
            <a:ext cx="2205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Attendance Marking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56" y="240515"/>
            <a:ext cx="6897611" cy="63769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07777" y="739589"/>
            <a:ext cx="2205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Payroll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56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2243" y="2762192"/>
            <a:ext cx="8911687" cy="1280890"/>
          </a:xfrm>
        </p:spPr>
        <p:txBody>
          <a:bodyPr/>
          <a:lstStyle/>
          <a:p>
            <a:pPr algn="ctr"/>
            <a:r>
              <a:rPr lang="en-US" b="1" dirty="0" smtClean="0"/>
              <a:t>Entity Relationship Diagram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697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3681" y="624110"/>
            <a:ext cx="8911687" cy="1280890"/>
          </a:xfrm>
        </p:spPr>
        <p:txBody>
          <a:bodyPr/>
          <a:lstStyle/>
          <a:p>
            <a:r>
              <a:rPr lang="en-US" b="1" dirty="0" smtClean="0"/>
              <a:t>Drawbacks of the Current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447802"/>
            <a:ext cx="9025033" cy="5185009"/>
          </a:xfrm>
        </p:spPr>
        <p:txBody>
          <a:bodyPr>
            <a:normAutofit/>
          </a:bodyPr>
          <a:lstStyle/>
          <a:p>
            <a:r>
              <a:rPr lang="en-US" dirty="0"/>
              <a:t>A huge amount of data is managed through manual register entries which is highly redundant and less available</a:t>
            </a:r>
          </a:p>
          <a:p>
            <a:r>
              <a:rPr lang="en-US" dirty="0"/>
              <a:t>Poor customer support due to time delays</a:t>
            </a:r>
          </a:p>
          <a:p>
            <a:r>
              <a:rPr lang="en-US" dirty="0"/>
              <a:t>Less user/customer involvement or lack user interaction</a:t>
            </a:r>
          </a:p>
          <a:p>
            <a:r>
              <a:rPr lang="en-US" dirty="0"/>
              <a:t>Require more men power due to less/no involvement of machine tools and modern technologies available in the present world</a:t>
            </a:r>
          </a:p>
          <a:p>
            <a:r>
              <a:rPr lang="en-US" dirty="0"/>
              <a:t>Very few or no benefits to the customers of the system</a:t>
            </a:r>
          </a:p>
          <a:p>
            <a:r>
              <a:rPr lang="en-US" dirty="0"/>
              <a:t>Large possibilities of conflicts and </a:t>
            </a:r>
            <a:r>
              <a:rPr lang="en-US" dirty="0" smtClean="0"/>
              <a:t>tedious </a:t>
            </a:r>
            <a:r>
              <a:rPr lang="en-US" dirty="0"/>
              <a:t>task of conflict </a:t>
            </a:r>
            <a:r>
              <a:rPr lang="en-US" dirty="0" smtClean="0"/>
              <a:t>resolution</a:t>
            </a:r>
          </a:p>
          <a:p>
            <a:r>
              <a:rPr lang="en-US" dirty="0" smtClean="0"/>
              <a:t>Searching and updating certain important details like – room details, customer details, etc. is tedious</a:t>
            </a:r>
          </a:p>
          <a:p>
            <a:r>
              <a:rPr lang="en-US" dirty="0" smtClean="0"/>
              <a:t>Poor staff management</a:t>
            </a:r>
          </a:p>
          <a:p>
            <a:r>
              <a:rPr lang="en-US" dirty="0" smtClean="0"/>
              <a:t>Poor service delivery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6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0200" y="632012"/>
            <a:ext cx="94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E-R Entities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623" y="274320"/>
            <a:ext cx="8573777" cy="632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4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0200" y="632012"/>
            <a:ext cx="94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E-R Entities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494" y="216062"/>
            <a:ext cx="9437146" cy="664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1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0200" y="632012"/>
            <a:ext cx="1196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E-R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0"/>
            <a:ext cx="10406500" cy="680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8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632012"/>
            <a:ext cx="1264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Simplified E-R Diagram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66681" y="-128790"/>
            <a:ext cx="178037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896192"/>
              </p:ext>
            </p:extLst>
          </p:nvPr>
        </p:nvGraphicFramePr>
        <p:xfrm>
          <a:off x="2266681" y="-128789"/>
          <a:ext cx="8932503" cy="6490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4" imgW="9182039" imgH="6677077" progId="Visio.Drawing.15">
                  <p:embed/>
                </p:oleObj>
              </mc:Choice>
              <mc:Fallback>
                <p:oleObj name="Visio" r:id="rId4" imgW="9182039" imgH="667707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681" y="-128789"/>
                        <a:ext cx="8932503" cy="64909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177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90" y="286976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Class Diagram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47942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10" y="0"/>
            <a:ext cx="11876690" cy="34689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10" y="4050609"/>
            <a:ext cx="3963268" cy="28073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531" y="3251200"/>
            <a:ext cx="7283670" cy="343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7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24081" y="764275"/>
            <a:ext cx="1056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Class diagram for understanding of 3-tier architecture of the system</a:t>
            </a:r>
            <a:endParaRPr lang="en-US" sz="2000" dirty="0" smtClean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63" y="3018036"/>
            <a:ext cx="3188399" cy="8765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463" y="5107091"/>
            <a:ext cx="3188399" cy="9019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7071" y="5155131"/>
            <a:ext cx="3188399" cy="9527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7071" y="3113572"/>
            <a:ext cx="3188399" cy="7240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4188" y="1568788"/>
            <a:ext cx="3188399" cy="724078"/>
          </a:xfrm>
          <a:prstGeom prst="rect">
            <a:avLst/>
          </a:prstGeom>
        </p:spPr>
      </p:pic>
      <p:cxnSp>
        <p:nvCxnSpPr>
          <p:cNvPr id="17" name="Elbow Connector 16"/>
          <p:cNvCxnSpPr>
            <a:stCxn id="8" idx="0"/>
            <a:endCxn id="13" idx="1"/>
          </p:cNvCxnSpPr>
          <p:nvPr/>
        </p:nvCxnSpPr>
        <p:spPr>
          <a:xfrm rot="5400000" flipH="1" flipV="1">
            <a:off x="3533821" y="1367670"/>
            <a:ext cx="1087209" cy="22135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0"/>
            <a:endCxn id="8" idx="2"/>
          </p:cNvCxnSpPr>
          <p:nvPr/>
        </p:nvCxnSpPr>
        <p:spPr>
          <a:xfrm flipV="1">
            <a:off x="2970663" y="3894552"/>
            <a:ext cx="0" cy="121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0231270" y="3765174"/>
            <a:ext cx="0" cy="138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2" idx="0"/>
            <a:endCxn id="13" idx="3"/>
          </p:cNvCxnSpPr>
          <p:nvPr/>
        </p:nvCxnSpPr>
        <p:spPr>
          <a:xfrm rot="16200000" flipV="1">
            <a:off x="8710557" y="1592858"/>
            <a:ext cx="1182745" cy="18586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0" idx="2"/>
            <a:endCxn id="11" idx="2"/>
          </p:cNvCxnSpPr>
          <p:nvPr/>
        </p:nvCxnSpPr>
        <p:spPr>
          <a:xfrm rot="16200000" flipH="1">
            <a:off x="6551541" y="2428135"/>
            <a:ext cx="98853" cy="7260608"/>
          </a:xfrm>
          <a:prstGeom prst="bentConnector3">
            <a:avLst>
              <a:gd name="adj1" fmla="val 3312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89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913" y="264397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Sequence Diagrams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0407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25" y="1336911"/>
            <a:ext cx="11794936" cy="48877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01504" y="832513"/>
            <a:ext cx="442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Booking a 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2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1504" y="832513"/>
            <a:ext cx="442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 Pay Slip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6" y="1570336"/>
            <a:ext cx="11943780" cy="510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7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446" y="624110"/>
            <a:ext cx="9912836" cy="1280890"/>
          </a:xfrm>
        </p:spPr>
        <p:txBody>
          <a:bodyPr/>
          <a:lstStyle/>
          <a:p>
            <a:r>
              <a:rPr lang="en-US" b="1" dirty="0" smtClean="0"/>
              <a:t>Introduction to the New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7324" y="1552206"/>
            <a:ext cx="8915400" cy="495239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new system primarily focuses at </a:t>
            </a:r>
            <a:r>
              <a:rPr lang="en-US" dirty="0"/>
              <a:t>improvising user experience by introducing a more intractable GUI by using a configurable plan builder.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business logic is handled more efficiently using modern approach involving bringing down the various business functionalities under one roof.</a:t>
            </a:r>
          </a:p>
          <a:p>
            <a:r>
              <a:rPr lang="en-US" dirty="0"/>
              <a:t>To avail the feature of live support a generic chat API with immense scalability </a:t>
            </a:r>
            <a:r>
              <a:rPr lang="en-US" dirty="0" smtClean="0"/>
              <a:t>feature is </a:t>
            </a:r>
            <a:r>
              <a:rPr lang="en-US" dirty="0"/>
              <a:t>introduced into the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modern approach solves the problems faced by older version by cutting down search/read/update/delete timings for the important entities of the system</a:t>
            </a:r>
          </a:p>
          <a:p>
            <a:r>
              <a:rPr lang="en-US" dirty="0" smtClean="0"/>
              <a:t>The system extensively minimizes data redundancy and makes data more available to the users of the system by making use of DBMS’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5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1504" y="832513"/>
            <a:ext cx="442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an Employee/Staff Member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01" y="1695384"/>
            <a:ext cx="10797366" cy="439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2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1504" y="832513"/>
            <a:ext cx="442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Delivery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8" y="1424226"/>
            <a:ext cx="11784322" cy="543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7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08" y="1624472"/>
            <a:ext cx="11305477" cy="37728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01504" y="777922"/>
            <a:ext cx="442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Hotel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191" y="283504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State Diagram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320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7982" y="791570"/>
            <a:ext cx="216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Room States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541" y="1369828"/>
            <a:ext cx="7608967" cy="518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4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7856" y="791572"/>
            <a:ext cx="215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Booking States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87" y="1809679"/>
            <a:ext cx="10708447" cy="421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6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1504" y="791570"/>
            <a:ext cx="184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States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76" y="1433504"/>
            <a:ext cx="11165747" cy="450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6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239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 smtClean="0"/>
              <a:t>Advantages of the new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7606"/>
            <a:ext cx="8915400" cy="5172501"/>
          </a:xfrm>
        </p:spPr>
        <p:txBody>
          <a:bodyPr>
            <a:normAutofit/>
          </a:bodyPr>
          <a:lstStyle/>
          <a:p>
            <a:r>
              <a:rPr lang="en-US" dirty="0" smtClean="0"/>
              <a:t>Minimized data redundancy</a:t>
            </a:r>
          </a:p>
          <a:p>
            <a:r>
              <a:rPr lang="en-US" dirty="0" smtClean="0"/>
              <a:t>Maximized data redundancy</a:t>
            </a:r>
          </a:p>
          <a:p>
            <a:r>
              <a:rPr lang="en-US" dirty="0" smtClean="0"/>
              <a:t>Enhanced user interaction</a:t>
            </a:r>
          </a:p>
          <a:p>
            <a:r>
              <a:rPr lang="en-US" dirty="0" smtClean="0"/>
              <a:t>Rich GUI to facilitate ease of use</a:t>
            </a:r>
          </a:p>
          <a:p>
            <a:r>
              <a:rPr lang="en-US" dirty="0" smtClean="0"/>
              <a:t>Error free and reliable reservation/booking system</a:t>
            </a:r>
          </a:p>
          <a:p>
            <a:r>
              <a:rPr lang="en-US" dirty="0" smtClean="0"/>
              <a:t>Inherent advantages of SAAS</a:t>
            </a:r>
          </a:p>
          <a:p>
            <a:r>
              <a:rPr lang="en-US" dirty="0" smtClean="0"/>
              <a:t>Easy payroll generation</a:t>
            </a:r>
          </a:p>
          <a:p>
            <a:r>
              <a:rPr lang="en-US" dirty="0" smtClean="0"/>
              <a:t>Better staff configuration and management</a:t>
            </a:r>
          </a:p>
          <a:p>
            <a:r>
              <a:rPr lang="en-US" dirty="0" smtClean="0"/>
              <a:t>Room configuration and management is very handy</a:t>
            </a:r>
          </a:p>
          <a:p>
            <a:r>
              <a:rPr lang="en-US" dirty="0" smtClean="0"/>
              <a:t>Live support using chat interface</a:t>
            </a:r>
          </a:p>
          <a:p>
            <a:r>
              <a:rPr lang="en-US" dirty="0" smtClean="0"/>
              <a:t>Highly scalable and flexible modules to be embed in enterprises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62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945" y="624110"/>
            <a:ext cx="8911687" cy="1280890"/>
          </a:xfrm>
        </p:spPr>
        <p:txBody>
          <a:bodyPr/>
          <a:lstStyle/>
          <a:p>
            <a:r>
              <a:rPr lang="en-US" b="1" dirty="0" smtClean="0"/>
              <a:t>Limitations of the new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6382" y="1724166"/>
            <a:ext cx="8915400" cy="4881350"/>
          </a:xfrm>
        </p:spPr>
        <p:txBody>
          <a:bodyPr/>
          <a:lstStyle/>
          <a:p>
            <a:r>
              <a:rPr lang="en-US" dirty="0" smtClean="0"/>
              <a:t>Require internet facilities to fully exercise the functionalities of the system</a:t>
            </a:r>
          </a:p>
          <a:p>
            <a:r>
              <a:rPr lang="en-US" dirty="0" smtClean="0"/>
              <a:t>Poor bandwidth may hamper the performance of the system</a:t>
            </a:r>
          </a:p>
          <a:p>
            <a:r>
              <a:rPr lang="en-US" dirty="0" smtClean="0"/>
              <a:t>Necessity of few technological tools(computers, printer, camera, scanners, etc.) for smooth and enhanced functioning of the system</a:t>
            </a:r>
          </a:p>
          <a:p>
            <a:r>
              <a:rPr lang="en-US" dirty="0" smtClean="0"/>
              <a:t>Computer aware operators(basics of computers must be available) to operate upon</a:t>
            </a:r>
          </a:p>
          <a:p>
            <a:r>
              <a:rPr lang="en-US" dirty="0" smtClean="0"/>
              <a:t>Doesn’t support multi languages (only available </a:t>
            </a:r>
            <a:r>
              <a:rPr lang="en-US" smtClean="0"/>
              <a:t>in English)</a:t>
            </a:r>
            <a:endParaRPr lang="en-US" dirty="0" smtClean="0"/>
          </a:p>
          <a:p>
            <a:r>
              <a:rPr lang="en-US" dirty="0" smtClean="0"/>
              <a:t>Doesn’t involve extended features listed in future enhancements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0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815" y="624110"/>
            <a:ext cx="8911687" cy="1280890"/>
          </a:xfrm>
        </p:spPr>
        <p:txBody>
          <a:bodyPr/>
          <a:lstStyle/>
          <a:p>
            <a:r>
              <a:rPr lang="en-US" b="1" dirty="0" smtClean="0"/>
              <a:t>Future Enhancements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9654" y="1560393"/>
            <a:ext cx="8915400" cy="5099713"/>
          </a:xfrm>
        </p:spPr>
        <p:txBody>
          <a:bodyPr/>
          <a:lstStyle/>
          <a:p>
            <a:r>
              <a:rPr lang="en-US" dirty="0" smtClean="0"/>
              <a:t>Wireless mobile device housekeeping</a:t>
            </a:r>
          </a:p>
          <a:p>
            <a:r>
              <a:rPr lang="en-US" dirty="0" smtClean="0"/>
              <a:t>Reservation status retrieving device</a:t>
            </a:r>
          </a:p>
          <a:p>
            <a:r>
              <a:rPr lang="en-US" dirty="0" smtClean="0"/>
              <a:t>Hotel reservation system without check-in</a:t>
            </a:r>
          </a:p>
          <a:p>
            <a:r>
              <a:rPr lang="en-US" dirty="0" smtClean="0"/>
              <a:t>Hotel information system for guests</a:t>
            </a:r>
          </a:p>
          <a:p>
            <a:r>
              <a:rPr lang="en-US" dirty="0" smtClean="0"/>
              <a:t>Hotel indoor-navigation system</a:t>
            </a:r>
          </a:p>
          <a:p>
            <a:r>
              <a:rPr lang="en-US" dirty="0" smtClean="0"/>
              <a:t>Remote check-in/check-out</a:t>
            </a:r>
          </a:p>
          <a:p>
            <a:r>
              <a:rPr lang="en-US" dirty="0" smtClean="0"/>
              <a:t>Guest presence monitoring system</a:t>
            </a:r>
          </a:p>
          <a:p>
            <a:r>
              <a:rPr lang="en-US" dirty="0" smtClean="0"/>
              <a:t>Check-In using one-time generated digital signature</a:t>
            </a:r>
          </a:p>
          <a:p>
            <a:r>
              <a:rPr lang="en-US" dirty="0" smtClean="0"/>
              <a:t>Virtual rooms interface on booking window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48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572" y="503086"/>
            <a:ext cx="8911687" cy="1280890"/>
          </a:xfrm>
        </p:spPr>
        <p:txBody>
          <a:bodyPr/>
          <a:lstStyle/>
          <a:p>
            <a:r>
              <a:rPr lang="en-US" b="1" dirty="0" smtClean="0"/>
              <a:t>Features/Functionalities of the new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43953"/>
            <a:ext cx="8915400" cy="4249271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Customer/Guest </a:t>
            </a:r>
            <a:r>
              <a:rPr lang="en-US" dirty="0" smtClean="0"/>
              <a:t>SCRUD (Search, Create, Read, Update, Delete)</a:t>
            </a:r>
            <a:endParaRPr lang="en-US" dirty="0"/>
          </a:p>
          <a:p>
            <a:pPr lvl="0"/>
            <a:r>
              <a:rPr lang="en-US" dirty="0"/>
              <a:t>Employee/Staff SCRUD</a:t>
            </a:r>
          </a:p>
          <a:p>
            <a:pPr lvl="0"/>
            <a:r>
              <a:rPr lang="en-US" dirty="0"/>
              <a:t>Season SCRUD</a:t>
            </a:r>
          </a:p>
          <a:p>
            <a:pPr lvl="0"/>
            <a:r>
              <a:rPr lang="en-US" dirty="0"/>
              <a:t>Room SCRUD</a:t>
            </a:r>
          </a:p>
          <a:p>
            <a:pPr lvl="0"/>
            <a:r>
              <a:rPr lang="en-US" dirty="0"/>
              <a:t>Room rates configuration</a:t>
            </a:r>
          </a:p>
          <a:p>
            <a:pPr lvl="0"/>
            <a:r>
              <a:rPr lang="en-US" dirty="0"/>
              <a:t>Service SCRUD</a:t>
            </a:r>
          </a:p>
          <a:p>
            <a:pPr lvl="0"/>
            <a:r>
              <a:rPr lang="en-US" dirty="0"/>
              <a:t>Booking and reservation management</a:t>
            </a:r>
          </a:p>
          <a:p>
            <a:pPr lvl="0"/>
            <a:r>
              <a:rPr lang="en-US" dirty="0"/>
              <a:t>Hotel geography/plan configuration</a:t>
            </a:r>
          </a:p>
          <a:p>
            <a:pPr lvl="0"/>
            <a:r>
              <a:rPr lang="en-US" dirty="0"/>
              <a:t>Attendance management</a:t>
            </a:r>
          </a:p>
          <a:p>
            <a:pPr lvl="0"/>
            <a:r>
              <a:rPr lang="en-US" dirty="0"/>
              <a:t>Payroll generation</a:t>
            </a:r>
          </a:p>
          <a:p>
            <a:pPr lvl="0"/>
            <a:r>
              <a:rPr lang="en-US" dirty="0"/>
              <a:t>Chat Service Integration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47915" y="1555845"/>
            <a:ext cx="90075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That’s all  								folks…!!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07065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2960" y="288321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Use case Diagrams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380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876" y="1606101"/>
            <a:ext cx="9246669" cy="426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5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276" y="297679"/>
            <a:ext cx="6605447" cy="626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4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373" y="607851"/>
            <a:ext cx="6974857" cy="572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2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443</TotalTime>
  <Words>663</Words>
  <Application>Microsoft Office PowerPoint</Application>
  <PresentationFormat>Widescreen</PresentationFormat>
  <Paragraphs>101</Paragraphs>
  <Slides>50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Century Gothic</vt:lpstr>
      <vt:lpstr>Times New Roman</vt:lpstr>
      <vt:lpstr>Wingdings 3</vt:lpstr>
      <vt:lpstr>Wisp</vt:lpstr>
      <vt:lpstr>Visio</vt:lpstr>
      <vt:lpstr>First Internal Presentation for Final Year Project</vt:lpstr>
      <vt:lpstr>Brief Introduction to Current System</vt:lpstr>
      <vt:lpstr>Drawbacks of the Current System</vt:lpstr>
      <vt:lpstr>Introduction to the New System</vt:lpstr>
      <vt:lpstr>Features/Functionalities of the new system</vt:lpstr>
      <vt:lpstr>Use case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Entity Relationship Diagram</vt:lpstr>
      <vt:lpstr>PowerPoint Presentation</vt:lpstr>
      <vt:lpstr>PowerPoint Presentation</vt:lpstr>
      <vt:lpstr>PowerPoint Presentation</vt:lpstr>
      <vt:lpstr>PowerPoint Presentation</vt:lpstr>
      <vt:lpstr>Class Diagram</vt:lpstr>
      <vt:lpstr>PowerPoint Presentation</vt:lpstr>
      <vt:lpstr>PowerPoint Presentation</vt:lpstr>
      <vt:lpstr>Sequence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State Diagram</vt:lpstr>
      <vt:lpstr>PowerPoint Presentation</vt:lpstr>
      <vt:lpstr>PowerPoint Presentation</vt:lpstr>
      <vt:lpstr>PowerPoint Presentation</vt:lpstr>
      <vt:lpstr>Advantages of the new system</vt:lpstr>
      <vt:lpstr>Limitations of the new System</vt:lpstr>
      <vt:lpstr>Future Enhancements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Internal P</dc:title>
  <dc:creator>Parth Kachchhi</dc:creator>
  <cp:lastModifiedBy>ravi patel</cp:lastModifiedBy>
  <cp:revision>83</cp:revision>
  <dcterms:created xsi:type="dcterms:W3CDTF">2014-10-07T18:23:14Z</dcterms:created>
  <dcterms:modified xsi:type="dcterms:W3CDTF">2014-12-09T03:09:42Z</dcterms:modified>
</cp:coreProperties>
</file>