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360" y="-4806"/>
            <a:ext cx="9144000" cy="6858000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Parallel Sorting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pPr algn="l"/>
            <a:r>
              <a:rPr lang="en-US" altLang="ko-KR" b="1" dirty="0" smtClean="0">
                <a:solidFill>
                  <a:schemeClr val="tx1"/>
                </a:solidFill>
              </a:rPr>
              <a:t> 1. 1-D array processors.</a:t>
            </a:r>
          </a:p>
          <a:p>
            <a:pPr algn="l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80120" y="200560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660232" y="199072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88976" y="200560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699792" y="200560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83968" y="200560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91880" y="199072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76056" y="200560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868144" y="198979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stCxn id="4" idx="3"/>
            <a:endCxn id="6" idx="1"/>
          </p:cNvCxnSpPr>
          <p:nvPr/>
        </p:nvCxnSpPr>
        <p:spPr>
          <a:xfrm>
            <a:off x="1512168" y="2221632"/>
            <a:ext cx="376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322984" y="2225928"/>
            <a:ext cx="376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115072" y="2225928"/>
            <a:ext cx="376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907160" y="2221632"/>
            <a:ext cx="376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699248" y="2221632"/>
            <a:ext cx="376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491336" y="2200807"/>
            <a:ext cx="376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300192" y="2205815"/>
            <a:ext cx="376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94956" y="195608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902868" y="198883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076056" y="19955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318692" y="200560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526604" y="194178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740692" y="195922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6</a:t>
            </a:r>
            <a:endParaRPr lang="ko-KR" alt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82413" y="200560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8</a:t>
            </a:r>
            <a:endParaRPr lang="ko-KR" alt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923700" y="198884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7</a:t>
            </a:r>
            <a:endParaRPr lang="ko-KR" altLang="en-US" sz="2400" b="1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1484254" y="2815415"/>
            <a:ext cx="376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526060" y="3284984"/>
            <a:ext cx="376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907160" y="3272615"/>
            <a:ext cx="376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286300" y="3272615"/>
            <a:ext cx="376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318148" y="2815415"/>
            <a:ext cx="376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716016" y="2790127"/>
            <a:ext cx="376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149796" y="2811430"/>
            <a:ext cx="376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547664" y="3679511"/>
            <a:ext cx="376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589470" y="4149080"/>
            <a:ext cx="376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970570" y="4136711"/>
            <a:ext cx="376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349710" y="4136711"/>
            <a:ext cx="376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6381558" y="3679511"/>
            <a:ext cx="376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779426" y="3654223"/>
            <a:ext cx="376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213206" y="3675526"/>
            <a:ext cx="376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547664" y="4673396"/>
            <a:ext cx="376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589470" y="5142965"/>
            <a:ext cx="376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927994" y="5157192"/>
            <a:ext cx="376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349710" y="5130596"/>
            <a:ext cx="376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6381558" y="4673396"/>
            <a:ext cx="376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779426" y="4648108"/>
            <a:ext cx="376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213206" y="4669411"/>
            <a:ext cx="376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547664" y="5623727"/>
            <a:ext cx="376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589470" y="6093296"/>
            <a:ext cx="376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3970570" y="6080927"/>
            <a:ext cx="376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2349710" y="6080927"/>
            <a:ext cx="376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6381558" y="5623727"/>
            <a:ext cx="376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779426" y="5598439"/>
            <a:ext cx="376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3213206" y="5619742"/>
            <a:ext cx="376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098" y="5862463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(8)</a:t>
            </a:r>
            <a:endParaRPr lang="ko-KR" altLang="en-US" sz="2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99754" y="5392894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(7)</a:t>
            </a:r>
            <a:endParaRPr lang="ko-KR" altLang="en-US" sz="2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79098" y="4926823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(6)</a:t>
            </a:r>
            <a:endParaRPr lang="ko-KR" altLang="en-US" sz="2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99754" y="4442563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(5)</a:t>
            </a:r>
            <a:endParaRPr lang="ko-KR" altLang="en-US" sz="24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9098" y="3905878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(4)</a:t>
            </a:r>
            <a:endParaRPr lang="ko-KR" altLang="en-US" sz="2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07504" y="3448678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(3)</a:t>
            </a:r>
            <a:endParaRPr lang="ko-KR" altLang="en-US" sz="2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99754" y="3054151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(2)</a:t>
            </a:r>
            <a:endParaRPr lang="ko-KR" altLang="en-US" sz="2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07504" y="2584582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(1)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1244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   </a:t>
                </a:r>
                <a:r>
                  <a:rPr lang="en-US" altLang="ko-KR" b="1" dirty="0" smtClean="0"/>
                  <a:t>n 1-D array processors   -   n steps</a:t>
                </a:r>
              </a:p>
              <a:p>
                <a:pPr marL="0" indent="0">
                  <a:buNone/>
                </a:pPr>
                <a:r>
                  <a:rPr lang="en-US" altLang="ko-KR" b="1" dirty="0"/>
                  <a:t> </a:t>
                </a:r>
                <a:r>
                  <a:rPr lang="en-US" altLang="ko-KR" b="1" dirty="0" smtClean="0"/>
                  <a:t>        time * #processors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altLang="ko-KR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altLang="ko-KR" b="1" dirty="0" smtClean="0"/>
              </a:p>
              <a:p>
                <a:pPr marL="0" indent="0">
                  <a:buNone/>
                </a:pPr>
                <a:r>
                  <a:rPr lang="en-US" altLang="ko-KR" b="1" dirty="0"/>
                  <a:t> </a:t>
                </a:r>
                <a:r>
                  <a:rPr lang="en-US" altLang="ko-KR" b="1" dirty="0" smtClean="0"/>
                  <a:t>    single processor?   O(n log n)</a:t>
                </a:r>
              </a:p>
              <a:p>
                <a:pPr marL="0" indent="0">
                  <a:buNone/>
                </a:pPr>
                <a:endParaRPr lang="en-US" altLang="ko-KR" b="1" dirty="0"/>
              </a:p>
              <a:p>
                <a:pPr marL="0" indent="0">
                  <a:buNone/>
                </a:pPr>
                <a:r>
                  <a:rPr lang="en-US" altLang="ko-KR" b="1" dirty="0" smtClean="0"/>
                  <a:t>   How to </a:t>
                </a:r>
                <a:r>
                  <a:rPr lang="en-US" altLang="ko-KR" b="1" u="sng" dirty="0" smtClean="0">
                    <a:solidFill>
                      <a:srgbClr val="FF0000"/>
                    </a:solidFill>
                  </a:rPr>
                  <a:t>prove</a:t>
                </a:r>
                <a:r>
                  <a:rPr lang="en-US" altLang="ko-KR" b="1" dirty="0" smtClean="0"/>
                  <a:t> that the algorithm is correct?</a:t>
                </a:r>
              </a:p>
              <a:p>
                <a:pPr marL="0" indent="0">
                  <a:buNone/>
                </a:pPr>
                <a:endParaRPr lang="en-US" altLang="ko-KR" b="1" dirty="0"/>
              </a:p>
              <a:p>
                <a:pPr marL="0" indent="0">
                  <a:buNone/>
                </a:pPr>
                <a:r>
                  <a:rPr lang="en-US" altLang="ko-KR" b="1" dirty="0" smtClean="0"/>
                  <a:t>       Knuth  - 0/1 principle.</a:t>
                </a:r>
                <a:endParaRPr lang="ko-KR" altLang="en-US" b="1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  <a:blipFill rotWithShape="1">
                <a:blip r:embed="rId2"/>
                <a:stretch>
                  <a:fillRect r="-14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50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b="1" dirty="0" smtClean="0"/>
              <a:t>Parallel Sorting</a:t>
            </a:r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   2. (n X n) 2-D array processors.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smtClean="0"/>
              <a:t>       How to sort?</a:t>
            </a:r>
            <a:endParaRPr lang="en-US" altLang="ko-KR" b="1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43608" y="212375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89054" y="214962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96536" y="2123031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412246" y="2303774"/>
            <a:ext cx="376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129858" y="2303774"/>
            <a:ext cx="376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907160" y="2303774"/>
            <a:ext cx="376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058288" y="281621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803734" y="284208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311216" y="2815491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1426926" y="2996234"/>
            <a:ext cx="376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144538" y="2996234"/>
            <a:ext cx="376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921840" y="2996234"/>
            <a:ext cx="376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058288" y="4509120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803734" y="4534990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311216" y="4508397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1426926" y="4689140"/>
            <a:ext cx="376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44538" y="4689140"/>
            <a:ext cx="376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921840" y="4689140"/>
            <a:ext cx="376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213175" y="2483794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491236" y="4221088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983754" y="4221088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213175" y="4220365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462754" y="2478959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956946" y="2528182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212770" y="3175531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462754" y="3171526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956946" y="3202124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843806" y="4221088"/>
            <a:ext cx="869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. . .</a:t>
            </a:r>
            <a:endParaRPr lang="ko-KR" altLang="en-US" sz="3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843807" y="2492896"/>
            <a:ext cx="869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. . .</a:t>
            </a:r>
            <a:endParaRPr lang="ko-KR" altLang="en-US" sz="36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843808" y="1844824"/>
            <a:ext cx="869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. . .</a:t>
            </a:r>
            <a:endParaRPr lang="ko-KR" altLang="en-US" sz="3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90385" y="3356992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.</a:t>
            </a:r>
          </a:p>
          <a:p>
            <a:r>
              <a:rPr lang="en-US" altLang="ko-KR" b="1" dirty="0" smtClean="0"/>
              <a:t>.</a:t>
            </a:r>
          </a:p>
          <a:p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846284" y="3356992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.</a:t>
            </a:r>
          </a:p>
          <a:p>
            <a:r>
              <a:rPr lang="en-US" altLang="ko-KR" b="1" dirty="0" smtClean="0"/>
              <a:t>.</a:t>
            </a:r>
          </a:p>
          <a:p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355976" y="3346140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.</a:t>
            </a:r>
          </a:p>
          <a:p>
            <a:r>
              <a:rPr lang="en-US" altLang="ko-KR" b="1" dirty="0" smtClean="0"/>
              <a:t>.</a:t>
            </a:r>
          </a:p>
          <a:p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5587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 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b="1" dirty="0" smtClean="0"/>
              <a:t>for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 = 1 to (log n)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smtClean="0"/>
              <a:t>     </a:t>
            </a:r>
            <a:r>
              <a:rPr lang="ko-KR" altLang="en-US" b="1" dirty="0" smtClean="0"/>
              <a:t>마지막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한 번</a:t>
            </a:r>
            <a:endParaRPr lang="ko-KR" altLang="en-US" b="1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619672" y="1484784"/>
            <a:ext cx="27363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1619672" y="2060848"/>
            <a:ext cx="27363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1619672" y="1772816"/>
            <a:ext cx="27363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1619672" y="2348880"/>
            <a:ext cx="27363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1619672" y="270892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483768" y="2710618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347864" y="270892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211960" y="270311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619672" y="4797152"/>
            <a:ext cx="27363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619672" y="5373216"/>
            <a:ext cx="27363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1619672" y="5085184"/>
            <a:ext cx="27363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619672" y="5661248"/>
            <a:ext cx="27363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17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 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b="1" dirty="0" smtClean="0"/>
              <a:t>for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 = 1 to (log n)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smtClean="0"/>
              <a:t>     </a:t>
            </a:r>
            <a:r>
              <a:rPr lang="ko-KR" altLang="en-US" b="1" dirty="0" smtClean="0"/>
              <a:t>마지막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한 번</a:t>
            </a:r>
            <a:endParaRPr lang="ko-KR" altLang="en-US" b="1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619672" y="1484784"/>
            <a:ext cx="27363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1619672" y="2060848"/>
            <a:ext cx="27363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1619672" y="1772816"/>
            <a:ext cx="27363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1619672" y="2348880"/>
            <a:ext cx="27363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1619672" y="270892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483768" y="2710618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347864" y="270892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211960" y="270311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619672" y="4797152"/>
            <a:ext cx="27363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619672" y="5373216"/>
            <a:ext cx="27363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1619672" y="5085184"/>
            <a:ext cx="27363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619672" y="5661248"/>
            <a:ext cx="27363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566746" y="112684"/>
            <a:ext cx="355706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How to prove?</a:t>
            </a:r>
          </a:p>
          <a:p>
            <a:r>
              <a:rPr lang="en-US" altLang="ko-KR" sz="2800" b="1" dirty="0" smtClean="0"/>
              <a:t>0/1 principle!!!</a:t>
            </a:r>
          </a:p>
          <a:p>
            <a:endParaRPr lang="en-US" altLang="ko-KR" sz="2800" b="1" dirty="0"/>
          </a:p>
          <a:p>
            <a:endParaRPr lang="en-US" altLang="ko-KR" sz="2800" b="1" dirty="0" smtClean="0"/>
          </a:p>
          <a:p>
            <a:endParaRPr lang="en-US" altLang="ko-KR" sz="2800" b="1" dirty="0"/>
          </a:p>
          <a:p>
            <a:endParaRPr lang="en-US" altLang="ko-KR" sz="2800" b="1" dirty="0" smtClean="0"/>
          </a:p>
          <a:p>
            <a:endParaRPr lang="en-US" altLang="ko-KR" sz="2800" b="1" dirty="0" smtClean="0"/>
          </a:p>
          <a:p>
            <a:r>
              <a:rPr lang="en-US" altLang="ko-KR" sz="2800" b="1" dirty="0" smtClean="0"/>
              <a:t>Half dirty rows!</a:t>
            </a:r>
          </a:p>
          <a:p>
            <a:endParaRPr lang="en-US" altLang="ko-KR" sz="2800" b="1" dirty="0"/>
          </a:p>
          <a:p>
            <a:r>
              <a:rPr lang="en-US" altLang="ko-KR" sz="2800" b="1" dirty="0" smtClean="0"/>
              <a:t>Only one dirty row!</a:t>
            </a:r>
          </a:p>
        </p:txBody>
      </p:sp>
    </p:spTree>
    <p:extLst>
      <p:ext uri="{BB962C8B-B14F-4D97-AF65-F5344CB8AC3E}">
        <p14:creationId xmlns:p14="http://schemas.microsoft.com/office/powerpoint/2010/main" val="241355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 (</a:t>
                </a:r>
                <a:r>
                  <a:rPr lang="en-US" altLang="ko-KR" b="1" dirty="0" err="1" smtClean="0"/>
                  <a:t>nXn</a:t>
                </a:r>
                <a:r>
                  <a:rPr lang="en-US" altLang="ko-KR" b="1" dirty="0" smtClean="0"/>
                  <a:t>) </a:t>
                </a:r>
                <a:r>
                  <a:rPr lang="en-US" altLang="ko-KR" b="1" dirty="0"/>
                  <a:t>2</a:t>
                </a:r>
                <a:r>
                  <a:rPr lang="en-US" altLang="ko-KR" b="1" dirty="0" smtClean="0"/>
                  <a:t>-D array processors</a:t>
                </a:r>
              </a:p>
              <a:p>
                <a:pPr marL="0" indent="0">
                  <a:buNone/>
                </a:pPr>
                <a:r>
                  <a:rPr lang="en-US" altLang="ko-KR" b="1" dirty="0"/>
                  <a:t> </a:t>
                </a:r>
                <a:r>
                  <a:rPr lang="en-US" altLang="ko-KR" b="1" dirty="0" smtClean="0"/>
                  <a:t>                      – O(n log n) steps</a:t>
                </a:r>
              </a:p>
              <a:p>
                <a:pPr marL="0" indent="0">
                  <a:buNone/>
                </a:pPr>
                <a:endParaRPr lang="en-US" altLang="ko-KR" b="1" dirty="0" smtClean="0"/>
              </a:p>
              <a:p>
                <a:pPr marL="0" indent="0">
                  <a:buNone/>
                </a:pPr>
                <a:r>
                  <a:rPr lang="en-US" altLang="ko-KR" b="1" dirty="0"/>
                  <a:t> </a:t>
                </a:r>
                <a:r>
                  <a:rPr lang="en-US" altLang="ko-KR" b="1" dirty="0" smtClean="0"/>
                  <a:t>   time * #processors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altLang="ko-KR" b="1" i="1" smtClean="0"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ko-KR" b="1" dirty="0" smtClean="0"/>
                  <a:t> log n</a:t>
                </a:r>
              </a:p>
              <a:p>
                <a:pPr marL="0" indent="0">
                  <a:buNone/>
                </a:pPr>
                <a:endParaRPr lang="en-US" altLang="ko-KR" b="1" dirty="0" smtClean="0"/>
              </a:p>
              <a:p>
                <a:pPr marL="0" indent="0">
                  <a:buNone/>
                </a:pPr>
                <a:r>
                  <a:rPr lang="en-US" altLang="ko-KR" b="1" dirty="0"/>
                  <a:t> </a:t>
                </a:r>
                <a:r>
                  <a:rPr lang="en-US" altLang="ko-KR" b="1" dirty="0" smtClean="0"/>
                  <a:t>   single processor?  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altLang="ko-KR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b="1" dirty="0" smtClean="0"/>
                  <a:t> log n)</a:t>
                </a:r>
              </a:p>
              <a:p>
                <a:pPr marL="0" indent="0">
                  <a:buNone/>
                </a:pPr>
                <a:endParaRPr lang="en-US" altLang="ko-KR" b="1" dirty="0"/>
              </a:p>
              <a:p>
                <a:pPr marL="0" indent="0">
                  <a:buNone/>
                </a:pPr>
                <a:r>
                  <a:rPr lang="en-US" altLang="ko-KR" b="1" dirty="0" smtClean="0"/>
                  <a:t>   </a:t>
                </a:r>
                <a:r>
                  <a:rPr lang="ko-KR" altLang="en-US" b="1" u="sng" dirty="0" smtClean="0">
                    <a:solidFill>
                      <a:srgbClr val="FF0000"/>
                    </a:solidFill>
                  </a:rPr>
                  <a:t>과제</a:t>
                </a:r>
                <a:r>
                  <a:rPr lang="ko-KR" altLang="en-US" b="1" dirty="0" smtClean="0"/>
                  <a:t> </a:t>
                </a:r>
                <a:r>
                  <a:rPr lang="en-US" altLang="ko-KR" b="1" dirty="0" smtClean="0"/>
                  <a:t>: Simulate the </a:t>
                </a:r>
                <a:r>
                  <a:rPr lang="en-US" altLang="ko-KR" b="1" dirty="0"/>
                  <a:t>2-D </a:t>
                </a:r>
                <a:r>
                  <a:rPr lang="en-US" altLang="ko-KR" b="1" dirty="0" smtClean="0"/>
                  <a:t>array sorting</a:t>
                </a:r>
              </a:p>
              <a:p>
                <a:pPr marL="0" indent="0">
                  <a:buNone/>
                </a:pPr>
                <a:r>
                  <a:rPr lang="en-US" altLang="ko-KR" b="1" dirty="0"/>
                  <a:t> </a:t>
                </a:r>
                <a:r>
                  <a:rPr lang="en-US" altLang="ko-KR" b="1" dirty="0" smtClean="0"/>
                  <a:t>           algorithm!!!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17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220</Words>
  <Application>Microsoft Office PowerPoint</Application>
  <PresentationFormat>화면 슬라이드 쇼(4:3)</PresentationFormat>
  <Paragraphs>86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유관우</cp:lastModifiedBy>
  <cp:revision>9</cp:revision>
  <dcterms:created xsi:type="dcterms:W3CDTF">2006-10-05T04:04:58Z</dcterms:created>
  <dcterms:modified xsi:type="dcterms:W3CDTF">2020-11-19T07:19:17Z</dcterms:modified>
</cp:coreProperties>
</file>