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4" r:id="rId4"/>
    <p:sldId id="28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9067" autoAdjust="0"/>
  </p:normalViewPr>
  <p:slideViewPr>
    <p:cSldViewPr snapToGrid="0" showGuides="1">
      <p:cViewPr varScale="1">
        <p:scale>
          <a:sx n="48" d="100"/>
          <a:sy n="48" d="100"/>
        </p:scale>
        <p:origin x="6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3:52:42.902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999 37 24575,'-16'-1'0,"1"-1"0,-1-1 0,-25-6 0,-28-5 0,43 11 0,1 2 0,-42 3 0,57-1 0,-1 0 0,0 2 0,1-1 0,-1 1 0,1 1 0,0 0 0,0 0 0,-17 10 0,-90 76 0,84-62 0,-1-1 0,-41 23 0,59-40 0,1 0 0,1 1 0,0 1 0,1 0 0,-15 17 0,2 2 0,-28 42 0,47-61 0,0 1 0,1-1 0,0 1 0,1 0 0,0 1 0,-3 17 0,-11 89 0,10-47 0,-29 142 0,8-67 0,19-105 0,2 1 0,-4 60 0,11 281 0,5-185 0,-3 771 0,2-939 0,1-1 0,2-1 0,2 1 0,0-1 0,14 33 0,-7-19 0,11 61 0,-16-55 0,14 50 0,-18-84 0,1 0 0,0-1 0,1 1 0,1-1 0,0-1 0,1 0 0,13 17 0,-9-12 0,0 0 0,-1 1 0,-1 1 0,12 32 0,-1-5 0,-4-7 0,-2 0 0,12 53 0,-21-57 0,-2 0 0,-2 0 0,-1 0 0,-6 65 0,2-11 0,2 841 0,0-922 0,1 0 0,0-1 0,0 1 0,1 0 0,1-1 0,-1 0 0,2 1 0,-1-1 0,1 0 0,1-1 0,-1 1 0,2-1 0,-1 0 0,1 0 0,0 0 0,1-1 0,-1 0 0,1 0 0,1-1 0,0 0 0,-1 0 0,2-1 0,-1 0 0,1 0 0,-1-1 0,1 0 0,1-1 0,11 4 0,-10-4 0,6 1 0,0 1 0,-1 1 0,1 0 0,-1 1 0,0 1 0,15 10 0,-20-11 0,1 0 0,-1-1 0,1 0 0,0-1 0,0-1 0,1 0 0,-1 0 0,1-1 0,0-1 0,15 1 0,19-1 0,71-5 0,-35 0 0,-71 3 0,-1 0 0,1-1 0,-1-1 0,1 0 0,-1-1 0,0 0 0,0 0 0,0-1 0,-1-1 0,1 0 0,-1 0 0,0-1 0,15-12 0,-19 14 0,0 0 0,0 0 0,0 0 0,1 0 0,0 1 0,-1 0 0,1 1 0,14-4 0,0 2 0,37-2 0,-37 5 0,0-1 0,21-6 0,133-29 0,-132 30 0,77-2 0,16-1 0,-20-5 0,50-8 0,-120 17 0,0 2 0,84 4 0,31-3 0,-142 1 0,-1-2 0,0 0 0,-1-2 0,22-8 0,-19 7 0,0 0 0,35-7 0,10 3 0,5-1 0,112-4 0,553 16 0,-326 1 0,-379-3 0,-2-2 0,1-1 0,0-1 0,-1-2 0,0-1 0,41-18 0,-9 3 0,-21 10 0,-2-1 0,0-3 0,-1-1 0,-1-1 0,44-35 0,-48 31 0,-1-2 0,-1-1 0,-2-1 0,0-1 0,-2-1 0,-1-2 0,-2 0 0,-1-2 0,-2 0 0,-1-1 0,-2-1 0,-1-1 0,11-42 0,67-330 0,-83 337 0,-4 1 0,-2-1 0,-7-81 0,0 34 0,3-1307 0,-3 1362 0,-3 0 0,-3 1 0,-22-83 0,18 105 0,-1 0 0,-3 0 0,-1 2 0,-25-41 0,-17-37 0,45 83 0,0 0 0,2-1 0,2-1 0,2 0 0,-9-57 0,6 11 0,5 42 0,-2-56 0,10-407 0,-1 484 0,-1 1 0,-1-1 0,0 1 0,-1 0 0,-1 0 0,-1 0 0,-14-33 0,15 42 0,0 0 0,-1 1 0,0 0 0,-1 0 0,0 0 0,0 1 0,0 0 0,-1 0 0,0 0 0,-1 1 0,0 0 0,1 0 0,-2 1 0,1 0 0,-1 1 0,-14-6 0,-29-6 0,-83-13 0,-9-3 0,115 25 0,-1 1 0,0 1 0,-44-1 0,-95 8 0,62 1 0,-439-3 0,514 1 0,0 2 0,-37 9 0,34-5 0,-55 2 0,-416-8 0,241-2 0,233 2 0,0 2 0,-37 9 0,34-6 0,-54 4 0,48-9 0,17-2 0,0 2 0,0 0 0,0 2 0,0 0 0,1 2 0,-39 12 0,39-9 0,0-1 0,-1 0 0,0-2 0,0-1 0,-33 1 0,-125-5 0,77-3 0,85 2 0,-1-1 0,1-1 0,-23-7 0,20 5 0,-43-5 0,-70 10 0,-16-2 0,74-13 0,58 10 0,-1 1 0,-22-2 0,-110 4-222,115 3-921,10-1-5683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3:53:17.299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 2867 24575,'43'-1'0,"1"2"0,-1 2 0,64 13 0,-48-2 0,1-2 0,-1-3 0,79 2 0,822-13 0,-928 1 0,0-2 0,37-9 0,-35 6 0,55-4 0,-43 9 0,-14 1 0,-1-1 0,53-9 0,-35 1 0,1 2 0,52 0 0,102 9 0,-76 0 0,-26-3 0,136-18 0,-69-13 0,-167 31 0,102-13 0,-16 3 0,8-1 0,1 4 0,157 8 0,-105 2 0,-46-4 0,116 5 0,-121 12 0,-67-9 0,-1-2 0,52 2 0,-72-6 0,0-1 0,0 0 0,0 0 0,0-1 0,0-1 0,0 0 0,0 0 0,0-1 0,-1 0 0,0 0 0,0-1 0,9-7 0,93-82 0,-98 84 0,-2-1 0,1 0 0,-1-1 0,10-15 0,10-10 0,20-30 0,-38 48 0,1 1 0,18-19 0,20-14 0,-10 11 0,-3-1 0,66-86 0,-51 59 0,-8 13 0,-38 42 0,-1 0 0,0-1 0,-1 0 0,0 0 0,4-17 0,14-33 0,-13 42 0,-4 8 0,0 1 0,-1 0 0,-1-1 0,0 0 0,-1-1 0,0 1 0,-1-1 0,1-17 0,-2-24 0,8-81 0,2 23 0,-5-201 0,-8 218 0,1 80 0,0 1 0,-2-1 0,1 0 0,-2 1 0,-1-1 0,0 1 0,-1 0 0,0 0 0,-1 1 0,-1-1 0,-1 1 0,0 1 0,-1 0 0,-13-17 0,-24-31 0,31 39 0,-1 1 0,-1 0 0,-2 2 0,-30-29 0,-31-10 0,40 31 0,-37-35 0,67 55 0,0 0 0,-1 0 0,0 1 0,0 0 0,0 1 0,-23-9 0,-77-18 0,17 7 0,59 15 0,-1 2 0,0 2 0,0 1 0,-48-2 0,-151 8 0,118 2 0,82-2 0,0 2 0,0 1 0,-63 13 0,53-8 0,0-2 0,0-3 0,-1-1 0,-62-5 0,8 0 0,13-2 0,0-4 0,-142-34 0,49 7 0,47 6 0,91 19 0,-1 1 0,0 2 0,-46-1 0,-101-7 0,-35-1 0,207 17 0,-1 0 0,1-1 0,0-1 0,-1-1 0,1-1 0,0 0 0,0-2 0,1 1 0,-21-12 0,25 12 0,1 1 0,-1-1 0,0 2 0,0 0 0,0 0 0,-24 0 0,-85 4 0,62 1 0,12 0 0,-1 2 0,1 2 0,-92 25 0,85-19 0,-77 7 0,25-6 0,45-1 0,-96 29 0,78-23 0,66-17 0,1 1 0,0 1 0,0 0 0,0 0 0,0 2 0,1-1 0,0 2 0,0-1 0,-19 13 0,-23 24 0,2 2 0,1 2 0,-79 96 0,106-112 0,15-20 0,0 0 0,2 0 0,-1 1 0,1 0 0,1 0 0,0 0 0,0 1 0,1 0 0,-6 24 0,-5 64 0,4 0 0,2 140 0,9-91 0,4 121 0,13-161 0,-10-72 0,4 53 0,-8-61 0,0 0 0,13 53 0,12 96 0,-17-131 0,3 3 0,-2 2 0,-3-1 0,2 73 0,-12-14 0,3 102 0,0-206-65,0 0 0,1 0 0,-1 0 0,1 0 0,0-1 0,1 1 0,-1 0 0,1-1 0,0 0 0,1 0 0,-1 0 0,1 0 0,0 0 0,0-1 0,0 0 0,1 0 0,0 0 0,0 0 0,0-1 0,10 6 0,5 1-6761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1EE2C-EA1D-4E33-BC75-AFA50E7C7E0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3D7E-D371-4E44-9759-26DABA34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8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3</a:t>
            </a:r>
            <a:r>
              <a:rPr lang="ko-KR" altLang="en-US" dirty="0"/>
              <a:t>팀 발표를 맡은 </a:t>
            </a:r>
            <a:r>
              <a:rPr lang="en-US" altLang="ko-KR" dirty="0" err="1"/>
              <a:t>ooo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발표 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54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 </a:t>
            </a:r>
            <a:r>
              <a:rPr lang="ko-KR" altLang="en-US" dirty="0"/>
              <a:t>프로젝트 주제 선정 배경과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  <a:r>
              <a:rPr lang="en-US" altLang="ko-KR" dirty="0"/>
              <a:t>, </a:t>
            </a:r>
            <a:r>
              <a:rPr lang="ko-KR" altLang="en-US" dirty="0"/>
              <a:t>프레임워크</a:t>
            </a:r>
            <a:r>
              <a:rPr lang="en-US" altLang="ko-KR" dirty="0"/>
              <a:t>, </a:t>
            </a:r>
            <a:r>
              <a:rPr lang="ko-KR" altLang="en-US" dirty="0"/>
              <a:t>진행 계획 순으로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60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소개와 주제입니다</a:t>
            </a:r>
            <a:r>
              <a:rPr lang="en-US" altLang="ko-KR" dirty="0"/>
              <a:t>.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프로젝트 아이디어 선정 배경에는 제가 대중교통인 버스를 이용하면서 느끼는 불편함에서 아이디어를 얻게 되었는데요</a:t>
            </a:r>
            <a:r>
              <a:rPr lang="en-US" altLang="ko-KR" dirty="0"/>
              <a:t>, </a:t>
            </a:r>
            <a:r>
              <a:rPr lang="ko-KR" altLang="en-US" dirty="0"/>
              <a:t>버스운행정보</a:t>
            </a: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) – </a:t>
            </a:r>
            <a:r>
              <a:rPr lang="ko-KR" altLang="en-US" dirty="0"/>
              <a:t>정확성이 떨어집니다</a:t>
            </a:r>
            <a:r>
              <a:rPr lang="en-US" altLang="ko-KR" dirty="0"/>
              <a:t>. (</a:t>
            </a:r>
            <a:r>
              <a:rPr lang="ko-KR" altLang="en-US" dirty="0"/>
              <a:t>신호 대기 시간과 교통체증으로 인한 딜레이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 다른 예시인 네이버지도 앱에 </a:t>
            </a:r>
            <a:r>
              <a:rPr lang="en-US" altLang="ko-KR" dirty="0"/>
              <a:t>937</a:t>
            </a:r>
            <a:r>
              <a:rPr lang="ko-KR" altLang="en-US" dirty="0"/>
              <a:t>버스 노선입니다</a:t>
            </a:r>
            <a:r>
              <a:rPr lang="en-US" altLang="ko-KR" dirty="0"/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대략 버스가 어디에 왔는지 언제쯤 오겠는지를 예측할 수 있는데요 </a:t>
            </a:r>
          </a:p>
          <a:p>
            <a:r>
              <a:rPr lang="ko-KR" altLang="en-US" dirty="0"/>
              <a:t>문제는 각 정류장마다 이동하는데 걸리는 시간이 다르다는 점입니다</a:t>
            </a:r>
            <a:r>
              <a:rPr lang="en-US" altLang="ko-KR" dirty="0"/>
              <a:t>.</a:t>
            </a: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예를 들어 버스노선을 보시면 건영아파트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복현오거리를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가려면 오거리를 건너야 하기 때문에 신호 대기 시간이 굉장히 깁니다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그런데 영진전문대 – 경북대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경상대앞은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신호가 많이 없어 정류장 하나하나가 굉장히 빨리 지나갑니다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dirty="0"/>
              <a:t>때문에 현재 제공되는 네이버지도 앱에 실시간 버스 위치 기능은 신호의 딜레이 유무에 따라 정확한 시간 예측이 어렵습니다</a:t>
            </a:r>
            <a:r>
              <a:rPr lang="en-US" altLang="ko-KR" dirty="0"/>
              <a:t>. </a:t>
            </a:r>
            <a:r>
              <a:rPr lang="ko-KR" altLang="en-US" dirty="0"/>
              <a:t>이러한 불편함을 고치고 싶어서 아이디어를 내게 되었는데요</a:t>
            </a:r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아이디어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정류장에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신호등 변경 시간을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추가하는 것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언제 도착할지 예상가능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0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만들기 위한 프레임워크와 </a:t>
            </a:r>
            <a:r>
              <a:rPr lang="en-US" altLang="ko-KR" dirty="0" err="1"/>
              <a:t>api</a:t>
            </a:r>
            <a:r>
              <a:rPr lang="ko-KR" altLang="en-US" dirty="0"/>
              <a:t>에 대해서 설명하겠습니다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실시간 버스 위치를 프레임워크로 두고</a:t>
            </a:r>
            <a:r>
              <a:rPr lang="en-US" altLang="ko-KR" dirty="0"/>
              <a:t> + </a:t>
            </a:r>
            <a:r>
              <a:rPr lang="ko-KR" altLang="en-US" dirty="0"/>
              <a:t>신호등 </a:t>
            </a:r>
            <a:r>
              <a:rPr lang="en-US" altLang="ko-KR" dirty="0" err="1"/>
              <a:t>api</a:t>
            </a:r>
            <a:r>
              <a:rPr lang="en-US" altLang="ko-KR" dirty="0"/>
              <a:t>(</a:t>
            </a:r>
            <a:r>
              <a:rPr lang="ko-KR" altLang="en-US" dirty="0" err="1"/>
              <a:t>전국신호등표준데이터</a:t>
            </a:r>
            <a:r>
              <a:rPr lang="en-US" altLang="ko-KR" dirty="0"/>
              <a:t>) </a:t>
            </a:r>
            <a:r>
              <a:rPr lang="ko-KR" altLang="en-US" dirty="0"/>
              <a:t>와 같이 공공데이터 </a:t>
            </a:r>
            <a:r>
              <a:rPr lang="en-US" altLang="ko-KR" dirty="0" err="1"/>
              <a:t>api</a:t>
            </a:r>
            <a:r>
              <a:rPr lang="ko-KR" altLang="en-US" dirty="0"/>
              <a:t>가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6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매주 금요일 </a:t>
            </a:r>
            <a:r>
              <a:rPr lang="ko-KR" altLang="en-US" dirty="0" err="1"/>
              <a:t>모바일앱프로그래밍</a:t>
            </a:r>
            <a:r>
              <a:rPr lang="ko-KR" altLang="en-US" dirty="0"/>
              <a:t> 수업이 끝나고 정기적인 대면 회의를 할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프로젝트를 만들기 위한 공공데이터 </a:t>
            </a:r>
            <a:r>
              <a:rPr lang="en-US" altLang="ko-KR" dirty="0" err="1"/>
              <a:t>api</a:t>
            </a:r>
            <a:r>
              <a:rPr lang="ko-KR" altLang="en-US" dirty="0"/>
              <a:t>를 찾아보고 연구하며 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+ DB + </a:t>
            </a:r>
            <a:r>
              <a:rPr lang="ko-KR" altLang="en-US" dirty="0" err="1"/>
              <a:t>백엔드를</a:t>
            </a:r>
            <a:r>
              <a:rPr lang="ko-KR" altLang="en-US" dirty="0"/>
              <a:t> 접목하여 </a:t>
            </a:r>
            <a:r>
              <a:rPr lang="ko-KR" altLang="en-US" dirty="0" err="1"/>
              <a:t>만들어나갈</a:t>
            </a:r>
            <a:r>
              <a:rPr lang="ko-KR" altLang="en-US" dirty="0"/>
              <a:t>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78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구현하기 위한 계획인데요 </a:t>
            </a:r>
            <a:endParaRPr lang="en-US" altLang="ko-KR" dirty="0"/>
          </a:p>
          <a:p>
            <a:r>
              <a:rPr lang="ko-KR" altLang="en-US" dirty="0"/>
              <a:t>안드로이드 스튜디오</a:t>
            </a:r>
            <a:r>
              <a:rPr lang="en-US" altLang="ko-KR" dirty="0"/>
              <a:t>(</a:t>
            </a:r>
            <a:r>
              <a:rPr lang="en-US" altLang="ko-KR" dirty="0" err="1"/>
              <a:t>ui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몽고 </a:t>
            </a:r>
            <a:r>
              <a:rPr lang="en-US" altLang="ko-KR" dirty="0"/>
              <a:t>DB(</a:t>
            </a:r>
            <a:r>
              <a:rPr lang="ko-KR" altLang="en-US" dirty="0"/>
              <a:t>데이터베이스</a:t>
            </a:r>
            <a:r>
              <a:rPr lang="en-US" altLang="ko-KR" dirty="0"/>
              <a:t>) + spring boot(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현재는 이렇게 계획되어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8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회의사진을 보여드리며 발표를 마무리하도록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2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0700" y="-1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2461837" y="5142948"/>
            <a:ext cx="726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latin typeface="+mj-lt"/>
              </a:rPr>
              <a:t>신형진</a:t>
            </a:r>
            <a:r>
              <a:rPr lang="en-US" altLang="ko-KR" sz="4000" dirty="0">
                <a:latin typeface="+mj-lt"/>
              </a:rPr>
              <a:t>, </a:t>
            </a:r>
            <a:r>
              <a:rPr lang="ko-KR" altLang="en-US" sz="4000" dirty="0" err="1">
                <a:latin typeface="+mj-lt"/>
              </a:rPr>
              <a:t>윤해빈</a:t>
            </a:r>
            <a:r>
              <a:rPr lang="en-US" altLang="ko-KR" sz="4000" dirty="0">
                <a:latin typeface="+mj-lt"/>
              </a:rPr>
              <a:t>, </a:t>
            </a:r>
            <a:r>
              <a:rPr lang="ko-KR" altLang="en-US" sz="4000" dirty="0">
                <a:latin typeface="+mj-lt"/>
              </a:rPr>
              <a:t>이창환</a:t>
            </a:r>
            <a:r>
              <a:rPr lang="en-US" altLang="ko-KR" sz="4000" dirty="0">
                <a:latin typeface="+mj-lt"/>
              </a:rPr>
              <a:t>, </a:t>
            </a:r>
            <a:r>
              <a:rPr lang="ko-KR" altLang="en-US" sz="4000" dirty="0">
                <a:latin typeface="+mj-lt"/>
              </a:rPr>
              <a:t>허준수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1129" y="76200"/>
            <a:ext cx="1100974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</a:t>
            </a:r>
            <a:r>
              <a:rPr lang="en-US" altLang="ko-KR" sz="9600" dirty="0">
                <a:latin typeface="+mn-ea"/>
              </a:rPr>
              <a:t>3</a:t>
            </a:r>
            <a:r>
              <a:rPr lang="ko-KR" altLang="en-US" sz="9600" dirty="0">
                <a:latin typeface="+mn-ea"/>
              </a:rPr>
              <a:t>팀 제안서 발표</a:t>
            </a:r>
            <a:r>
              <a:rPr lang="en-US" altLang="ko-KR" sz="28700" dirty="0">
                <a:latin typeface="+mn-ea"/>
              </a:rPr>
              <a:t>]</a:t>
            </a:r>
            <a:endParaRPr lang="ko-KR" altLang="en-US" sz="28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/>
          <p:nvPr/>
        </p:nvCxnSpPr>
        <p:spPr>
          <a:xfrm>
            <a:off x="3460750" y="914400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4875153" y="1105526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>
                <a:solidFill>
                  <a:schemeClr val="accent1"/>
                </a:solidFill>
                <a:latin typeface="+mj-lt"/>
              </a:rPr>
              <a:t>목차</a:t>
            </a:r>
            <a:endParaRPr lang="ko-KR" altLang="en-US" sz="8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5CF55-CC5C-319E-4C9A-B76818DFC9DF}"/>
              </a:ext>
            </a:extLst>
          </p:cNvPr>
          <p:cNvSpPr txBox="1"/>
          <p:nvPr/>
        </p:nvSpPr>
        <p:spPr>
          <a:xfrm>
            <a:off x="1555240" y="2254502"/>
            <a:ext cx="25106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1"/>
                </a:solidFill>
                <a:latin typeface="+mj-lt"/>
              </a:rPr>
              <a:t>1. </a:t>
            </a:r>
            <a:r>
              <a:rPr lang="ko-KR" altLang="en-US" sz="6000" dirty="0">
                <a:solidFill>
                  <a:schemeClr val="accent1"/>
                </a:solidFill>
                <a:latin typeface="+mj-lt"/>
              </a:rPr>
              <a:t>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65172-6FF1-2FB4-71F8-E2278BFAAA0A}"/>
              </a:ext>
            </a:extLst>
          </p:cNvPr>
          <p:cNvSpPr txBox="1"/>
          <p:nvPr/>
        </p:nvSpPr>
        <p:spPr>
          <a:xfrm>
            <a:off x="1462642" y="3588627"/>
            <a:ext cx="49648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1"/>
                </a:solidFill>
                <a:latin typeface="+mj-lt"/>
              </a:rPr>
              <a:t>2. </a:t>
            </a:r>
            <a:r>
              <a:rPr lang="ko-KR" altLang="en-US" sz="6000" dirty="0">
                <a:solidFill>
                  <a:schemeClr val="accent1"/>
                </a:solidFill>
                <a:latin typeface="+mj-lt"/>
              </a:rPr>
              <a:t>프레임워크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906A4-9541-4843-149A-9A5A5E0146C7}"/>
              </a:ext>
            </a:extLst>
          </p:cNvPr>
          <p:cNvSpPr txBox="1"/>
          <p:nvPr/>
        </p:nvSpPr>
        <p:spPr>
          <a:xfrm>
            <a:off x="1462642" y="5016044"/>
            <a:ext cx="4431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1"/>
                </a:solidFill>
                <a:latin typeface="+mj-lt"/>
              </a:rPr>
              <a:t>3. </a:t>
            </a:r>
            <a:r>
              <a:rPr lang="ko-KR" altLang="en-US" sz="6000" dirty="0">
                <a:solidFill>
                  <a:schemeClr val="accent1"/>
                </a:solidFill>
                <a:latin typeface="+mj-lt"/>
              </a:rPr>
              <a:t>진행 계획</a:t>
            </a: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501A0E-B0CA-0D44-4290-E3F003C5EA9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296" y="330200"/>
            <a:ext cx="3435362" cy="6527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66B5A5D-381C-8671-2DC7-06F57EC144FA}"/>
                  </a:ext>
                </a:extLst>
              </p14:cNvPr>
              <p14:cNvContentPartPr/>
              <p14:nvPr/>
            </p14:nvContentPartPr>
            <p14:xfrm>
              <a:off x="8135973" y="2880324"/>
              <a:ext cx="1901520" cy="19602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66B5A5D-381C-8671-2DC7-06F57EC144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6973" y="2871324"/>
                <a:ext cx="1919160" cy="19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AB5F805-54C1-1A9C-A23B-6E7FA599E605}"/>
                  </a:ext>
                </a:extLst>
              </p14:cNvPr>
              <p14:cNvContentPartPr/>
              <p14:nvPr/>
            </p14:nvContentPartPr>
            <p14:xfrm>
              <a:off x="8125173" y="1734084"/>
              <a:ext cx="1910160" cy="10555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AB5F805-54C1-1A9C-A23B-6E7FA599E6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16533" y="1725444"/>
                <a:ext cx="1927800" cy="1073160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그림 3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B43C2D08-D89B-36BF-01D8-F32B0CE916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9" y="1734083"/>
            <a:ext cx="6685749" cy="445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0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813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프레임워크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EFEDFA54-C44B-8BA6-DFE2-CD281851B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0" y="1568088"/>
            <a:ext cx="4652962" cy="4652962"/>
          </a:xfrm>
          <a:prstGeom prst="rect">
            <a:avLst/>
          </a:prstGeom>
        </p:spPr>
      </p:pic>
      <p:pic>
        <p:nvPicPr>
          <p:cNvPr id="11" name="그림 10" descr="지도이(가) 표시된 사진&#10;&#10;자동 생성된 설명">
            <a:extLst>
              <a:ext uri="{FF2B5EF4-FFF2-40B4-BE49-F238E27FC236}">
                <a16:creationId xmlns:a16="http://schemas.microsoft.com/office/drawing/2014/main" id="{A875D75C-9A32-CD85-6097-3C1B5D3C1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9" y="1121638"/>
            <a:ext cx="6728810" cy="554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진행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5C81FFD-4D93-1161-E621-CEF31F82B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66" y="1874519"/>
            <a:ext cx="3755241" cy="37552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3D6842-6DB9-90F7-0DF1-2492FBD98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05" y="1874519"/>
            <a:ext cx="3642055" cy="36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0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8221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진행 계획</a:t>
            </a:r>
            <a:r>
              <a:rPr lang="en-US" altLang="ko-KR" sz="4400" spc="-300" dirty="0">
                <a:solidFill>
                  <a:schemeClr val="accent4"/>
                </a:solidFill>
              </a:rPr>
              <a:t>(</a:t>
            </a:r>
            <a:r>
              <a:rPr lang="ko-KR" altLang="en-US" sz="4400" spc="-300" dirty="0">
                <a:solidFill>
                  <a:schemeClr val="accent4"/>
                </a:solidFill>
              </a:rPr>
              <a:t>구현계획</a:t>
            </a:r>
            <a:r>
              <a:rPr lang="en-US" altLang="ko-KR" sz="4400" spc="-300" dirty="0">
                <a:solidFill>
                  <a:schemeClr val="accent4"/>
                </a:solidFill>
              </a:rPr>
              <a:t>)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1647849-EAE2-3637-0273-792CB682A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6" y="1601162"/>
            <a:ext cx="4848242" cy="28460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DCBEB0-1258-815B-9397-9A8D3B9C8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51" y="3759848"/>
            <a:ext cx="2123599" cy="28460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3ED148-F22D-2BB9-5946-9CF4EE419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1628467"/>
            <a:ext cx="4727259" cy="20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9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회의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사람, 앉아있는, 바닥, 노트북이(가) 표시된 사진&#10;&#10;자동 생성된 설명">
            <a:extLst>
              <a:ext uri="{FF2B5EF4-FFF2-40B4-BE49-F238E27FC236}">
                <a16:creationId xmlns:a16="http://schemas.microsoft.com/office/drawing/2014/main" id="{C33A5FA0-E98D-2076-4169-C882C6D4539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0" y="1361440"/>
            <a:ext cx="688848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308</Words>
  <Application>Microsoft Office PowerPoint</Application>
  <PresentationFormat>와이드스크린</PresentationFormat>
  <Paragraphs>39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Pretendard</vt:lpstr>
      <vt:lpstr>맑은 고딕</vt:lpstr>
      <vt:lpstr>Arial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허준수</cp:lastModifiedBy>
  <cp:revision>36</cp:revision>
  <dcterms:created xsi:type="dcterms:W3CDTF">2021-10-22T06:13:27Z</dcterms:created>
  <dcterms:modified xsi:type="dcterms:W3CDTF">2022-11-04T04:16:33Z</dcterms:modified>
</cp:coreProperties>
</file>