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4" r:id="rId4"/>
    <p:sldId id="286" r:id="rId5"/>
    <p:sldId id="300" r:id="rId6"/>
    <p:sldId id="295" r:id="rId7"/>
    <p:sldId id="294" r:id="rId8"/>
    <p:sldId id="296" r:id="rId9"/>
    <p:sldId id="297" r:id="rId10"/>
    <p:sldId id="293" r:id="rId11"/>
    <p:sldId id="288" r:id="rId12"/>
    <p:sldId id="298" r:id="rId13"/>
    <p:sldId id="289" r:id="rId14"/>
    <p:sldId id="305" r:id="rId15"/>
    <p:sldId id="306" r:id="rId16"/>
    <p:sldId id="291" r:id="rId17"/>
    <p:sldId id="292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17" autoAdjust="0"/>
  </p:normalViewPr>
  <p:slideViewPr>
    <p:cSldViewPr snapToGrid="0" showGuides="1">
      <p:cViewPr varScale="1">
        <p:scale>
          <a:sx n="48" d="100"/>
          <a:sy n="48" d="100"/>
        </p:scale>
        <p:origin x="67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7:15:17.15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999 37 24575,'-16'-1'0,"1"-1"0,-1-1 0,-25-6 0,-28-5 0,43 11 0,1 2 0,-42 3 0,57-1 0,-1 0 0,0 2 0,1-1 0,-1 1 0,1 1 0,0 0 0,0 0 0,-17 10 0,-90 76 0,84-62 0,-1-1 0,-41 23 0,59-40 0,1 0 0,1 1 0,0 1 0,1 0 0,-15 17 0,2 2 0,-28 42 0,47-61 0,0 1 0,1-1 0,0 1 0,1 0 0,0 1 0,-3 17 0,-11 89 0,10-47 0,-29 142 0,8-67 0,19-105 0,2 1 0,-4 60 0,11 281 0,5-185 0,-3 771 0,2-939 0,1-1 0,2-1 0,2 1 0,0-1 0,14 33 0,-7-19 0,11 61 0,-16-55 0,14 50 0,-18-84 0,1 0 0,0-1 0,1 1 0,1-1 0,0-1 0,1 0 0,13 17 0,-9-12 0,0 0 0,-1 1 0,-1 1 0,12 32 0,-1-5 0,-4-7 0,-2 0 0,12 53 0,-21-57 0,-2 0 0,-2 0 0,-1 0 0,-6 65 0,2-11 0,2 841 0,0-922 0,1 0 0,0-1 0,0 1 0,1 0 0,1-1 0,-1 0 0,2 1 0,-1-1 0,1 0 0,1-1 0,-1 1 0,2-1 0,-1 0 0,1 0 0,0 0 0,1-1 0,-1 0 0,1 0 0,1-1 0,0 0 0,-1 0 0,2-1 0,-1 0 0,1 0 0,-1-1 0,1 0 0,1-1 0,11 4 0,-10-4 0,6 1 0,0 1 0,-1 1 0,1 0 0,-1 1 0,0 1 0,15 10 0,-20-11 0,1 0 0,-1-1 0,1 0 0,0-1 0,0-1 0,1 0 0,-1 0 0,1-1 0,0-1 0,15 1 0,19-1 0,71-5 0,-35 0 0,-71 3 0,-1 0 0,1-1 0,-1-1 0,1 0 0,-1-1 0,0 0 0,0 0 0,0-1 0,-1-1 0,1 0 0,-1 0 0,0-1 0,15-12 0,-19 14 0,0 0 0,0 0 0,0 0 0,1 0 0,0 1 0,-1 0 0,1 1 0,14-4 0,0 2 0,37-2 0,-37 5 0,0-1 0,21-6 0,133-29 0,-132 30 0,77-2 0,16-1 0,-20-5 0,50-8 0,-120 17 0,0 2 0,84 4 0,31-3 0,-142 1 0,-1-2 0,0 0 0,-1-2 0,22-8 0,-19 7 0,0 0 0,35-7 0,10 3 0,5-1 0,112-4 0,553 16 0,-326 1 0,-379-3 0,-2-2 0,1-1 0,0-1 0,-1-2 0,0-1 0,41-18 0,-9 3 0,-21 10 0,-2-1 0,0-3 0,-1-1 0,-1-1 0,44-35 0,-48 31 0,-1-2 0,-1-1 0,-2-1 0,0-1 0,-2-1 0,-1-2 0,-2 0 0,-1-2 0,-2 0 0,-1-1 0,-2-1 0,-1-1 0,11-42 0,67-330 0,-83 337 0,-4 1 0,-2-1 0,-7-81 0,0 34 0,3-1307 0,-3 1362 0,-3 0 0,-3 1 0,-22-83 0,18 105 0,-1 0 0,-3 0 0,-1 2 0,-25-41 0,-17-37 0,45 83 0,0 0 0,2-1 0,2-1 0,2 0 0,-9-57 0,6 11 0,5 42 0,-2-56 0,10-407 0,-1 484 0,-1 1 0,-1-1 0,0 1 0,-1 0 0,-1 0 0,-1 0 0,-14-33 0,15 42 0,0 0 0,-1 1 0,0 0 0,-1 0 0,0 0 0,0 1 0,0 0 0,-1 0 0,0 0 0,-1 1 0,0 0 0,1 0 0,-2 1 0,1 0 0,-1 1 0,-14-6 0,-29-6 0,-83-13 0,-9-3 0,115 25 0,-1 1 0,0 1 0,-44-1 0,-95 8 0,62 1 0,-439-3 0,514 1 0,0 2 0,-37 9 0,34-5 0,-55 2 0,-416-8 0,241-2 0,233 2 0,0 2 0,-37 9 0,34-6 0,-54 4 0,48-9 0,17-2 0,0 2 0,0 0 0,0 2 0,0 0 0,1 2 0,-39 12 0,39-9 0,0-1 0,-1 0 0,0-2 0,0-1 0,-33 1 0,-125-5 0,77-3 0,85 2 0,-1-1 0,1-1 0,-23-7 0,20 5 0,-43-5 0,-70 10 0,-16-2 0,74-13 0,58 10 0,-1 1 0,-22-2 0,-110 4-222,115 3-921,10-1-5683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7:15:17.15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2867 24575,'43'-1'0,"1"2"0,-1 2 0,64 13 0,-48-2 0,1-2 0,-1-3 0,79 2 0,822-13 0,-928 1 0,0-2 0,37-9 0,-35 6 0,55-4 0,-43 9 0,-14 1 0,-1-1 0,53-9 0,-35 1 0,1 2 0,52 0 0,102 9 0,-76 0 0,-26-3 0,136-18 0,-69-13 0,-167 31 0,102-13 0,-16 3 0,8-1 0,1 4 0,157 8 0,-105 2 0,-46-4 0,116 5 0,-121 12 0,-67-9 0,-1-2 0,52 2 0,-72-6 0,0-1 0,0 0 0,0 0 0,0-1 0,0-1 0,0 0 0,0 0 0,0-1 0,-1 0 0,0 0 0,0-1 0,9-7 0,93-82 0,-98 84 0,-2-1 0,1 0 0,-1-1 0,10-15 0,10-10 0,20-30 0,-38 48 0,1 1 0,18-19 0,20-14 0,-10 11 0,-3-1 0,66-86 0,-51 59 0,-8 13 0,-38 42 0,-1 0 0,0-1 0,-1 0 0,0 0 0,4-17 0,14-33 0,-13 42 0,-4 8 0,0 1 0,-1 0 0,-1-1 0,0 0 0,-1-1 0,0 1 0,-1-1 0,1-17 0,-2-24 0,8-81 0,2 23 0,-5-201 0,-8 218 0,1 80 0,0 1 0,-2-1 0,1 0 0,-2 1 0,-1-1 0,0 1 0,-1 0 0,0 0 0,-1 1 0,-1-1 0,-1 1 0,0 1 0,-1 0 0,-13-17 0,-24-31 0,31 39 0,-1 1 0,-1 0 0,-2 2 0,-30-29 0,-31-10 0,40 31 0,-37-35 0,67 55 0,0 0 0,-1 0 0,0 1 0,0 0 0,0 1 0,-23-9 0,-77-18 0,17 7 0,59 15 0,-1 2 0,0 2 0,0 1 0,-48-2 0,-151 8 0,118 2 0,82-2 0,0 2 0,0 1 0,-63 13 0,53-8 0,0-2 0,0-3 0,-1-1 0,-62-5 0,8 0 0,13-2 0,0-4 0,-142-34 0,49 7 0,47 6 0,91 19 0,-1 1 0,0 2 0,-46-1 0,-101-7 0,-35-1 0,207 17 0,-1 0 0,1-1 0,0-1 0,-1-1 0,1-1 0,0 0 0,0-2 0,1 1 0,-21-12 0,25 12 0,1 1 0,-1-1 0,0 2 0,0 0 0,0 0 0,-24 0 0,-85 4 0,62 1 0,12 0 0,-1 2 0,1 2 0,-92 25 0,85-19 0,-77 7 0,25-6 0,45-1 0,-96 29 0,78-23 0,66-17 0,1 1 0,0 1 0,0 0 0,0 0 0,0 2 0,1-1 0,0 2 0,0-1 0,-19 13 0,-23 24 0,2 2 0,1 2 0,-79 96 0,106-112 0,15-20 0,0 0 0,2 0 0,-1 1 0,1 0 0,1 0 0,0 0 0,0 1 0,1 0 0,-6 24 0,-5 64 0,4 0 0,2 140 0,9-91 0,4 121 0,13-161 0,-10-72 0,4 53 0,-8-61 0,0 0 0,13 53 0,12 96 0,-17-131 0,3 3 0,-2 2 0,-3-1 0,2 73 0,-12-14 0,3 102 0,0-206-65,0 0 0,1 0 0,-1 0 0,1 0 0,0-1 0,1 1 0,-1 0 0,1-1 0,0 0 0,1 0 0,-1 0 0,1 0 0,0 0 0,0-1 0,0 0 0,1 0 0,0 0 0,0 0 0,0-1 0,10 6 0,5 1-6761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8B30-2E51-4C0A-9DDA-AFE7250A33D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39A32-DFFF-42BA-B46D-79CD7D0D1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1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7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1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6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4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4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9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8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2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4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1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5xUfr2ci80?feature=oembed" TargetMode="Externa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346141" y="76200"/>
            <a:ext cx="949971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</a:t>
            </a:r>
            <a:r>
              <a:rPr lang="en-US" altLang="ko-KR" sz="9600" dirty="0">
                <a:latin typeface="+mn-ea"/>
              </a:rPr>
              <a:t>3</a:t>
            </a:r>
            <a:r>
              <a:rPr lang="ko-KR" altLang="en-US" sz="9600" dirty="0">
                <a:latin typeface="+mn-ea"/>
              </a:rPr>
              <a:t>팀 최종발표</a:t>
            </a:r>
            <a:r>
              <a:rPr lang="en-US" altLang="ko-KR" sz="28700" dirty="0">
                <a:latin typeface="+mn-ea"/>
              </a:rPr>
              <a:t>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6649-C1FB-3EC7-250A-3FF661809873}"/>
              </a:ext>
            </a:extLst>
          </p:cNvPr>
          <p:cNvSpPr txBox="1"/>
          <p:nvPr/>
        </p:nvSpPr>
        <p:spPr>
          <a:xfrm>
            <a:off x="2461837" y="5142948"/>
            <a:ext cx="726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</a:rPr>
              <a:t>신형진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 err="1">
                <a:latin typeface="+mj-lt"/>
              </a:rPr>
              <a:t>윤해빈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이창환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허준수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DB613D-BFEB-702F-FC5C-0B9534AAF878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DAE4739-9258-39ED-8323-E75A3DC701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6" y="1407059"/>
            <a:ext cx="2940748" cy="4996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4DAD0-402C-101F-D135-4AD41C8E50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10" y="1407059"/>
            <a:ext cx="2940749" cy="50246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477CE4-F66E-041C-A9DB-1CF92E3E6F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7" y="1407057"/>
            <a:ext cx="2945953" cy="49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6A138A-7FA7-F46A-AAD7-7D2001D74F40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핵심기능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C3FEF1-189D-71CC-5714-3ED2BE68E3DB}"/>
              </a:ext>
            </a:extLst>
          </p:cNvPr>
          <p:cNvSpPr txBox="1"/>
          <p:nvPr/>
        </p:nvSpPr>
        <p:spPr>
          <a:xfrm>
            <a:off x="3687289" y="5999647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노선 검색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856115-972E-E73A-8417-9019AC6881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0" y="1400985"/>
            <a:ext cx="2648347" cy="4491894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88CF326-9325-EB90-5060-AC8B70A385F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64" y="1421786"/>
            <a:ext cx="2643329" cy="45192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93FBC0-BCC2-47FC-48EA-ED36F8C866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6" y="1400984"/>
            <a:ext cx="2599894" cy="44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483D1-37E3-109D-8B4D-0AEE22BC760E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핵심기능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ECA656-5817-A27D-347D-2FF502B51609}"/>
              </a:ext>
            </a:extLst>
          </p:cNvPr>
          <p:cNvSpPr txBox="1"/>
          <p:nvPr/>
        </p:nvSpPr>
        <p:spPr>
          <a:xfrm>
            <a:off x="3673086" y="6073170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정류소 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6E5CDC-DE4F-184B-7DE2-8D44539977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466115"/>
            <a:ext cx="2642858" cy="452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2DF8C2-8B43-6686-EE9B-4A9C1D1CB4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41" y="1471615"/>
            <a:ext cx="2642858" cy="4515674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45BC58C2-3EB9-F1DA-512B-D889B61C018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32" y="1466115"/>
            <a:ext cx="2664862" cy="45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6CCC712-5EBC-8853-53D2-1CBCAC25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20" y="3198093"/>
            <a:ext cx="4621630" cy="222911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향후계획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CA2863-6DE8-1FFD-2935-F23B3505C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532221"/>
            <a:ext cx="5764044" cy="2542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434D4-E02D-2732-7A79-B1E4C9E2387D}"/>
              </a:ext>
            </a:extLst>
          </p:cNvPr>
          <p:cNvSpPr txBox="1"/>
          <p:nvPr/>
        </p:nvSpPr>
        <p:spPr>
          <a:xfrm>
            <a:off x="1587500" y="5994219"/>
            <a:ext cx="880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향후계획 </a:t>
            </a:r>
            <a:r>
              <a:rPr lang="en-US" altLang="ko-KR" sz="2800" b="1" dirty="0">
                <a:solidFill>
                  <a:srgbClr val="7030A0"/>
                </a:solidFill>
              </a:rPr>
              <a:t>– </a:t>
            </a:r>
            <a:r>
              <a:rPr lang="ko-KR" altLang="en-US" sz="2800" b="1" dirty="0">
                <a:solidFill>
                  <a:srgbClr val="7030A0"/>
                </a:solidFill>
              </a:rPr>
              <a:t>본래 목표였던 도착시간 정확성이 높은 앱</a:t>
            </a:r>
          </a:p>
        </p:txBody>
      </p:sp>
      <p:pic>
        <p:nvPicPr>
          <p:cNvPr id="9" name="그림 8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F2FD4C2C-B77E-E31B-6F33-6E96DE2C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61" y="1254627"/>
            <a:ext cx="2047927" cy="2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향후계획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9434D4-E02D-2732-7A79-B1E4C9E2387D}"/>
              </a:ext>
            </a:extLst>
          </p:cNvPr>
          <p:cNvSpPr txBox="1"/>
          <p:nvPr/>
        </p:nvSpPr>
        <p:spPr>
          <a:xfrm>
            <a:off x="1587500" y="5994219"/>
            <a:ext cx="880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향후계획 </a:t>
            </a:r>
            <a:r>
              <a:rPr lang="en-US" altLang="ko-KR" sz="2800" b="1" dirty="0">
                <a:solidFill>
                  <a:srgbClr val="7030A0"/>
                </a:solidFill>
              </a:rPr>
              <a:t>– </a:t>
            </a:r>
            <a:r>
              <a:rPr lang="ko-KR" altLang="en-US" sz="2800" b="1" dirty="0">
                <a:solidFill>
                  <a:srgbClr val="7030A0"/>
                </a:solidFill>
              </a:rPr>
              <a:t>본래 목표였던 도착시간 정확성이 높은 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2D0341-C867-33E8-507D-6FD30BCEE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2330" y="1879444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FE8A44-AEC1-891D-1505-CD95112A6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1424">
            <a:off x="1930636" y="2372640"/>
            <a:ext cx="2622657" cy="26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677C1B-8D97-B677-8117-DF0C1D54C92A}"/>
              </a:ext>
            </a:extLst>
          </p:cNvPr>
          <p:cNvSpPr/>
          <p:nvPr/>
        </p:nvSpPr>
        <p:spPr>
          <a:xfrm>
            <a:off x="145472" y="1260058"/>
            <a:ext cx="11901055" cy="5407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협업내용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회의록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0CD683-06A4-094A-8E3B-AEA9EF45D4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4" y="1419905"/>
            <a:ext cx="3082700" cy="327566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CD2965E-1C25-1FF5-A2D5-F50AD69A7E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1" y="1386485"/>
            <a:ext cx="2969694" cy="327566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AE05F44-CAAD-CB26-F982-72BE784DD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69" y="1386485"/>
            <a:ext cx="3939319" cy="327566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DF1FEB4-6EEF-7D38-02CC-A43FECCCC80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733" y="3897007"/>
            <a:ext cx="3260633" cy="247135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A7500CE-07A7-110E-7E63-A631D67FAD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4" y="2374460"/>
            <a:ext cx="3200858" cy="415187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87B883-F3AB-0028-C1B5-EC6A8622186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06" y="3659371"/>
            <a:ext cx="3740820" cy="286906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2B6B7A0-BA89-945E-0632-353CEA0722D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2" y="2264602"/>
            <a:ext cx="2262318" cy="9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BDAAD6-DB57-8AA8-62D3-6278004170AF}"/>
              </a:ext>
            </a:extLst>
          </p:cNvPr>
          <p:cNvSpPr/>
          <p:nvPr/>
        </p:nvSpPr>
        <p:spPr>
          <a:xfrm>
            <a:off x="152400" y="1110001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810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협업내용 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github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실내, 노트북이(가) 표시된 사진&#10;&#10;자동 생성된 설명">
            <a:extLst>
              <a:ext uri="{FF2B5EF4-FFF2-40B4-BE49-F238E27FC236}">
                <a16:creationId xmlns:a16="http://schemas.microsoft.com/office/drawing/2014/main" id="{F0C254AA-4C2C-8D42-7BBE-43C120E911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7" y="1272215"/>
            <a:ext cx="6425833" cy="4313570"/>
          </a:xfrm>
          <a:prstGeom prst="rect">
            <a:avLst/>
          </a:prstGeom>
        </p:spPr>
      </p:pic>
      <p:pic>
        <p:nvPicPr>
          <p:cNvPr id="9" name="그림 8" descr="텍스트, 컴퓨터, 실내, 스크린샷이(가) 표시된 사진&#10;&#10;자동 생성된 설명">
            <a:extLst>
              <a:ext uri="{FF2B5EF4-FFF2-40B4-BE49-F238E27FC236}">
                <a16:creationId xmlns:a16="http://schemas.microsoft.com/office/drawing/2014/main" id="{3ABA3BB5-2A54-A2F9-4317-86155D481C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0" y="2283911"/>
            <a:ext cx="6535713" cy="4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936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err="1">
                <a:solidFill>
                  <a:schemeClr val="accent4"/>
                </a:solidFill>
              </a:rPr>
              <a:t>youtube</a:t>
            </a:r>
            <a:r>
              <a:rPr lang="ko-KR" altLang="en-US" sz="4400" spc="-300" dirty="0">
                <a:solidFill>
                  <a:schemeClr val="accent4"/>
                </a:solidFill>
              </a:rPr>
              <a:t> 링크</a:t>
            </a:r>
            <a:r>
              <a:rPr lang="en-US" altLang="ko-KR" sz="4400" spc="-300" dirty="0">
                <a:solidFill>
                  <a:schemeClr val="accent4"/>
                </a:solidFill>
              </a:rPr>
              <a:t>(</a:t>
            </a:r>
            <a:r>
              <a:rPr lang="ko-KR" altLang="en-US" sz="4400" spc="-300" dirty="0">
                <a:solidFill>
                  <a:schemeClr val="accent4"/>
                </a:solidFill>
              </a:rPr>
              <a:t>데모영상</a:t>
            </a:r>
            <a:r>
              <a:rPr lang="en-US" altLang="ko-KR" sz="4400" spc="-300" dirty="0">
                <a:solidFill>
                  <a:schemeClr val="accent4"/>
                </a:solidFill>
              </a:rPr>
              <a:t>)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F2748-F5B5-33FE-4465-EF3C78C99FB4}"/>
              </a:ext>
            </a:extLst>
          </p:cNvPr>
          <p:cNvSpPr txBox="1"/>
          <p:nvPr/>
        </p:nvSpPr>
        <p:spPr>
          <a:xfrm>
            <a:off x="1754660" y="1552449"/>
            <a:ext cx="95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https://www.youtube.com/watch?v=r5xUfr2ci80</a:t>
            </a:r>
            <a:endParaRPr lang="ko-KR" altLang="en-US" sz="2800" dirty="0"/>
          </a:p>
        </p:txBody>
      </p:sp>
      <p:pic>
        <p:nvPicPr>
          <p:cNvPr id="7" name="온라인 미디어 6" title="2022 모바일앱프로그래밍1 3팀 데모영상">
            <a:hlinkClick r:id="" action="ppaction://media"/>
            <a:extLst>
              <a:ext uri="{FF2B5EF4-FFF2-40B4-BE49-F238E27FC236}">
                <a16:creationId xmlns:a16="http://schemas.microsoft.com/office/drawing/2014/main" id="{63B8F7AF-A2C2-6FFC-30B8-37026E2627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51545" y="2298579"/>
            <a:ext cx="7088909" cy="40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773711" y="2653396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3052" y="0"/>
            <a:ext cx="72189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1672969" y="418352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1"/>
                </a:solidFill>
                <a:latin typeface="+mj-lt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5CF55-CC5C-319E-4C9A-B76818DFC9DF}"/>
              </a:ext>
            </a:extLst>
          </p:cNvPr>
          <p:cNvSpPr txBox="1"/>
          <p:nvPr/>
        </p:nvSpPr>
        <p:spPr>
          <a:xfrm>
            <a:off x="877880" y="1689234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팀원정보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902BE-11AD-9BCD-8524-C947FB489830}"/>
              </a:ext>
            </a:extLst>
          </p:cNvPr>
          <p:cNvSpPr txBox="1"/>
          <p:nvPr/>
        </p:nvSpPr>
        <p:spPr>
          <a:xfrm>
            <a:off x="877880" y="2660674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기술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시장조사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EE7-7FC1-E9DA-9D58-5C2E53D6FF03}"/>
              </a:ext>
            </a:extLst>
          </p:cNvPr>
          <p:cNvSpPr txBox="1"/>
          <p:nvPr/>
        </p:nvSpPr>
        <p:spPr>
          <a:xfrm>
            <a:off x="897106" y="361366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구현내용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AA0AE-595D-027A-FAAF-E14E44B54CDE}"/>
              </a:ext>
            </a:extLst>
          </p:cNvPr>
          <p:cNvSpPr txBox="1"/>
          <p:nvPr/>
        </p:nvSpPr>
        <p:spPr>
          <a:xfrm>
            <a:off x="897104" y="4566658"/>
            <a:ext cx="22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향후계획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BB7CC-00D9-567E-C16E-9BF2ACB5BDE9}"/>
              </a:ext>
            </a:extLst>
          </p:cNvPr>
          <p:cNvSpPr txBox="1"/>
          <p:nvPr/>
        </p:nvSpPr>
        <p:spPr>
          <a:xfrm>
            <a:off x="897104" y="551965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협업 내용</a:t>
            </a:r>
          </a:p>
        </p:txBody>
      </p:sp>
    </p:spTree>
    <p:extLst>
      <p:ext uri="{BB962C8B-B14F-4D97-AF65-F5344CB8AC3E}">
        <p14:creationId xmlns:p14="http://schemas.microsoft.com/office/powerpoint/2010/main" val="3765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팀원정보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AD8ACF1-1F01-ACBE-7C22-AC3AD40A77C6}"/>
              </a:ext>
            </a:extLst>
          </p:cNvPr>
          <p:cNvSpPr/>
          <p:nvPr/>
        </p:nvSpPr>
        <p:spPr>
          <a:xfrm>
            <a:off x="799071" y="1260062"/>
            <a:ext cx="3167448" cy="3005886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신형진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2019114864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7834DE-4E64-FB98-2A3A-41007C6E4DA6}"/>
              </a:ext>
            </a:extLst>
          </p:cNvPr>
          <p:cNvSpPr/>
          <p:nvPr/>
        </p:nvSpPr>
        <p:spPr>
          <a:xfrm>
            <a:off x="5749972" y="1264073"/>
            <a:ext cx="3167448" cy="3005886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윤해빈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2018112048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ED79C-5281-B75A-7733-30C472F9510E}"/>
              </a:ext>
            </a:extLst>
          </p:cNvPr>
          <p:cNvSpPr/>
          <p:nvPr/>
        </p:nvSpPr>
        <p:spPr>
          <a:xfrm>
            <a:off x="3213531" y="3661614"/>
            <a:ext cx="3167448" cy="3005886"/>
          </a:xfrm>
          <a:prstGeom prst="ellipse">
            <a:avLst/>
          </a:prstGeom>
          <a:solidFill>
            <a:srgbClr val="C8E4E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이창환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2016116789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5A0CEC-AB73-8BCC-991C-42C6EB2C385B}"/>
              </a:ext>
            </a:extLst>
          </p:cNvPr>
          <p:cNvSpPr/>
          <p:nvPr/>
        </p:nvSpPr>
        <p:spPr>
          <a:xfrm>
            <a:off x="8328633" y="3661614"/>
            <a:ext cx="3167448" cy="3005886"/>
          </a:xfrm>
          <a:prstGeom prst="ellipse">
            <a:avLst/>
          </a:prstGeom>
          <a:solidFill>
            <a:srgbClr val="C8E4E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허준수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2018115741</a:t>
            </a:r>
          </a:p>
        </p:txBody>
      </p:sp>
    </p:spTree>
    <p:extLst>
      <p:ext uri="{BB962C8B-B14F-4D97-AF65-F5344CB8AC3E}">
        <p14:creationId xmlns:p14="http://schemas.microsoft.com/office/powerpoint/2010/main" val="19605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개요 및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DC55179-4E4D-1F4D-6311-E3676904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" y="1544554"/>
            <a:ext cx="5653337" cy="3768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26281E-8167-F063-BEA6-80ABFFFA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1488" y="578427"/>
            <a:ext cx="3435362" cy="5557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D7E542A-456A-4302-9584-8A5686AB36EF}"/>
                  </a:ext>
                </a:extLst>
              </p14:cNvPr>
              <p14:cNvContentPartPr/>
              <p14:nvPr/>
            </p14:nvContentPartPr>
            <p14:xfrm>
              <a:off x="8642165" y="3128551"/>
              <a:ext cx="1901520" cy="1960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D7E542A-456A-4302-9584-8A5686AB36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3165" y="3119551"/>
                <a:ext cx="1919160" cy="19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368A0A4-EC27-3CCE-3476-391F77999A9D}"/>
                  </a:ext>
                </a:extLst>
              </p14:cNvPr>
              <p14:cNvContentPartPr/>
              <p14:nvPr/>
            </p14:nvContentPartPr>
            <p14:xfrm>
              <a:off x="8631365" y="1982311"/>
              <a:ext cx="1910160" cy="1055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368A0A4-EC27-3CCE-3476-391F77999A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365" y="1973311"/>
                <a:ext cx="1927800" cy="1073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B32D7-BAF3-1718-601B-7B3222B190C8}"/>
              </a:ext>
            </a:extLst>
          </p:cNvPr>
          <p:cNvSpPr txBox="1"/>
          <p:nvPr/>
        </p:nvSpPr>
        <p:spPr>
          <a:xfrm>
            <a:off x="1685451" y="5486386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도착시간이 정확하지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211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01F2F-899A-0163-B2A5-92A2F96ED913}"/>
              </a:ext>
            </a:extLst>
          </p:cNvPr>
          <p:cNvSpPr/>
          <p:nvPr/>
        </p:nvSpPr>
        <p:spPr>
          <a:xfrm>
            <a:off x="312543" y="1260062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76F08-1F2F-9AAB-43E4-242CCEB8B38B}"/>
              </a:ext>
            </a:extLst>
          </p:cNvPr>
          <p:cNvSpPr/>
          <p:nvPr/>
        </p:nvSpPr>
        <p:spPr>
          <a:xfrm>
            <a:off x="6617809" y="1260062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개요 및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F8A10F7-DA1C-C548-78E4-B6753BE6F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4328" y="1603699"/>
            <a:ext cx="3235661" cy="43738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CD1FB4-3958-7A7F-7589-1842FC8D9E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55" y="1370991"/>
            <a:ext cx="2956391" cy="4788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536FD1-7B6F-F539-C7F6-9A7134FBAD64}"/>
              </a:ext>
            </a:extLst>
          </p:cNvPr>
          <p:cNvSpPr txBox="1"/>
          <p:nvPr/>
        </p:nvSpPr>
        <p:spPr>
          <a:xfrm>
            <a:off x="3433884" y="3369681"/>
            <a:ext cx="295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불필요한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목적지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162D-CD96-F1BC-47E5-F5D2F0BFDCCF}"/>
              </a:ext>
            </a:extLst>
          </p:cNvPr>
          <p:cNvSpPr txBox="1"/>
          <p:nvPr/>
        </p:nvSpPr>
        <p:spPr>
          <a:xfrm>
            <a:off x="10029989" y="3369681"/>
            <a:ext cx="2004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전국 버스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대상</a:t>
            </a:r>
          </a:p>
        </p:txBody>
      </p:sp>
    </p:spTree>
    <p:extLst>
      <p:ext uri="{BB962C8B-B14F-4D97-AF65-F5344CB8AC3E}">
        <p14:creationId xmlns:p14="http://schemas.microsoft.com/office/powerpoint/2010/main" val="36993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290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기존 앱들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F77E550-C521-D680-B30C-FD672FCF2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51917"/>
            <a:ext cx="3458171" cy="3458171"/>
          </a:xfrm>
          <a:prstGeom prst="rect">
            <a:avLst/>
          </a:prstGeom>
        </p:spPr>
      </p:pic>
      <p:pic>
        <p:nvPicPr>
          <p:cNvPr id="14" name="그림 13" descr="텍스트, 클립아트, 구급 상자이(가) 표시된 사진&#10;&#10;자동 생성된 설명">
            <a:extLst>
              <a:ext uri="{FF2B5EF4-FFF2-40B4-BE49-F238E27FC236}">
                <a16:creationId xmlns:a16="http://schemas.microsoft.com/office/drawing/2014/main" id="{1FF628BE-525C-9BF8-36B2-50D64A2CEF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303" y="1879444"/>
            <a:ext cx="3877626" cy="2880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0768D-5CA2-E49F-C340-35220DB725A0}"/>
              </a:ext>
            </a:extLst>
          </p:cNvPr>
          <p:cNvSpPr txBox="1"/>
          <p:nvPr/>
        </p:nvSpPr>
        <p:spPr>
          <a:xfrm>
            <a:off x="3546797" y="5510754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너무 많은 정보 제공</a:t>
            </a:r>
          </a:p>
        </p:txBody>
      </p:sp>
    </p:spTree>
    <p:extLst>
      <p:ext uri="{BB962C8B-B14F-4D97-AF65-F5344CB8AC3E}">
        <p14:creationId xmlns:p14="http://schemas.microsoft.com/office/powerpoint/2010/main" val="41183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182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>
                <a:solidFill>
                  <a:schemeClr val="accent4"/>
                </a:solidFill>
              </a:rPr>
              <a:t> </a:t>
            </a:r>
            <a:r>
              <a:rPr lang="ko-KR" altLang="en-US" sz="3200" spc="-300" dirty="0">
                <a:solidFill>
                  <a:schemeClr val="accent4"/>
                </a:solidFill>
              </a:rPr>
              <a:t>활용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B4B6C2F-BB00-7390-AA76-B5C6153A10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18007"/>
            <a:ext cx="8751567" cy="4726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C8CFF-1868-69BE-AF0D-838B851486AA}"/>
              </a:ext>
            </a:extLst>
          </p:cNvPr>
          <p:cNvSpPr txBox="1"/>
          <p:nvPr/>
        </p:nvSpPr>
        <p:spPr>
          <a:xfrm>
            <a:off x="3439395" y="6144280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공공데이터포털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0888-5FB9-640B-3722-6A99BAEE7638}"/>
              </a:ext>
            </a:extLst>
          </p:cNvPr>
          <p:cNvSpPr/>
          <p:nvPr/>
        </p:nvSpPr>
        <p:spPr>
          <a:xfrm>
            <a:off x="6215969" y="1178443"/>
            <a:ext cx="5537851" cy="535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9CD1A-E5B1-69A1-BFE7-4A3114767BCB}"/>
              </a:ext>
            </a:extLst>
          </p:cNvPr>
          <p:cNvSpPr/>
          <p:nvPr/>
        </p:nvSpPr>
        <p:spPr>
          <a:xfrm>
            <a:off x="438180" y="1190486"/>
            <a:ext cx="5537851" cy="535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897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api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3D346C-53DB-9F8D-B791-A15B598B0F74}"/>
              </a:ext>
            </a:extLst>
          </p:cNvPr>
          <p:cNvSpPr txBox="1"/>
          <p:nvPr/>
        </p:nvSpPr>
        <p:spPr>
          <a:xfrm>
            <a:off x="898521" y="5972482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버스위치정보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8E752-4FCC-2965-AD96-EA514A828B83}"/>
              </a:ext>
            </a:extLst>
          </p:cNvPr>
          <p:cNvSpPr txBox="1"/>
          <p:nvPr/>
        </p:nvSpPr>
        <p:spPr>
          <a:xfrm>
            <a:off x="6704885" y="6009608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버스도착정보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F736C11-C0C1-6B53-16C7-14576FCC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70" y="1190486"/>
            <a:ext cx="5594995" cy="455751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72AE96A-D923-04B8-12D0-DB5333046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0" y="1208573"/>
            <a:ext cx="5537851" cy="45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91B8EA-53F4-A63E-98DD-B1A7250D419F}"/>
              </a:ext>
            </a:extLst>
          </p:cNvPr>
          <p:cNvSpPr/>
          <p:nvPr/>
        </p:nvSpPr>
        <p:spPr>
          <a:xfrm>
            <a:off x="6475741" y="1444688"/>
            <a:ext cx="5303155" cy="510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3B7362-2737-3F88-E61B-E2AF92A5AA20}"/>
              </a:ext>
            </a:extLst>
          </p:cNvPr>
          <p:cNvSpPr/>
          <p:nvPr/>
        </p:nvSpPr>
        <p:spPr>
          <a:xfrm>
            <a:off x="565149" y="1444687"/>
            <a:ext cx="5402225" cy="510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897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api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B719E7-E70C-48F2-5943-900BDE132368}"/>
              </a:ext>
            </a:extLst>
          </p:cNvPr>
          <p:cNvSpPr txBox="1"/>
          <p:nvPr/>
        </p:nvSpPr>
        <p:spPr>
          <a:xfrm>
            <a:off x="957678" y="5822135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버스정류소정보</a:t>
            </a:r>
            <a:r>
              <a:rPr lang="ko-KR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B41F7-2DCB-EA66-869D-03A8C65DBA3F}"/>
              </a:ext>
            </a:extLst>
          </p:cNvPr>
          <p:cNvSpPr txBox="1"/>
          <p:nvPr/>
        </p:nvSpPr>
        <p:spPr>
          <a:xfrm>
            <a:off x="6818734" y="5822135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버스노선정보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4C62B-C21D-3916-CC56-A1C5BFE70F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1444687"/>
            <a:ext cx="5477848" cy="404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4C7579-AB74-F9DA-A139-8CB2047C9F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6" y="1407617"/>
            <a:ext cx="5368861" cy="40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158</Words>
  <Application>Microsoft Office PowerPoint</Application>
  <PresentationFormat>와이드스크린</PresentationFormat>
  <Paragraphs>64</Paragraphs>
  <Slides>18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Pretendard</vt:lpstr>
      <vt:lpstr>Pretendard ExtraBold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허준수</cp:lastModifiedBy>
  <cp:revision>44</cp:revision>
  <dcterms:created xsi:type="dcterms:W3CDTF">2021-10-22T06:13:27Z</dcterms:created>
  <dcterms:modified xsi:type="dcterms:W3CDTF">2022-12-20T13:15:08Z</dcterms:modified>
</cp:coreProperties>
</file>