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530" r:id="rId5"/>
    <p:sldId id="531" r:id="rId6"/>
    <p:sldId id="533" r:id="rId7"/>
    <p:sldId id="534" r:id="rId8"/>
    <p:sldId id="547" r:id="rId9"/>
    <p:sldId id="548" r:id="rId10"/>
    <p:sldId id="535" r:id="rId11"/>
    <p:sldId id="549" r:id="rId12"/>
    <p:sldId id="536" r:id="rId13"/>
    <p:sldId id="550" r:id="rId14"/>
    <p:sldId id="551" r:id="rId15"/>
    <p:sldId id="552" r:id="rId16"/>
    <p:sldId id="553" r:id="rId17"/>
    <p:sldId id="543" r:id="rId18"/>
    <p:sldId id="537" r:id="rId19"/>
    <p:sldId id="54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67B2E1-AC91-4AB8-BB7C-698079C4EE1D}">
          <p14:sldIdLst>
            <p14:sldId id="530"/>
            <p14:sldId id="531"/>
            <p14:sldId id="533"/>
            <p14:sldId id="534"/>
            <p14:sldId id="547"/>
            <p14:sldId id="548"/>
            <p14:sldId id="535"/>
            <p14:sldId id="549"/>
            <p14:sldId id="536"/>
            <p14:sldId id="550"/>
            <p14:sldId id="551"/>
            <p14:sldId id="552"/>
            <p14:sldId id="553"/>
            <p14:sldId id="543"/>
            <p14:sldId id="537"/>
            <p14:sldId id="5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22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29/11/2022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League of Legends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19" y="4261104"/>
            <a:ext cx="7140271" cy="1225296"/>
          </a:xfrm>
        </p:spPr>
        <p:txBody>
          <a:bodyPr/>
          <a:lstStyle/>
          <a:p>
            <a:r>
              <a:rPr lang="en-US" sz="2800" b="1"/>
              <a:t>Trần Đức Thắng</a:t>
            </a:r>
          </a:p>
          <a:p>
            <a:r>
              <a:rPr lang="en-US" sz="2800" b="1"/>
              <a:t>B1910450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WebAPP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76D12E3-17A7-E803-912E-3CF27D8E4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6879102" cy="2512490"/>
          </a:xfrm>
        </p:spPr>
        <p:txBody>
          <a:bodyPr/>
          <a:lstStyle/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US"/>
              <a:t>Giao diện chính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US"/>
              <a:t>Admin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US"/>
              <a:t>Search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US"/>
              <a:t>Thông tin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US"/>
              <a:t>Login (disabled)</a:t>
            </a:r>
          </a:p>
        </p:txBody>
      </p:sp>
    </p:spTree>
    <p:extLst>
      <p:ext uri="{BB962C8B-B14F-4D97-AF65-F5344CB8AC3E}">
        <p14:creationId xmlns:p14="http://schemas.microsoft.com/office/powerpoint/2010/main" val="920483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F809A-961E-2F4F-C627-413710812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392" y="1183796"/>
            <a:ext cx="3621024" cy="493776"/>
          </a:xfrm>
        </p:spPr>
        <p:txBody>
          <a:bodyPr/>
          <a:lstStyle/>
          <a:p>
            <a:r>
              <a:rPr lang="en-US"/>
              <a:t>Trang Heros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4491D-AF3A-C879-49E6-F11A17AC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Reviews LOL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CF340C-FEEF-5F3F-BB10-C8FC97C6C401}"/>
              </a:ext>
            </a:extLst>
          </p:cNvPr>
          <p:cNvSpPr txBox="1">
            <a:spLocks/>
          </p:cNvSpPr>
          <p:nvPr/>
        </p:nvSpPr>
        <p:spPr>
          <a:xfrm>
            <a:off x="850392" y="566928"/>
            <a:ext cx="8878824" cy="5943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Giao diện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BD67CE4-37AA-D55D-5551-AB52F36BB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63" y="1622521"/>
            <a:ext cx="8124796" cy="456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40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F809A-961E-2F4F-C627-413710812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392" y="1183796"/>
            <a:ext cx="3621024" cy="493776"/>
          </a:xfrm>
        </p:spPr>
        <p:txBody>
          <a:bodyPr/>
          <a:lstStyle/>
          <a:p>
            <a:r>
              <a:rPr lang="en-US"/>
              <a:t>Trang Detail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4491D-AF3A-C879-49E6-F11A17AC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Reviews LOL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CF340C-FEEF-5F3F-BB10-C8FC97C6C401}"/>
              </a:ext>
            </a:extLst>
          </p:cNvPr>
          <p:cNvSpPr txBox="1">
            <a:spLocks/>
          </p:cNvSpPr>
          <p:nvPr/>
        </p:nvSpPr>
        <p:spPr>
          <a:xfrm>
            <a:off x="850392" y="566928"/>
            <a:ext cx="8878824" cy="5943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Giao diện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203BF1-6206-A893-CEC5-C324A54D0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310" y="1677572"/>
            <a:ext cx="8468751" cy="476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2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F809A-961E-2F4F-C627-413710812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392" y="1183796"/>
            <a:ext cx="3621024" cy="493776"/>
          </a:xfrm>
        </p:spPr>
        <p:txBody>
          <a:bodyPr/>
          <a:lstStyle/>
          <a:p>
            <a:r>
              <a:rPr lang="en-US"/>
              <a:t>Trang Admin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4491D-AF3A-C879-49E6-F11A17AC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Reviews LOL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CF340C-FEEF-5F3F-BB10-C8FC97C6C401}"/>
              </a:ext>
            </a:extLst>
          </p:cNvPr>
          <p:cNvSpPr txBox="1">
            <a:spLocks/>
          </p:cNvSpPr>
          <p:nvPr/>
        </p:nvSpPr>
        <p:spPr>
          <a:xfrm>
            <a:off x="850392" y="566928"/>
            <a:ext cx="8878824" cy="5943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Giao diện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412ABC-EA41-5CBA-1608-DD63B963B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04" y="1677571"/>
            <a:ext cx="8097012" cy="483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26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spc="60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Tổng kết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886968"/>
          </a:xfrm>
        </p:spPr>
        <p:txBody>
          <a:bodyPr/>
          <a:lstStyle/>
          <a:p>
            <a:r>
              <a:rPr lang="en-US">
                <a:latin typeface="Segoe UI Light" panose="020B0502040204020203" pitchFamily="34" charset="0"/>
                <a:ea typeface="+mn-lt"/>
                <a:cs typeface="Segoe UI Light" panose="020B0502040204020203" pitchFamily="34" charset="0"/>
              </a:rPr>
              <a:t>Đây là một trang web sử dụng công nghệ MEVN cơ bản và đơn giản là nó chạy được mặc dù code hơi rối</a:t>
            </a:r>
            <a:endParaRPr lang="en-US" sz="1800">
              <a:solidFill>
                <a:schemeClr val="bg1"/>
              </a:solidFill>
              <a:latin typeface="Segoe UI Light" panose="020B0502040204020203" pitchFamily="34" charset="0"/>
              <a:ea typeface="+mn-lt"/>
              <a:cs typeface="Segoe UI Light" panose="020B0502040204020203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C44EC9-F730-00B6-E479-530EC276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1497321" y="2736484"/>
            <a:ext cx="1512407" cy="938717"/>
            <a:chOff x="4779792" y="2384561"/>
            <a:chExt cx="3365480" cy="2088878"/>
          </a:xfrm>
          <a:solidFill>
            <a:schemeClr val="accent6">
              <a:alpha val="50231"/>
            </a:schemeClr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B6D2F8E-4F98-B89F-E4FB-DD9F900821E1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9EBD7AD-ED91-CC5F-0110-3EE43A60F946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B0BED4-B4D2-A8C2-9E8E-FA7D1819E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99707" y="3205843"/>
            <a:ext cx="1512408" cy="938718"/>
            <a:chOff x="4779792" y="2384561"/>
            <a:chExt cx="3365480" cy="2088878"/>
          </a:xfrm>
          <a:solidFill>
            <a:schemeClr val="accent1">
              <a:alpha val="48174"/>
            </a:schemeClr>
          </a:solidFill>
        </p:grpSpPr>
        <p:sp>
          <p:nvSpPr>
            <p:cNvPr id="8" name="Freeform 1">
              <a:extLst>
                <a:ext uri="{FF2B5EF4-FFF2-40B4-BE49-F238E27FC236}">
                  <a16:creationId xmlns:a16="http://schemas.microsoft.com/office/drawing/2014/main" id="{B542C6FD-B908-03BB-DE9D-1E76EE849265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 21">
              <a:extLst>
                <a:ext uri="{FF2B5EF4-FFF2-40B4-BE49-F238E27FC236}">
                  <a16:creationId xmlns:a16="http://schemas.microsoft.com/office/drawing/2014/main" id="{594F7F18-2B8D-7493-904B-1BD252DFC677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404" y="3081528"/>
            <a:ext cx="7763256" cy="1600200"/>
          </a:xfrm>
        </p:spPr>
        <p:txBody>
          <a:bodyPr/>
          <a:lstStyle/>
          <a:p>
            <a:r>
              <a:rPr lang="en-US"/>
              <a:t>NO game no life</a:t>
            </a: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82C04-6445-9E02-B0E8-8D809278C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449002" cy="448056"/>
          </a:xfrm>
        </p:spPr>
        <p:txBody>
          <a:bodyPr/>
          <a:lstStyle/>
          <a:p>
            <a:pPr algn="ctr"/>
            <a:r>
              <a:rPr lang="en-US"/>
              <a:t>-- Cụ nào đó said --</a:t>
            </a:r>
          </a:p>
        </p:txBody>
      </p:sp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71216-FEFF-8685-D712-13E83D67A5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i="1"/>
              <a:t>Stackoverflow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i="1"/>
              <a:t>Youtube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i="1"/>
              <a:t>W3schools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i="1"/>
              <a:t>Viblo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i="1"/>
              <a:t>Cảm ơn đã lắng nghe và theo dõi!</a:t>
            </a:r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err="1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Nội</a:t>
            </a:r>
            <a:r>
              <a:rPr lang="en-US" sz="4000" b="1" spc="60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 dung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Giới</a:t>
            </a:r>
            <a:r>
              <a:rPr lang="en-US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Thiệu</a:t>
            </a:r>
            <a:endParaRPr lang="en-US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Server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Tổng</a:t>
            </a:r>
            <a:r>
              <a:rPr lang="en-US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Kết</a:t>
            </a:r>
            <a:endParaRPr lang="en-US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Reviews LOL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8435" y="3630169"/>
            <a:ext cx="8415130" cy="2066412"/>
          </a:xfrm>
        </p:spPr>
        <p:txBody>
          <a:bodyPr/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000" b="1"/>
              <a:t>Trang web sử dụng công nghệ MEVN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000" b="1"/>
              <a:t>Server cơ bản hoạt động được và được nối kết tới cơ sở dữ liệu (NodeJS)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000" b="1"/>
              <a:t>Sử dụng cơ sở dữ liệu không quan hệ (noSQL)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000" b="1"/>
              <a:t>Sử dụng Vue để tạo ra trang web single page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NodeJS - Express</a:t>
            </a: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605EE-24B6-95D8-DE5E-BEC2F03EC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NodeJs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2F651-7ABC-015D-B5C4-622708A64C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Express</a:t>
            </a:r>
          </a:p>
          <a:p>
            <a:r>
              <a:rPr lang="en-US"/>
              <a:t>Mongoose</a:t>
            </a:r>
          </a:p>
          <a:p>
            <a:r>
              <a:rPr lang="en-US"/>
              <a:t>Router (Express)</a:t>
            </a:r>
          </a:p>
          <a:p>
            <a:r>
              <a:rPr lang="en-US"/>
              <a:t>Cors</a:t>
            </a:r>
          </a:p>
          <a:p>
            <a:r>
              <a:rPr lang="en-US"/>
              <a:t>Multer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57080-19CA-8BBA-6050-8494551D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Reviews LOL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AD9079-2EF0-9764-712D-FD2D35515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216" y="1892808"/>
            <a:ext cx="3430193" cy="391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0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127220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FE8-2F9C-9C12-4EB3-9742EA91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731653"/>
          </a:xfrm>
        </p:spPr>
        <p:txBody>
          <a:bodyPr/>
          <a:lstStyle/>
          <a:p>
            <a:r>
              <a:rPr lang="en-US" sz="4000" b="1" spc="60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Mongodb Atlas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E318B-D756-6C57-8657-96C83632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252A1-51AE-36E1-CE3B-D88466BA88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Reviews LOL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CAE6A0-4802-9471-9BA8-57A54528B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750" y="1888366"/>
            <a:ext cx="10288500" cy="3977513"/>
          </a:xfrm>
        </p:spPr>
      </p:pic>
    </p:spTree>
    <p:extLst>
      <p:ext uri="{BB962C8B-B14F-4D97-AF65-F5344CB8AC3E}">
        <p14:creationId xmlns:p14="http://schemas.microsoft.com/office/powerpoint/2010/main" val="137265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VueJS</a:t>
            </a:r>
          </a:p>
        </p:txBody>
      </p:sp>
    </p:spTree>
    <p:extLst>
      <p:ext uri="{BB962C8B-B14F-4D97-AF65-F5344CB8AC3E}">
        <p14:creationId xmlns:p14="http://schemas.microsoft.com/office/powerpoint/2010/main" val="79236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F7570E1-9C65-05B9-1C00-870BC8867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073" y="1641348"/>
            <a:ext cx="3621024" cy="452495"/>
          </a:xfrm>
        </p:spPr>
        <p:txBody>
          <a:bodyPr/>
          <a:lstStyle/>
          <a:p>
            <a:r>
              <a:rPr lang="en-US" sz="2800"/>
              <a:t>VueJS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6B7AB16-A262-62A3-A081-0BF0AEC58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072" y="2199132"/>
            <a:ext cx="3885049" cy="3991356"/>
          </a:xfrm>
        </p:spPr>
        <p:txBody>
          <a:bodyPr/>
          <a:lstStyle/>
          <a:p>
            <a:r>
              <a:rPr lang="en-US" sz="2400"/>
              <a:t>Vue</a:t>
            </a:r>
          </a:p>
          <a:p>
            <a:r>
              <a:rPr lang="en-US" sz="2400"/>
              <a:t>Vue – router</a:t>
            </a:r>
          </a:p>
          <a:p>
            <a:r>
              <a:rPr lang="en-US" sz="2400"/>
              <a:t>Pinia</a:t>
            </a:r>
          </a:p>
          <a:p>
            <a:r>
              <a:rPr lang="en-US" sz="2400"/>
              <a:t>Axios</a:t>
            </a:r>
          </a:p>
          <a:p>
            <a:endParaRPr lang="en-US" sz="24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4491D-AF3A-C879-49E6-F11A17AC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Reviews LOL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CF340C-FEEF-5F3F-BB10-C8FC97C6C401}"/>
              </a:ext>
            </a:extLst>
          </p:cNvPr>
          <p:cNvSpPr txBox="1">
            <a:spLocks/>
          </p:cNvSpPr>
          <p:nvPr/>
        </p:nvSpPr>
        <p:spPr>
          <a:xfrm>
            <a:off x="1324266" y="722376"/>
            <a:ext cx="8878824" cy="5943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Client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42F109B-C83A-7AF7-84FF-A3A672B4C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8" y="1183529"/>
            <a:ext cx="3168287" cy="500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101</TotalTime>
  <Words>192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Segoe UI Light</vt:lpstr>
      <vt:lpstr>Tw Cen MT</vt:lpstr>
      <vt:lpstr>Office Theme</vt:lpstr>
      <vt:lpstr>Review League of Legends</vt:lpstr>
      <vt:lpstr>Nội dung</vt:lpstr>
      <vt:lpstr>Giới Thiệu</vt:lpstr>
      <vt:lpstr>Server</vt:lpstr>
      <vt:lpstr>Server</vt:lpstr>
      <vt:lpstr>Database</vt:lpstr>
      <vt:lpstr>Mongodb Atlas</vt:lpstr>
      <vt:lpstr>client</vt:lpstr>
      <vt:lpstr>PowerPoint Presentation</vt:lpstr>
      <vt:lpstr>WebAPP</vt:lpstr>
      <vt:lpstr>PowerPoint Presentation</vt:lpstr>
      <vt:lpstr>PowerPoint Presentation</vt:lpstr>
      <vt:lpstr>PowerPoint Presentation</vt:lpstr>
      <vt:lpstr>Tổng kết</vt:lpstr>
      <vt:lpstr>NO game no life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League of Legends</dc:title>
  <dc:creator>Ken Ken</dc:creator>
  <cp:lastModifiedBy>Ken Ken</cp:lastModifiedBy>
  <cp:revision>52</cp:revision>
  <dcterms:created xsi:type="dcterms:W3CDTF">2022-11-25T11:51:36Z</dcterms:created>
  <dcterms:modified xsi:type="dcterms:W3CDTF">2022-11-29T12:49:21Z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