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Syne Extra Bold"/>
      <p:regular r:id="rId10"/>
    </p:embeddedFont>
    <p:embeddedFont>
      <p:font typeface="Syne"/>
      <p:regular r:id="rId11"/>
    </p:embeddedFont>
    <p:embeddedFont>
      <p:font typeface="Syne"/>
      <p:regular r:id="rId12"/>
    </p:embeddedFont>
    <p:embeddedFont>
      <p:font typeface="Syne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0220"/>
            <a:ext cx="7556421" cy="4891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Orrery Model for Visualizing Near-Earth Objects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60414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This project is a web-based orrery model that visualizes near-Earth objects. It uses data from NASA APIs to represent potentially hazardous asteroids.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703933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7046952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7022425"/>
            <a:ext cx="273653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by Äbdullah Arain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Fetching Data from NASA APIs and Visualizing in 3D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NASA APIs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orrery retrieves data from NASA's publicly available APIs for near-Earth objects, like asteroids.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36223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3D Visualization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fetched data is transformed into a 3D representation of the objects, including their orbits and positions in space.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868" y="817364"/>
            <a:ext cx="7820263" cy="1772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Interacting with the Dynamic Simulation of Orbits</a:t>
            </a:r>
            <a:endParaRPr lang="en-US" sz="3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8" y="2873693"/>
            <a:ext cx="945475" cy="15128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0951" y="3062764"/>
            <a:ext cx="2363867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Rotation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890951" y="3471624"/>
            <a:ext cx="659118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user can rotate the orrery model to view it from different angles.</a:t>
            </a:r>
            <a:endParaRPr lang="en-US" sz="14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8" y="4386501"/>
            <a:ext cx="945475" cy="15128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0951" y="4575572"/>
            <a:ext cx="2363867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Simulation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890951" y="4984432"/>
            <a:ext cx="6591181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simulation allows the user to observe the dynamic movement of Earth and asteroids around the sun.</a:t>
            </a:r>
            <a:endParaRPr lang="en-US" sz="14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8" y="5899309"/>
            <a:ext cx="945475" cy="15128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0951" y="6088380"/>
            <a:ext cx="2363867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Information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1890951" y="6497241"/>
            <a:ext cx="6591181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user can select individual objects to view their properties, such as size, composition, and orbital data.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2024-10-06T10:08:38Z</dcterms:created>
  <dcterms:modified xsi:type="dcterms:W3CDTF">2024-10-06T10:08:38Z</dcterms:modified>
</cp:coreProperties>
</file>