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99"/>
    <a:srgbClr val="FF00FF"/>
    <a:srgbClr val="FF9966"/>
    <a:srgbClr val="FFFFFF"/>
    <a:srgbClr val="FF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27F4A-6EC0-4396-8C4E-182E86C46201}" v="56" dt="2025-01-29T06:43:25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gera, Sushmitha" userId="80391991-6254-43b8-bcff-a8088b819ad8" providerId="ADAL" clId="{E2A27F4A-6EC0-4396-8C4E-182E86C46201}"/>
    <pc:docChg chg="undo custSel addSld modSld">
      <pc:chgData name="Bangera, Sushmitha" userId="80391991-6254-43b8-bcff-a8088b819ad8" providerId="ADAL" clId="{E2A27F4A-6EC0-4396-8C4E-182E86C46201}" dt="2025-01-29T10:11:32.365" v="2232" actId="1076"/>
      <pc:docMkLst>
        <pc:docMk/>
      </pc:docMkLst>
      <pc:sldChg chg="addSp delSp modSp mod">
        <pc:chgData name="Bangera, Sushmitha" userId="80391991-6254-43b8-bcff-a8088b819ad8" providerId="ADAL" clId="{E2A27F4A-6EC0-4396-8C4E-182E86C46201}" dt="2025-01-29T07:44:23.892" v="2206" actId="20577"/>
        <pc:sldMkLst>
          <pc:docMk/>
          <pc:sldMk cId="3089408654" sldId="256"/>
        </pc:sldMkLst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11" creationId="{4D0FE663-3736-E4F7-FA19-C7C6830509B7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12" creationId="{45C8C4C8-FE37-39A3-2DD3-17625CA7632F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17" creationId="{3110311F-E2A1-49A5-EE43-E96AD9443FF5}"/>
          </ac:spMkLst>
        </pc:spChg>
        <pc:spChg chg="add mod">
          <ac:chgData name="Bangera, Sushmitha" userId="80391991-6254-43b8-bcff-a8088b819ad8" providerId="ADAL" clId="{E2A27F4A-6EC0-4396-8C4E-182E86C46201}" dt="2025-01-29T05:55:23.002" v="2077" actId="1076"/>
          <ac:spMkLst>
            <pc:docMk/>
            <pc:sldMk cId="3089408654" sldId="256"/>
            <ac:spMk id="18" creationId="{6D1EB29C-E5B2-44FB-DD9F-64FB9D38E227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20" creationId="{D930EE60-647C-81AF-4321-94F574125847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25" creationId="{6542CF6C-923E-FC87-6DCB-DBFC214B20A5}"/>
          </ac:spMkLst>
        </pc:spChg>
        <pc:spChg chg="add mod">
          <ac:chgData name="Bangera, Sushmitha" userId="80391991-6254-43b8-bcff-a8088b819ad8" providerId="ADAL" clId="{E2A27F4A-6EC0-4396-8C4E-182E86C46201}" dt="2025-01-29T05:55:35.201" v="2079" actId="1076"/>
          <ac:spMkLst>
            <pc:docMk/>
            <pc:sldMk cId="3089408654" sldId="256"/>
            <ac:spMk id="26" creationId="{511E4E93-A75D-1549-8BBF-B506AFCE7DD7}"/>
          </ac:spMkLst>
        </pc:spChg>
        <pc:spChg chg="add mod">
          <ac:chgData name="Bangera, Sushmitha" userId="80391991-6254-43b8-bcff-a8088b819ad8" providerId="ADAL" clId="{E2A27F4A-6EC0-4396-8C4E-182E86C46201}" dt="2025-01-29T05:57:15.572" v="2099" actId="1076"/>
          <ac:spMkLst>
            <pc:docMk/>
            <pc:sldMk cId="3089408654" sldId="256"/>
            <ac:spMk id="27" creationId="{FE3666D4-9D66-22FA-E299-3E17FE44ED62}"/>
          </ac:spMkLst>
        </pc:spChg>
        <pc:spChg chg="add del mod">
          <ac:chgData name="Bangera, Sushmitha" userId="80391991-6254-43b8-bcff-a8088b819ad8" providerId="ADAL" clId="{E2A27F4A-6EC0-4396-8C4E-182E86C46201}" dt="2025-01-29T05:30:36.302" v="1330" actId="478"/>
          <ac:spMkLst>
            <pc:docMk/>
            <pc:sldMk cId="3089408654" sldId="256"/>
            <ac:spMk id="28" creationId="{D567FBB6-7A19-DBFC-5378-1700D90BEBCC}"/>
          </ac:spMkLst>
        </pc:spChg>
        <pc:spChg chg="add mod">
          <ac:chgData name="Bangera, Sushmitha" userId="80391991-6254-43b8-bcff-a8088b819ad8" providerId="ADAL" clId="{E2A27F4A-6EC0-4396-8C4E-182E86C46201}" dt="2025-01-29T05:55:28.917" v="2078" actId="1076"/>
          <ac:spMkLst>
            <pc:docMk/>
            <pc:sldMk cId="3089408654" sldId="256"/>
            <ac:spMk id="29" creationId="{89A5F264-B092-A723-F231-A46DEE394FD1}"/>
          </ac:spMkLst>
        </pc:spChg>
        <pc:spChg chg="add mod">
          <ac:chgData name="Bangera, Sushmitha" userId="80391991-6254-43b8-bcff-a8088b819ad8" providerId="ADAL" clId="{E2A27F4A-6EC0-4396-8C4E-182E86C46201}" dt="2025-01-29T05:56:41.560" v="2097" actId="1076"/>
          <ac:spMkLst>
            <pc:docMk/>
            <pc:sldMk cId="3089408654" sldId="256"/>
            <ac:spMk id="30" creationId="{313A730F-DF69-B1A4-3BB4-DBF373E4CC15}"/>
          </ac:spMkLst>
        </pc:spChg>
        <pc:spChg chg="add mod">
          <ac:chgData name="Bangera, Sushmitha" userId="80391991-6254-43b8-bcff-a8088b819ad8" providerId="ADAL" clId="{E2A27F4A-6EC0-4396-8C4E-182E86C46201}" dt="2025-01-29T05:57:08.689" v="2098" actId="1076"/>
          <ac:spMkLst>
            <pc:docMk/>
            <pc:sldMk cId="3089408654" sldId="256"/>
            <ac:spMk id="31" creationId="{76A2AC25-61C2-C98F-DF27-B821D2FF46C9}"/>
          </ac:spMkLst>
        </pc:spChg>
        <pc:spChg chg="add del">
          <ac:chgData name="Bangera, Sushmitha" userId="80391991-6254-43b8-bcff-a8088b819ad8" providerId="ADAL" clId="{E2A27F4A-6EC0-4396-8C4E-182E86C46201}" dt="2025-01-29T05:05:34.622" v="1041" actId="478"/>
          <ac:spMkLst>
            <pc:docMk/>
            <pc:sldMk cId="3089408654" sldId="256"/>
            <ac:spMk id="33" creationId="{01CCCCC9-0CD6-EE47-6C96-75915E5EF285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39" creationId="{5A979374-2984-3624-F264-C83427228A0D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44" creationId="{0D300BDF-8483-C8ED-318F-2F1994760AB6}"/>
          </ac:spMkLst>
        </pc:spChg>
        <pc:spChg chg="mod">
          <ac:chgData name="Bangera, Sushmitha" userId="80391991-6254-43b8-bcff-a8088b819ad8" providerId="ADAL" clId="{E2A27F4A-6EC0-4396-8C4E-182E86C46201}" dt="2025-01-29T05:36:59.793" v="1512" actId="1076"/>
          <ac:spMkLst>
            <pc:docMk/>
            <pc:sldMk cId="3089408654" sldId="256"/>
            <ac:spMk id="46" creationId="{3601685A-ADD4-5187-C49C-654E3FA0AC31}"/>
          </ac:spMkLst>
        </pc:spChg>
        <pc:spChg chg="add mod">
          <ac:chgData name="Bangera, Sushmitha" userId="80391991-6254-43b8-bcff-a8088b819ad8" providerId="ADAL" clId="{E2A27F4A-6EC0-4396-8C4E-182E86C46201}" dt="2025-01-29T05:18:03.276" v="1145" actId="1076"/>
          <ac:spMkLst>
            <pc:docMk/>
            <pc:sldMk cId="3089408654" sldId="256"/>
            <ac:spMk id="48" creationId="{D0D76D4E-6D91-D946-2623-917BADECDC10}"/>
          </ac:spMkLst>
        </pc:spChg>
        <pc:spChg chg="add mod">
          <ac:chgData name="Bangera, Sushmitha" userId="80391991-6254-43b8-bcff-a8088b819ad8" providerId="ADAL" clId="{E2A27F4A-6EC0-4396-8C4E-182E86C46201}" dt="2025-01-29T05:23:37.746" v="1253" actId="1076"/>
          <ac:spMkLst>
            <pc:docMk/>
            <pc:sldMk cId="3089408654" sldId="256"/>
            <ac:spMk id="49" creationId="{0289A8C4-620D-1231-C7D9-8D15D9765AF0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51" creationId="{6286CC9A-97A4-7ACB-4C49-82E02D9D2701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52" creationId="{FDB0200B-B0BB-860E-42D5-64B4F7FBF5DA}"/>
          </ac:spMkLst>
        </pc:spChg>
        <pc:spChg chg="mod">
          <ac:chgData name="Bangera, Sushmitha" userId="80391991-6254-43b8-bcff-a8088b819ad8" providerId="ADAL" clId="{E2A27F4A-6EC0-4396-8C4E-182E86C46201}" dt="2025-01-29T05:23:15.277" v="1248" actId="1076"/>
          <ac:spMkLst>
            <pc:docMk/>
            <pc:sldMk cId="3089408654" sldId="256"/>
            <ac:spMk id="53" creationId="{501074A6-AD11-AEBB-8191-4184BF27D57B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55" creationId="{5A8B6662-8AB7-41DA-8617-4803C3850668}"/>
          </ac:spMkLst>
        </pc:spChg>
        <pc:spChg chg="add mod">
          <ac:chgData name="Bangera, Sushmitha" userId="80391991-6254-43b8-bcff-a8088b819ad8" providerId="ADAL" clId="{E2A27F4A-6EC0-4396-8C4E-182E86C46201}" dt="2025-01-29T05:58:08.625" v="2118" actId="1076"/>
          <ac:spMkLst>
            <pc:docMk/>
            <pc:sldMk cId="3089408654" sldId="256"/>
            <ac:spMk id="56" creationId="{79EC23D8-D905-D19D-6675-AB4DA9137C1B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57" creationId="{EDC7C66A-F0BA-E953-046E-19DCF2AD5704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58" creationId="{ACC319E0-F5B4-088D-0D38-9AD3EBC2A1F4}"/>
          </ac:spMkLst>
        </pc:spChg>
        <pc:spChg chg="add mod">
          <ac:chgData name="Bangera, Sushmitha" userId="80391991-6254-43b8-bcff-a8088b819ad8" providerId="ADAL" clId="{E2A27F4A-6EC0-4396-8C4E-182E86C46201}" dt="2025-01-29T05:25:40.560" v="1276" actId="1076"/>
          <ac:spMkLst>
            <pc:docMk/>
            <pc:sldMk cId="3089408654" sldId="256"/>
            <ac:spMk id="59" creationId="{33218AAA-618E-8FF9-B4AE-60DCF0FEEE1B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60" creationId="{D1316052-3005-D115-C4D7-3D06D833A317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61" creationId="{E76C3782-8E50-C4C1-09C8-ECF65E733084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62" creationId="{C95980B2-1A8E-1F15-7EA1-20EDF34BF2A7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63" creationId="{F8772CB7-42D2-B127-F681-1986349EE7C5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64" creationId="{3F4F7C15-523A-C660-16CA-8B424F9FC2B5}"/>
          </ac:spMkLst>
        </pc:spChg>
        <pc:spChg chg="mod">
          <ac:chgData name="Bangera, Sushmitha" userId="80391991-6254-43b8-bcff-a8088b819ad8" providerId="ADAL" clId="{E2A27F4A-6EC0-4396-8C4E-182E86C46201}" dt="2025-01-29T06:52:58.485" v="2170" actId="1582"/>
          <ac:spMkLst>
            <pc:docMk/>
            <pc:sldMk cId="3089408654" sldId="256"/>
            <ac:spMk id="65" creationId="{DA6555AA-3BE3-BE7E-9471-4D8668F735D0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66" creationId="{0D65D0D3-BAB9-BB76-74B0-456778C1F661}"/>
          </ac:spMkLst>
        </pc:spChg>
        <pc:spChg chg="mod">
          <ac:chgData name="Bangera, Sushmitha" userId="80391991-6254-43b8-bcff-a8088b819ad8" providerId="ADAL" clId="{E2A27F4A-6EC0-4396-8C4E-182E86C46201}" dt="2025-01-29T05:15:58.152" v="1125" actId="14100"/>
          <ac:spMkLst>
            <pc:docMk/>
            <pc:sldMk cId="3089408654" sldId="256"/>
            <ac:spMk id="67" creationId="{5F31A322-843A-3FEF-DA64-5C627482EBB6}"/>
          </ac:spMkLst>
        </pc:spChg>
        <pc:spChg chg="add mod">
          <ac:chgData name="Bangera, Sushmitha" userId="80391991-6254-43b8-bcff-a8088b819ad8" providerId="ADAL" clId="{E2A27F4A-6EC0-4396-8C4E-182E86C46201}" dt="2025-01-29T05:58:26.855" v="2121" actId="14100"/>
          <ac:spMkLst>
            <pc:docMk/>
            <pc:sldMk cId="3089408654" sldId="256"/>
            <ac:spMk id="70" creationId="{696445D1-479E-9748-FBC0-ACEAF7A7F110}"/>
          </ac:spMkLst>
        </pc:spChg>
        <pc:spChg chg="add mod">
          <ac:chgData name="Bangera, Sushmitha" userId="80391991-6254-43b8-bcff-a8088b819ad8" providerId="ADAL" clId="{E2A27F4A-6EC0-4396-8C4E-182E86C46201}" dt="2025-01-29T05:58:14.323" v="2119" actId="1076"/>
          <ac:spMkLst>
            <pc:docMk/>
            <pc:sldMk cId="3089408654" sldId="256"/>
            <ac:spMk id="72" creationId="{29E76F22-E2AC-9F26-96A7-7FE0F73DF280}"/>
          </ac:spMkLst>
        </pc:spChg>
        <pc:spChg chg="add mod">
          <ac:chgData name="Bangera, Sushmitha" userId="80391991-6254-43b8-bcff-a8088b819ad8" providerId="ADAL" clId="{E2A27F4A-6EC0-4396-8C4E-182E86C46201}" dt="2025-01-29T05:56:20.241" v="2091" actId="1076"/>
          <ac:spMkLst>
            <pc:docMk/>
            <pc:sldMk cId="3089408654" sldId="256"/>
            <ac:spMk id="74" creationId="{AAB33118-35FB-0A18-FF0B-68DC6434B2CD}"/>
          </ac:spMkLst>
        </pc:spChg>
        <pc:spChg chg="add mod">
          <ac:chgData name="Bangera, Sushmitha" userId="80391991-6254-43b8-bcff-a8088b819ad8" providerId="ADAL" clId="{E2A27F4A-6EC0-4396-8C4E-182E86C46201}" dt="2025-01-29T05:57:27.532" v="2101" actId="1076"/>
          <ac:spMkLst>
            <pc:docMk/>
            <pc:sldMk cId="3089408654" sldId="256"/>
            <ac:spMk id="81" creationId="{66C9AA21-E7F1-5046-8722-AF65770B2854}"/>
          </ac:spMkLst>
        </pc:spChg>
        <pc:spChg chg="mod">
          <ac:chgData name="Bangera, Sushmitha" userId="80391991-6254-43b8-bcff-a8088b819ad8" providerId="ADAL" clId="{E2A27F4A-6EC0-4396-8C4E-182E86C46201}" dt="2025-01-29T05:25:08.706" v="1268" actId="1076"/>
          <ac:spMkLst>
            <pc:docMk/>
            <pc:sldMk cId="3089408654" sldId="256"/>
            <ac:spMk id="83" creationId="{9DD12D57-55CE-1860-05A8-89D7E8A2619D}"/>
          </ac:spMkLst>
        </pc:spChg>
        <pc:spChg chg="mod">
          <ac:chgData name="Bangera, Sushmitha" userId="80391991-6254-43b8-bcff-a8088b819ad8" providerId="ADAL" clId="{E2A27F4A-6EC0-4396-8C4E-182E86C46201}" dt="2025-01-29T05:15:40.433" v="1122" actId="1076"/>
          <ac:spMkLst>
            <pc:docMk/>
            <pc:sldMk cId="3089408654" sldId="256"/>
            <ac:spMk id="84" creationId="{B835B00B-69B4-8C80-DDD6-3E8FA4D15B2E}"/>
          </ac:spMkLst>
        </pc:spChg>
        <pc:spChg chg="mod">
          <ac:chgData name="Bangera, Sushmitha" userId="80391991-6254-43b8-bcff-a8088b819ad8" providerId="ADAL" clId="{E2A27F4A-6EC0-4396-8C4E-182E86C46201}" dt="2025-01-29T07:44:23.892" v="2206" actId="20577"/>
          <ac:spMkLst>
            <pc:docMk/>
            <pc:sldMk cId="3089408654" sldId="256"/>
            <ac:spMk id="85" creationId="{A4B6A13F-06C6-C6EC-F087-D6C9FDAFC2F2}"/>
          </ac:spMkLst>
        </pc:spChg>
        <pc:spChg chg="add mod">
          <ac:chgData name="Bangera, Sushmitha" userId="80391991-6254-43b8-bcff-a8088b819ad8" providerId="ADAL" clId="{E2A27F4A-6EC0-4396-8C4E-182E86C46201}" dt="2025-01-29T05:58:03.429" v="2117" actId="1076"/>
          <ac:spMkLst>
            <pc:docMk/>
            <pc:sldMk cId="3089408654" sldId="256"/>
            <ac:spMk id="86" creationId="{01FD923B-8D48-1974-4EA7-05042C5565F1}"/>
          </ac:spMkLst>
        </pc:spChg>
        <pc:spChg chg="add mod">
          <ac:chgData name="Bangera, Sushmitha" userId="80391991-6254-43b8-bcff-a8088b819ad8" providerId="ADAL" clId="{E2A27F4A-6EC0-4396-8C4E-182E86C46201}" dt="2025-01-29T05:58:18.057" v="2120" actId="1076"/>
          <ac:spMkLst>
            <pc:docMk/>
            <pc:sldMk cId="3089408654" sldId="256"/>
            <ac:spMk id="87" creationId="{30917B73-FFD8-710B-506B-276B21076E09}"/>
          </ac:spMkLst>
        </pc:spChg>
        <pc:spChg chg="add mod">
          <ac:chgData name="Bangera, Sushmitha" userId="80391991-6254-43b8-bcff-a8088b819ad8" providerId="ADAL" clId="{E2A27F4A-6EC0-4396-8C4E-182E86C46201}" dt="2025-01-29T05:57:59.973" v="2116" actId="1076"/>
          <ac:spMkLst>
            <pc:docMk/>
            <pc:sldMk cId="3089408654" sldId="256"/>
            <ac:spMk id="88" creationId="{48C66D81-7F93-D61B-687F-DBFF5D78170E}"/>
          </ac:spMkLst>
        </pc:spChg>
        <pc:spChg chg="add mod">
          <ac:chgData name="Bangera, Sushmitha" userId="80391991-6254-43b8-bcff-a8088b819ad8" providerId="ADAL" clId="{E2A27F4A-6EC0-4396-8C4E-182E86C46201}" dt="2025-01-29T05:37:34.694" v="1519" actId="1076"/>
          <ac:spMkLst>
            <pc:docMk/>
            <pc:sldMk cId="3089408654" sldId="256"/>
            <ac:spMk id="92" creationId="{23731A0E-8050-80FA-6496-5ECE707025E9}"/>
          </ac:spMkLst>
        </pc:spChg>
        <pc:spChg chg="add mod">
          <ac:chgData name="Bangera, Sushmitha" userId="80391991-6254-43b8-bcff-a8088b819ad8" providerId="ADAL" clId="{E2A27F4A-6EC0-4396-8C4E-182E86C46201}" dt="2025-01-29T05:57:32.450" v="2102" actId="1076"/>
          <ac:spMkLst>
            <pc:docMk/>
            <pc:sldMk cId="3089408654" sldId="256"/>
            <ac:spMk id="93" creationId="{BA9A1194-BBD7-2BFE-9675-5A50E12DFB2B}"/>
          </ac:spMkLst>
        </pc:spChg>
        <pc:spChg chg="add del mod">
          <ac:chgData name="Bangera, Sushmitha" userId="80391991-6254-43b8-bcff-a8088b819ad8" providerId="ADAL" clId="{E2A27F4A-6EC0-4396-8C4E-182E86C46201}" dt="2025-01-28T11:38:05.816" v="43" actId="478"/>
          <ac:spMkLst>
            <pc:docMk/>
            <pc:sldMk cId="3089408654" sldId="256"/>
            <ac:spMk id="94" creationId="{2E650C78-6ACB-ED85-A99A-60FC2025132E}"/>
          </ac:spMkLst>
        </pc:spChg>
        <pc:spChg chg="add mod">
          <ac:chgData name="Bangera, Sushmitha" userId="80391991-6254-43b8-bcff-a8088b819ad8" providerId="ADAL" clId="{E2A27F4A-6EC0-4396-8C4E-182E86C46201}" dt="2025-01-29T05:59:49.645" v="2133" actId="1076"/>
          <ac:spMkLst>
            <pc:docMk/>
            <pc:sldMk cId="3089408654" sldId="256"/>
            <ac:spMk id="94" creationId="{B91BB8F1-7AA0-CE4E-2188-83033FFBC92A}"/>
          </ac:spMkLst>
        </pc:spChg>
        <pc:spChg chg="add mod">
          <ac:chgData name="Bangera, Sushmitha" userId="80391991-6254-43b8-bcff-a8088b819ad8" providerId="ADAL" clId="{E2A27F4A-6EC0-4396-8C4E-182E86C46201}" dt="2025-01-29T05:56:16.058" v="2090" actId="14100"/>
          <ac:spMkLst>
            <pc:docMk/>
            <pc:sldMk cId="3089408654" sldId="256"/>
            <ac:spMk id="95" creationId="{8254E85C-1DA3-668B-2A97-F90328A9570B}"/>
          </ac:spMkLst>
        </pc:spChg>
        <pc:spChg chg="add mod">
          <ac:chgData name="Bangera, Sushmitha" userId="80391991-6254-43b8-bcff-a8088b819ad8" providerId="ADAL" clId="{E2A27F4A-6EC0-4396-8C4E-182E86C46201}" dt="2025-01-29T05:54:29.513" v="2050" actId="1076"/>
          <ac:spMkLst>
            <pc:docMk/>
            <pc:sldMk cId="3089408654" sldId="256"/>
            <ac:spMk id="96" creationId="{66C34F30-F227-790D-7D47-9E1B0013755C}"/>
          </ac:spMkLst>
        </pc:spChg>
        <pc:spChg chg="add mod">
          <ac:chgData name="Bangera, Sushmitha" userId="80391991-6254-43b8-bcff-a8088b819ad8" providerId="ADAL" clId="{E2A27F4A-6EC0-4396-8C4E-182E86C46201}" dt="2025-01-29T05:54:19.246" v="2049" actId="1076"/>
          <ac:spMkLst>
            <pc:docMk/>
            <pc:sldMk cId="3089408654" sldId="256"/>
            <ac:spMk id="97" creationId="{DCB4C384-E021-D3B2-B739-F5288A1C617B}"/>
          </ac:spMkLst>
        </pc:spChg>
        <pc:spChg chg="add mod">
          <ac:chgData name="Bangera, Sushmitha" userId="80391991-6254-43b8-bcff-a8088b819ad8" providerId="ADAL" clId="{E2A27F4A-6EC0-4396-8C4E-182E86C46201}" dt="2025-01-29T06:00:01.829" v="2137" actId="20577"/>
          <ac:spMkLst>
            <pc:docMk/>
            <pc:sldMk cId="3089408654" sldId="256"/>
            <ac:spMk id="98" creationId="{EBFE598F-B29C-55E1-935C-7E232239AFD3}"/>
          </ac:spMkLst>
        </pc:spChg>
        <pc:spChg chg="add mod">
          <ac:chgData name="Bangera, Sushmitha" userId="80391991-6254-43b8-bcff-a8088b819ad8" providerId="ADAL" clId="{E2A27F4A-6EC0-4396-8C4E-182E86C46201}" dt="2025-01-29T05:25:26.181" v="1272" actId="1076"/>
          <ac:spMkLst>
            <pc:docMk/>
            <pc:sldMk cId="3089408654" sldId="256"/>
            <ac:spMk id="99" creationId="{E7E63649-4827-0510-A1C8-E0B5AF7A8FF3}"/>
          </ac:spMkLst>
        </pc:spChg>
        <pc:spChg chg="add mod">
          <ac:chgData name="Bangera, Sushmitha" userId="80391991-6254-43b8-bcff-a8088b819ad8" providerId="ADAL" clId="{E2A27F4A-6EC0-4396-8C4E-182E86C46201}" dt="2025-01-29T06:00:17.931" v="2141" actId="20577"/>
          <ac:spMkLst>
            <pc:docMk/>
            <pc:sldMk cId="3089408654" sldId="256"/>
            <ac:spMk id="100" creationId="{10864D99-C56F-FF9A-BCB6-47E56EF0A8ED}"/>
          </ac:spMkLst>
        </pc:spChg>
        <pc:spChg chg="add mod">
          <ac:chgData name="Bangera, Sushmitha" userId="80391991-6254-43b8-bcff-a8088b819ad8" providerId="ADAL" clId="{E2A27F4A-6EC0-4396-8C4E-182E86C46201}" dt="2025-01-29T06:00:29.700" v="2145" actId="20577"/>
          <ac:spMkLst>
            <pc:docMk/>
            <pc:sldMk cId="3089408654" sldId="256"/>
            <ac:spMk id="101" creationId="{416350D8-2B2A-CBB3-1ABF-3F26E15152FF}"/>
          </ac:spMkLst>
        </pc:spChg>
        <pc:spChg chg="add mod">
          <ac:chgData name="Bangera, Sushmitha" userId="80391991-6254-43b8-bcff-a8088b819ad8" providerId="ADAL" clId="{E2A27F4A-6EC0-4396-8C4E-182E86C46201}" dt="2025-01-29T05:23:30.119" v="1251" actId="14100"/>
          <ac:spMkLst>
            <pc:docMk/>
            <pc:sldMk cId="3089408654" sldId="256"/>
            <ac:spMk id="102" creationId="{49156371-2026-D960-37CA-C2D38983EC1A}"/>
          </ac:spMkLst>
        </pc:spChg>
        <pc:spChg chg="add del mod">
          <ac:chgData name="Bangera, Sushmitha" userId="80391991-6254-43b8-bcff-a8088b819ad8" providerId="ADAL" clId="{E2A27F4A-6EC0-4396-8C4E-182E86C46201}" dt="2025-01-29T06:01:10.182" v="2151" actId="20577"/>
          <ac:spMkLst>
            <pc:docMk/>
            <pc:sldMk cId="3089408654" sldId="256"/>
            <ac:spMk id="104" creationId="{6F310445-9656-63FB-CA4A-CA23B34720A5}"/>
          </ac:spMkLst>
        </pc:spChg>
        <pc:spChg chg="add mod">
          <ac:chgData name="Bangera, Sushmitha" userId="80391991-6254-43b8-bcff-a8088b819ad8" providerId="ADAL" clId="{E2A27F4A-6EC0-4396-8C4E-182E86C46201}" dt="2025-01-29T06:01:25.502" v="2155" actId="20577"/>
          <ac:spMkLst>
            <pc:docMk/>
            <pc:sldMk cId="3089408654" sldId="256"/>
            <ac:spMk id="105" creationId="{38C5D800-ABB8-8FB4-60E7-35695C5CBD81}"/>
          </ac:spMkLst>
        </pc:spChg>
        <pc:spChg chg="add mod">
          <ac:chgData name="Bangera, Sushmitha" userId="80391991-6254-43b8-bcff-a8088b819ad8" providerId="ADAL" clId="{E2A27F4A-6EC0-4396-8C4E-182E86C46201}" dt="2025-01-29T06:01:34.817" v="2157" actId="1076"/>
          <ac:spMkLst>
            <pc:docMk/>
            <pc:sldMk cId="3089408654" sldId="256"/>
            <ac:spMk id="106" creationId="{93E1A10E-E549-2CA7-9657-B31D30B7F1B3}"/>
          </ac:spMkLst>
        </pc:spChg>
        <pc:spChg chg="add mod">
          <ac:chgData name="Bangera, Sushmitha" userId="80391991-6254-43b8-bcff-a8088b819ad8" providerId="ADAL" clId="{E2A27F4A-6EC0-4396-8C4E-182E86C46201}" dt="2025-01-29T05:54:15.296" v="2048" actId="1076"/>
          <ac:spMkLst>
            <pc:docMk/>
            <pc:sldMk cId="3089408654" sldId="256"/>
            <ac:spMk id="107" creationId="{F58B85F0-140A-F4A8-B274-3C5277700283}"/>
          </ac:spMkLst>
        </pc:spChg>
        <pc:spChg chg="add mod">
          <ac:chgData name="Bangera, Sushmitha" userId="80391991-6254-43b8-bcff-a8088b819ad8" providerId="ADAL" clId="{E2A27F4A-6EC0-4396-8C4E-182E86C46201}" dt="2025-01-29T05:55:07.569" v="2075" actId="1076"/>
          <ac:spMkLst>
            <pc:docMk/>
            <pc:sldMk cId="3089408654" sldId="256"/>
            <ac:spMk id="108" creationId="{27CF0136-FA41-8911-E3A3-64E27C067110}"/>
          </ac:spMkLst>
        </pc:spChg>
        <pc:spChg chg="add mod">
          <ac:chgData name="Bangera, Sushmitha" userId="80391991-6254-43b8-bcff-a8088b819ad8" providerId="ADAL" clId="{E2A27F4A-6EC0-4396-8C4E-182E86C46201}" dt="2025-01-29T06:01:43.695" v="2161" actId="20577"/>
          <ac:spMkLst>
            <pc:docMk/>
            <pc:sldMk cId="3089408654" sldId="256"/>
            <ac:spMk id="109" creationId="{6DD7E1A5-C8B8-8051-2BCF-E88E2000F5DA}"/>
          </ac:spMkLst>
        </pc:spChg>
        <pc:spChg chg="add mod">
          <ac:chgData name="Bangera, Sushmitha" userId="80391991-6254-43b8-bcff-a8088b819ad8" providerId="ADAL" clId="{E2A27F4A-6EC0-4396-8C4E-182E86C46201}" dt="2025-01-29T06:43:44.635" v="2169" actId="20577"/>
          <ac:spMkLst>
            <pc:docMk/>
            <pc:sldMk cId="3089408654" sldId="256"/>
            <ac:spMk id="110" creationId="{CA6721A2-DCFC-FA12-A770-51D30E96B6E4}"/>
          </ac:spMkLst>
        </pc:spChg>
        <pc:spChg chg="add mod">
          <ac:chgData name="Bangera, Sushmitha" userId="80391991-6254-43b8-bcff-a8088b819ad8" providerId="ADAL" clId="{E2A27F4A-6EC0-4396-8C4E-182E86C46201}" dt="2025-01-29T05:30:20.756" v="1328" actId="1076"/>
          <ac:spMkLst>
            <pc:docMk/>
            <pc:sldMk cId="3089408654" sldId="256"/>
            <ac:spMk id="113" creationId="{D08B18EA-1E04-A189-F3C2-A899C83F7406}"/>
          </ac:spMkLst>
        </pc:spChg>
        <pc:spChg chg="add del mod">
          <ac:chgData name="Bangera, Sushmitha" userId="80391991-6254-43b8-bcff-a8088b819ad8" providerId="ADAL" clId="{E2A27F4A-6EC0-4396-8C4E-182E86C46201}" dt="2025-01-29T04:52:55.088" v="561" actId="478"/>
          <ac:spMkLst>
            <pc:docMk/>
            <pc:sldMk cId="3089408654" sldId="256"/>
            <ac:spMk id="114" creationId="{F49EF80C-C44B-4D1C-8B82-99A0D6060183}"/>
          </ac:spMkLst>
        </pc:spChg>
        <pc:picChg chg="mod">
          <ac:chgData name="Bangera, Sushmitha" userId="80391991-6254-43b8-bcff-a8088b819ad8" providerId="ADAL" clId="{E2A27F4A-6EC0-4396-8C4E-182E86C46201}" dt="2025-01-29T05:15:40.433" v="1122" actId="1076"/>
          <ac:picMkLst>
            <pc:docMk/>
            <pc:sldMk cId="3089408654" sldId="256"/>
            <ac:picMk id="10" creationId="{981CBBAF-97E1-4610-C83E-76F980EB259B}"/>
          </ac:picMkLst>
        </pc:picChg>
        <pc:picChg chg="mod">
          <ac:chgData name="Bangera, Sushmitha" userId="80391991-6254-43b8-bcff-a8088b819ad8" providerId="ADAL" clId="{E2A27F4A-6EC0-4396-8C4E-182E86C46201}" dt="2025-01-29T05:15:40.433" v="1122" actId="1076"/>
          <ac:picMkLst>
            <pc:docMk/>
            <pc:sldMk cId="3089408654" sldId="256"/>
            <ac:picMk id="14" creationId="{BCC3EBC0-E863-5394-4E5E-7B00FE7A2D02}"/>
          </ac:picMkLst>
        </pc:picChg>
        <pc:picChg chg="mod">
          <ac:chgData name="Bangera, Sushmitha" userId="80391991-6254-43b8-bcff-a8088b819ad8" providerId="ADAL" clId="{E2A27F4A-6EC0-4396-8C4E-182E86C46201}" dt="2025-01-29T05:15:40.433" v="1122" actId="1076"/>
          <ac:picMkLst>
            <pc:docMk/>
            <pc:sldMk cId="3089408654" sldId="256"/>
            <ac:picMk id="16" creationId="{40F6494D-C58D-B88F-04EE-C35894B77BB6}"/>
          </ac:picMkLst>
        </pc:picChg>
        <pc:picChg chg="mod">
          <ac:chgData name="Bangera, Sushmitha" userId="80391991-6254-43b8-bcff-a8088b819ad8" providerId="ADAL" clId="{E2A27F4A-6EC0-4396-8C4E-182E86C46201}" dt="2025-01-29T05:15:40.433" v="1122" actId="1076"/>
          <ac:picMkLst>
            <pc:docMk/>
            <pc:sldMk cId="3089408654" sldId="256"/>
            <ac:picMk id="19" creationId="{75BB38E8-5E6E-60C0-6A56-0B6AB1E3449C}"/>
          </ac:picMkLst>
        </pc:picChg>
        <pc:picChg chg="mod">
          <ac:chgData name="Bangera, Sushmitha" userId="80391991-6254-43b8-bcff-a8088b819ad8" providerId="ADAL" clId="{E2A27F4A-6EC0-4396-8C4E-182E86C46201}" dt="2025-01-29T05:15:40.433" v="1122" actId="1076"/>
          <ac:picMkLst>
            <pc:docMk/>
            <pc:sldMk cId="3089408654" sldId="256"/>
            <ac:picMk id="38" creationId="{CCE8801F-ECE5-A090-3798-FC2FAACE885C}"/>
          </ac:picMkLst>
        </pc:picChg>
        <pc:picChg chg="mod">
          <ac:chgData name="Bangera, Sushmitha" userId="80391991-6254-43b8-bcff-a8088b819ad8" providerId="ADAL" clId="{E2A27F4A-6EC0-4396-8C4E-182E86C46201}" dt="2025-01-29T05:15:40.433" v="1122" actId="1076"/>
          <ac:picMkLst>
            <pc:docMk/>
            <pc:sldMk cId="3089408654" sldId="256"/>
            <ac:picMk id="43" creationId="{87BC9FE0-4425-4B2D-3764-896B6D7BC0C2}"/>
          </ac:picMkLst>
        </pc:picChg>
        <pc:cxnChg chg="add del mod">
          <ac:chgData name="Bangera, Sushmitha" userId="80391991-6254-43b8-bcff-a8088b819ad8" providerId="ADAL" clId="{E2A27F4A-6EC0-4396-8C4E-182E86C46201}" dt="2025-01-29T05:22:22.976" v="1240" actId="478"/>
          <ac:cxnSpMkLst>
            <pc:docMk/>
            <pc:sldMk cId="3089408654" sldId="256"/>
            <ac:cxnSpMk id="7" creationId="{03C42CEA-F918-56EA-A9D5-3D18FB730123}"/>
          </ac:cxnSpMkLst>
        </pc:cxnChg>
        <pc:cxnChg chg="add mod">
          <ac:chgData name="Bangera, Sushmitha" userId="80391991-6254-43b8-bcff-a8088b819ad8" providerId="ADAL" clId="{E2A27F4A-6EC0-4396-8C4E-182E86C46201}" dt="2025-01-29T05:57:19.831" v="2100" actId="1076"/>
          <ac:cxnSpMkLst>
            <pc:docMk/>
            <pc:sldMk cId="3089408654" sldId="256"/>
            <ac:cxnSpMk id="13" creationId="{E6F2309A-CD04-1383-374D-B2ECF662D9B2}"/>
          </ac:cxnSpMkLst>
        </pc:cxnChg>
        <pc:cxnChg chg="add del mod">
          <ac:chgData name="Bangera, Sushmitha" userId="80391991-6254-43b8-bcff-a8088b819ad8" providerId="ADAL" clId="{E2A27F4A-6EC0-4396-8C4E-182E86C46201}" dt="2025-01-29T05:31:11.607" v="1339" actId="478"/>
          <ac:cxnSpMkLst>
            <pc:docMk/>
            <pc:sldMk cId="3089408654" sldId="256"/>
            <ac:cxnSpMk id="15" creationId="{D2E2C10A-14AF-AA4E-E468-CC3D17AB3B88}"/>
          </ac:cxnSpMkLst>
        </pc:cxnChg>
        <pc:cxnChg chg="add del mod">
          <ac:chgData name="Bangera, Sushmitha" userId="80391991-6254-43b8-bcff-a8088b819ad8" providerId="ADAL" clId="{E2A27F4A-6EC0-4396-8C4E-182E86C46201}" dt="2025-01-29T05:16:50.415" v="1133" actId="478"/>
          <ac:cxnSpMkLst>
            <pc:docMk/>
            <pc:sldMk cId="3089408654" sldId="256"/>
            <ac:cxnSpMk id="36" creationId="{A8190FE7-17FD-5C71-F79D-AFE40E39D4B4}"/>
          </ac:cxnSpMkLst>
        </pc:cxnChg>
        <pc:cxnChg chg="add del mod">
          <ac:chgData name="Bangera, Sushmitha" userId="80391991-6254-43b8-bcff-a8088b819ad8" providerId="ADAL" clId="{E2A27F4A-6EC0-4396-8C4E-182E86C46201}" dt="2025-01-29T05:17:07.204" v="1135" actId="478"/>
          <ac:cxnSpMkLst>
            <pc:docMk/>
            <pc:sldMk cId="3089408654" sldId="256"/>
            <ac:cxnSpMk id="40" creationId="{08107638-7EEF-D2D0-9462-64D9C48C6755}"/>
          </ac:cxnSpMkLst>
        </pc:cxnChg>
        <pc:cxnChg chg="mod">
          <ac:chgData name="Bangera, Sushmitha" userId="80391991-6254-43b8-bcff-a8088b819ad8" providerId="ADAL" clId="{E2A27F4A-6EC0-4396-8C4E-182E86C46201}" dt="2025-01-29T05:37:06.727" v="1513" actId="14100"/>
          <ac:cxnSpMkLst>
            <pc:docMk/>
            <pc:sldMk cId="3089408654" sldId="256"/>
            <ac:cxnSpMk id="41" creationId="{5BDF1B61-46C6-C629-6F95-BB6BD017EE58}"/>
          </ac:cxnSpMkLst>
        </pc:cxnChg>
        <pc:cxnChg chg="add del mod">
          <ac:chgData name="Bangera, Sushmitha" userId="80391991-6254-43b8-bcff-a8088b819ad8" providerId="ADAL" clId="{E2A27F4A-6EC0-4396-8C4E-182E86C46201}" dt="2025-01-29T05:17:19.882" v="1138" actId="478"/>
          <ac:cxnSpMkLst>
            <pc:docMk/>
            <pc:sldMk cId="3089408654" sldId="256"/>
            <ac:cxnSpMk id="45" creationId="{9DDD2EB9-4CC1-8BC0-1934-2283754AE642}"/>
          </ac:cxnSpMkLst>
        </pc:cxnChg>
        <pc:cxnChg chg="mod">
          <ac:chgData name="Bangera, Sushmitha" userId="80391991-6254-43b8-bcff-a8088b819ad8" providerId="ADAL" clId="{E2A27F4A-6EC0-4396-8C4E-182E86C46201}" dt="2025-01-29T05:15:40.433" v="1122" actId="1076"/>
          <ac:cxnSpMkLst>
            <pc:docMk/>
            <pc:sldMk cId="3089408654" sldId="256"/>
            <ac:cxnSpMk id="47" creationId="{305A2B24-44A4-9FC8-545D-5C5B8BF8520D}"/>
          </ac:cxnSpMkLst>
        </pc:cxnChg>
        <pc:cxnChg chg="add del mod">
          <ac:chgData name="Bangera, Sushmitha" userId="80391991-6254-43b8-bcff-a8088b819ad8" providerId="ADAL" clId="{E2A27F4A-6EC0-4396-8C4E-182E86C46201}" dt="2025-01-29T05:26:01.241" v="1280" actId="478"/>
          <ac:cxnSpMkLst>
            <pc:docMk/>
            <pc:sldMk cId="3089408654" sldId="256"/>
            <ac:cxnSpMk id="54" creationId="{DC498E1B-E479-B651-E0B8-C1E683D3C60E}"/>
          </ac:cxnSpMkLst>
        </pc:cxnChg>
        <pc:cxnChg chg="mod">
          <ac:chgData name="Bangera, Sushmitha" userId="80391991-6254-43b8-bcff-a8088b819ad8" providerId="ADAL" clId="{E2A27F4A-6EC0-4396-8C4E-182E86C46201}" dt="2025-01-29T05:16:13.721" v="1127" actId="1076"/>
          <ac:cxnSpMkLst>
            <pc:docMk/>
            <pc:sldMk cId="3089408654" sldId="256"/>
            <ac:cxnSpMk id="69" creationId="{D3DFC020-3666-56DE-1195-A7DFEBFA5293}"/>
          </ac:cxnSpMkLst>
        </pc:cxnChg>
        <pc:cxnChg chg="mod">
          <ac:chgData name="Bangera, Sushmitha" userId="80391991-6254-43b8-bcff-a8088b819ad8" providerId="ADAL" clId="{E2A27F4A-6EC0-4396-8C4E-182E86C46201}" dt="2025-01-29T05:15:40.433" v="1122" actId="1076"/>
          <ac:cxnSpMkLst>
            <pc:docMk/>
            <pc:sldMk cId="3089408654" sldId="256"/>
            <ac:cxnSpMk id="71" creationId="{B2C59ED9-9EED-B6E8-261F-B41F3DBC164E}"/>
          </ac:cxnSpMkLst>
        </pc:cxnChg>
        <pc:cxnChg chg="mod">
          <ac:chgData name="Bangera, Sushmitha" userId="80391991-6254-43b8-bcff-a8088b819ad8" providerId="ADAL" clId="{E2A27F4A-6EC0-4396-8C4E-182E86C46201}" dt="2025-01-29T05:15:40.433" v="1122" actId="1076"/>
          <ac:cxnSpMkLst>
            <pc:docMk/>
            <pc:sldMk cId="3089408654" sldId="256"/>
            <ac:cxnSpMk id="73" creationId="{1A39385E-59C6-0B51-9D96-95AB7DF33000}"/>
          </ac:cxnSpMkLst>
        </pc:cxnChg>
        <pc:cxnChg chg="mod">
          <ac:chgData name="Bangera, Sushmitha" userId="80391991-6254-43b8-bcff-a8088b819ad8" providerId="ADAL" clId="{E2A27F4A-6EC0-4396-8C4E-182E86C46201}" dt="2025-01-29T05:15:40.433" v="1122" actId="1076"/>
          <ac:cxnSpMkLst>
            <pc:docMk/>
            <pc:sldMk cId="3089408654" sldId="256"/>
            <ac:cxnSpMk id="75" creationId="{2D3284E0-BF34-5587-C4CA-A59B04CD9539}"/>
          </ac:cxnSpMkLst>
        </pc:cxnChg>
        <pc:cxnChg chg="del mod">
          <ac:chgData name="Bangera, Sushmitha" userId="80391991-6254-43b8-bcff-a8088b819ad8" providerId="ADAL" clId="{E2A27F4A-6EC0-4396-8C4E-182E86C46201}" dt="2025-01-28T12:03:59.548" v="110" actId="478"/>
          <ac:cxnSpMkLst>
            <pc:docMk/>
            <pc:sldMk cId="3089408654" sldId="256"/>
            <ac:cxnSpMk id="79" creationId="{2A46F820-F0DE-5D0D-DF25-F95D5FAF363D}"/>
          </ac:cxnSpMkLst>
        </pc:cxnChg>
        <pc:cxnChg chg="add mod">
          <ac:chgData name="Bangera, Sushmitha" userId="80391991-6254-43b8-bcff-a8088b819ad8" providerId="ADAL" clId="{E2A27F4A-6EC0-4396-8C4E-182E86C46201}" dt="2025-01-29T05:31:21.930" v="1341" actId="1076"/>
          <ac:cxnSpMkLst>
            <pc:docMk/>
            <pc:sldMk cId="3089408654" sldId="256"/>
            <ac:cxnSpMk id="79" creationId="{71632313-2C7E-8F86-F631-61FD26C3D0D9}"/>
          </ac:cxnSpMkLst>
        </pc:cxnChg>
        <pc:cxnChg chg="add mod">
          <ac:chgData name="Bangera, Sushmitha" userId="80391991-6254-43b8-bcff-a8088b819ad8" providerId="ADAL" clId="{E2A27F4A-6EC0-4396-8C4E-182E86C46201}" dt="2025-01-29T05:55:15.187" v="2076" actId="1076"/>
          <ac:cxnSpMkLst>
            <pc:docMk/>
            <pc:sldMk cId="3089408654" sldId="256"/>
            <ac:cxnSpMk id="80" creationId="{A758D8B9-3749-0C87-114E-97F810FE990C}"/>
          </ac:cxnSpMkLst>
        </pc:cxnChg>
        <pc:cxnChg chg="del mod">
          <ac:chgData name="Bangera, Sushmitha" userId="80391991-6254-43b8-bcff-a8088b819ad8" providerId="ADAL" clId="{E2A27F4A-6EC0-4396-8C4E-182E86C46201}" dt="2025-01-29T05:25:11.643" v="1269" actId="478"/>
          <ac:cxnSpMkLst>
            <pc:docMk/>
            <pc:sldMk cId="3089408654" sldId="256"/>
            <ac:cxnSpMk id="82" creationId="{D6D20ED9-037F-B91C-E843-EDF2423292CA}"/>
          </ac:cxnSpMkLst>
        </pc:cxnChg>
        <pc:cxnChg chg="del mod">
          <ac:chgData name="Bangera, Sushmitha" userId="80391991-6254-43b8-bcff-a8088b819ad8" providerId="ADAL" clId="{E2A27F4A-6EC0-4396-8C4E-182E86C46201}" dt="2025-01-29T05:16:34.555" v="1131" actId="478"/>
          <ac:cxnSpMkLst>
            <pc:docMk/>
            <pc:sldMk cId="3089408654" sldId="256"/>
            <ac:cxnSpMk id="91" creationId="{20AB63A4-EE5D-7CC7-C39B-B57F2F5D9ABF}"/>
          </ac:cxnSpMkLst>
        </pc:cxnChg>
        <pc:cxnChg chg="add del mod">
          <ac:chgData name="Bangera, Sushmitha" userId="80391991-6254-43b8-bcff-a8088b819ad8" providerId="ADAL" clId="{E2A27F4A-6EC0-4396-8C4E-182E86C46201}" dt="2025-01-29T05:18:20.756" v="1148" actId="478"/>
          <ac:cxnSpMkLst>
            <pc:docMk/>
            <pc:sldMk cId="3089408654" sldId="256"/>
            <ac:cxnSpMk id="103" creationId="{96092D93-B4D4-6C45-9DFF-73CE66ED4A78}"/>
          </ac:cxnSpMkLst>
        </pc:cxnChg>
        <pc:cxnChg chg="add del mod">
          <ac:chgData name="Bangera, Sushmitha" userId="80391991-6254-43b8-bcff-a8088b819ad8" providerId="ADAL" clId="{E2A27F4A-6EC0-4396-8C4E-182E86C46201}" dt="2025-01-28T12:12:10.135" v="415" actId="478"/>
          <ac:cxnSpMkLst>
            <pc:docMk/>
            <pc:sldMk cId="3089408654" sldId="256"/>
            <ac:cxnSpMk id="109" creationId="{DAF1D5A4-6B66-30B8-BFD3-8F88D8A0725E}"/>
          </ac:cxnSpMkLst>
        </pc:cxnChg>
      </pc:sldChg>
      <pc:sldChg chg="modSp new mod">
        <pc:chgData name="Bangera, Sushmitha" userId="80391991-6254-43b8-bcff-a8088b819ad8" providerId="ADAL" clId="{E2A27F4A-6EC0-4396-8C4E-182E86C46201}" dt="2025-01-29T10:11:32.365" v="2232" actId="1076"/>
        <pc:sldMkLst>
          <pc:docMk/>
          <pc:sldMk cId="26357204" sldId="257"/>
        </pc:sldMkLst>
        <pc:spChg chg="mod">
          <ac:chgData name="Bangera, Sushmitha" userId="80391991-6254-43b8-bcff-a8088b819ad8" providerId="ADAL" clId="{E2A27F4A-6EC0-4396-8C4E-182E86C46201}" dt="2025-01-29T10:11:32.365" v="2232" actId="1076"/>
          <ac:spMkLst>
            <pc:docMk/>
            <pc:sldMk cId="26357204" sldId="257"/>
            <ac:spMk id="2" creationId="{71DFEA0A-939F-EC0A-AB48-C9C8C4F7FF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5653-52D2-9A3C-C646-41413301C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64BD6-BBFF-8DBC-E686-CEA6EE6D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3379-0037-BB50-2847-E4028140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6-B966-4362-81AE-8AA72E94F979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0497-A885-30ED-9E29-4A77F5F1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D8329-85F3-6C1F-FBC7-F6007245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B577-E80D-4EBC-BFA5-694FAB4A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4447-77A3-1356-4756-EA6879E4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FC94-1C9D-E8C9-C4BF-64E79C51A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BE6C-5EE5-AB5B-D24C-4A22272E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6-B966-4362-81AE-8AA72E94F979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5C18-3667-B575-4352-B9E2E4A3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D1B4-3760-5D75-6475-41BA5E4A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B577-E80D-4EBC-BFA5-694FAB4A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0C0C5-7E7E-D41E-5A99-6CFC8A0AA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A0C9B-7992-5900-D59D-FF217F1C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FEB4-F428-5805-6EDF-A47B680D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6-B966-4362-81AE-8AA72E94F979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B228E-FC4A-155B-31B7-B999ACC6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76AB-B55B-6F0E-34BA-19346225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B577-E80D-4EBC-BFA5-694FAB4A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4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778D-A1C5-55CC-7A69-9785E657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5DDF-62FA-58AB-6484-E8E1A0AB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C956-A75B-0744-D7F4-449081F3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6-B966-4362-81AE-8AA72E94F979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EC91-0AB9-FE54-92DA-73BC0EF9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92F9-8D6C-7803-0749-7EFDC0C9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B577-E80D-4EBC-BFA5-694FAB4A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3B48-C680-6C06-9874-72CD02D8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FD9C4-0DE1-7B48-267D-070D5532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4B5C-51CD-60A4-F7B1-0E0F2942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6-B966-4362-81AE-8AA72E94F979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D625-F0BD-3A6B-B187-48B8A698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4CF9-EBC6-6904-6CEF-25B44F97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B577-E80D-4EBC-BFA5-694FAB4A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6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F9D9-5B32-DD7C-DDB0-B5A82D6A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E059-B8E0-EAD7-3038-FCD1E5EEA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6B3EF-7174-129F-11C3-65ABA461F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3B83-CE88-163F-0918-C86AC4A7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6-B966-4362-81AE-8AA72E94F979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5ED04-8E36-5C01-F8DD-B8342DC1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CF501-EBA3-0BD1-BFCE-DFBCCA51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B577-E80D-4EBC-BFA5-694FAB4A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7F97-7682-C512-5DAF-DB8A9D8D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BD55-014C-8702-22E0-7FCB7D19E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D218D-C07D-3DA3-B320-7F426BF41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FDCA4-9062-FF38-DAFF-5A8AD0A2F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97824-285D-3341-FBFF-61CB4B87B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72974-EF3B-2E03-243C-A23BC9D2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6-B966-4362-81AE-8AA72E94F979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29AC5-64FE-D08B-7542-A97AB11F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7B0B7-9425-7102-B156-84B900C3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B577-E80D-4EBC-BFA5-694FAB4A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CBF8-CC20-604F-C952-588DE33E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B4EEA-9239-37B1-C416-B1E78DBD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6-B966-4362-81AE-8AA72E94F979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D3BF5-CC33-1800-3EE6-1C65737A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434F5-5841-EFC4-C903-41EF15D4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B577-E80D-4EBC-BFA5-694FAB4A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AE205-1391-6207-302B-BBFDF46B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6-B966-4362-81AE-8AA72E94F979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8B70B-C81D-460E-EF8E-1B69FCE6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6CB7F-8422-9FF3-17ED-275745E9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B577-E80D-4EBC-BFA5-694FAB4A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2A15-2ED2-8998-4BB1-E10088AD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2317-36F1-DC5E-A1E7-97D6E6D1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B2FF8-08D5-CA2A-2068-1BEF0F21D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4F45C-095F-0841-0574-8C6E45A8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6-B966-4362-81AE-8AA72E94F979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11771-418C-522E-A0F2-77AB5741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EA2A7-B799-C171-3A3E-7A2D2990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B577-E80D-4EBC-BFA5-694FAB4A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8909-EA50-99CD-426C-E9A20566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E2BE9-6DD5-83D6-6228-765BFB20F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057F8-0B9C-79A4-57F2-487B76BCA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0424-9183-BE10-9D94-3BF31049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6-B966-4362-81AE-8AA72E94F979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6CC78-E794-D28E-9256-3D2E0403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BF60-437D-BA4D-6008-41B16772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B577-E80D-4EBC-BFA5-694FAB4A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1DF25-A820-8C68-CCE0-884FEF04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BF0B-D17D-B405-922D-68102BC1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8674-41C5-1CA9-7F6F-B8D498668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A246-B966-4362-81AE-8AA72E94F979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F5B7-D3B2-154E-27F8-7B7DC064C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272E-689B-A8A6-0F3F-18F76D012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B577-E80D-4EBC-BFA5-694FAB4A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9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1C2D-5F20-7D30-DB15-7D78F2205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283" y="-31376"/>
            <a:ext cx="9144000" cy="47783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PG Replica Module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0622C-A8FD-AAE6-24A9-2CC3AD2F1523}"/>
              </a:ext>
            </a:extLst>
          </p:cNvPr>
          <p:cNvCxnSpPr/>
          <p:nvPr/>
        </p:nvCxnSpPr>
        <p:spPr>
          <a:xfrm>
            <a:off x="2474258" y="446461"/>
            <a:ext cx="72434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Network diagram with solid fill">
            <a:extLst>
              <a:ext uri="{FF2B5EF4-FFF2-40B4-BE49-F238E27FC236}">
                <a16:creationId xmlns:a16="http://schemas.microsoft.com/office/drawing/2014/main" id="{981CBBAF-97E1-4610-C83E-76F980EB2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817189" y="2391328"/>
            <a:ext cx="616044" cy="70821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0FE663-3736-E4F7-FA19-C7C6830509B7}"/>
              </a:ext>
            </a:extLst>
          </p:cNvPr>
          <p:cNvSpPr/>
          <p:nvPr/>
        </p:nvSpPr>
        <p:spPr>
          <a:xfrm>
            <a:off x="10367693" y="3095835"/>
            <a:ext cx="1515036" cy="412377"/>
          </a:xfrm>
          <a:prstGeom prst="roundRect">
            <a:avLst>
              <a:gd name="adj" fmla="val 30435"/>
            </a:avLst>
          </a:prstGeom>
          <a:solidFill>
            <a:srgbClr val="FFFF9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Univers" panose="020B0503020202020204" pitchFamily="34" charset="0"/>
              </a:rPr>
              <a:t>PG Replica System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C8C4C8-FE37-39A3-2DD3-17625CA7632F}"/>
              </a:ext>
            </a:extLst>
          </p:cNvPr>
          <p:cNvSpPr/>
          <p:nvPr/>
        </p:nvSpPr>
        <p:spPr>
          <a:xfrm>
            <a:off x="7853087" y="3084834"/>
            <a:ext cx="1515036" cy="412377"/>
          </a:xfrm>
          <a:prstGeom prst="roundRect">
            <a:avLst>
              <a:gd name="adj" fmla="val 30435"/>
            </a:avLst>
          </a:prstGeom>
          <a:solidFill>
            <a:srgbClr val="FFFF9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Univers" panose="020B0503020202020204" pitchFamily="34" charset="0"/>
              </a:rPr>
              <a:t>PG Core System</a:t>
            </a:r>
          </a:p>
        </p:txBody>
      </p:sp>
      <p:pic>
        <p:nvPicPr>
          <p:cNvPr id="14" name="Graphic 13" descr="Abacus with solid fill">
            <a:extLst>
              <a:ext uri="{FF2B5EF4-FFF2-40B4-BE49-F238E27FC236}">
                <a16:creationId xmlns:a16="http://schemas.microsoft.com/office/drawing/2014/main" id="{BCC3EBC0-E863-5394-4E5E-7B00FE7A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7702" y="2418102"/>
            <a:ext cx="645460" cy="633793"/>
          </a:xfrm>
          <a:prstGeom prst="rect">
            <a:avLst/>
          </a:prstGeom>
        </p:spPr>
      </p:pic>
      <p:pic>
        <p:nvPicPr>
          <p:cNvPr id="16" name="Graphic 15" descr="Bank with solid fill">
            <a:extLst>
              <a:ext uri="{FF2B5EF4-FFF2-40B4-BE49-F238E27FC236}">
                <a16:creationId xmlns:a16="http://schemas.microsoft.com/office/drawing/2014/main" id="{40F6494D-C58D-B88F-04EE-C35894B77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1090" y="2418102"/>
            <a:ext cx="744071" cy="66786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10311F-E2A1-49A5-EE43-E96AD9443FF5}"/>
              </a:ext>
            </a:extLst>
          </p:cNvPr>
          <p:cNvSpPr/>
          <p:nvPr/>
        </p:nvSpPr>
        <p:spPr>
          <a:xfrm>
            <a:off x="3051835" y="3102959"/>
            <a:ext cx="959223" cy="412377"/>
          </a:xfrm>
          <a:prstGeom prst="roundRect">
            <a:avLst>
              <a:gd name="adj" fmla="val 30435"/>
            </a:avLst>
          </a:prstGeom>
          <a:solidFill>
            <a:srgbClr val="FFFF9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Univers" panose="020B0503020202020204" pitchFamily="34" charset="0"/>
              </a:rPr>
              <a:t>Bank</a:t>
            </a:r>
          </a:p>
        </p:txBody>
      </p:sp>
      <p:pic>
        <p:nvPicPr>
          <p:cNvPr id="19" name="Graphic 18" descr="Transfer1 with solid fill">
            <a:extLst>
              <a:ext uri="{FF2B5EF4-FFF2-40B4-BE49-F238E27FC236}">
                <a16:creationId xmlns:a16="http://schemas.microsoft.com/office/drawing/2014/main" id="{75BB38E8-5E6E-60C0-6A56-0B6AB1E344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0766" y="2418102"/>
            <a:ext cx="708212" cy="66786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930EE60-647C-81AF-4321-94F574125847}"/>
              </a:ext>
            </a:extLst>
          </p:cNvPr>
          <p:cNvSpPr/>
          <p:nvPr/>
        </p:nvSpPr>
        <p:spPr>
          <a:xfrm>
            <a:off x="5425616" y="3066046"/>
            <a:ext cx="1411030" cy="412377"/>
          </a:xfrm>
          <a:prstGeom prst="roundRect">
            <a:avLst>
              <a:gd name="adj" fmla="val 30435"/>
            </a:avLst>
          </a:prstGeom>
          <a:solidFill>
            <a:srgbClr val="FFFF9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Univers" panose="020B0503020202020204" pitchFamily="34" charset="0"/>
              </a:rPr>
              <a:t>Payment Aggregator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2CF6C-923E-FC87-6DCB-DBFC214B20A5}"/>
              </a:ext>
            </a:extLst>
          </p:cNvPr>
          <p:cNvSpPr txBox="1"/>
          <p:nvPr/>
        </p:nvSpPr>
        <p:spPr>
          <a:xfrm>
            <a:off x="3965723" y="1860825"/>
            <a:ext cx="18736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Bank transfers the MPR (Merchant Payment Report ) file to Payment Aggregator </a:t>
            </a:r>
          </a:p>
        </p:txBody>
      </p:sp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CCE8801F-ECE5-A090-3798-FC2FAACE88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929" y="568053"/>
            <a:ext cx="708212" cy="65441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A979374-2984-3624-F264-C83427228A0D}"/>
              </a:ext>
            </a:extLst>
          </p:cNvPr>
          <p:cNvSpPr/>
          <p:nvPr/>
        </p:nvSpPr>
        <p:spPr>
          <a:xfrm>
            <a:off x="271182" y="1210822"/>
            <a:ext cx="963707" cy="412377"/>
          </a:xfrm>
          <a:prstGeom prst="roundRect">
            <a:avLst>
              <a:gd name="adj" fmla="val 30435"/>
            </a:avLst>
          </a:prstGeom>
          <a:solidFill>
            <a:srgbClr val="FFFF9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Univers" panose="020B0503020202020204" pitchFamily="34" charset="0"/>
              </a:rPr>
              <a:t>Customer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DF1B61-46C6-C629-6F95-BB6BD017EE58}"/>
              </a:ext>
            </a:extLst>
          </p:cNvPr>
          <p:cNvCxnSpPr>
            <a:cxnSpLocks/>
          </p:cNvCxnSpPr>
          <p:nvPr/>
        </p:nvCxnSpPr>
        <p:spPr>
          <a:xfrm flipH="1">
            <a:off x="646896" y="1672844"/>
            <a:ext cx="3718" cy="5725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3" name="Graphic 42" descr="Blockchain with solid fill">
            <a:extLst>
              <a:ext uri="{FF2B5EF4-FFF2-40B4-BE49-F238E27FC236}">
                <a16:creationId xmlns:a16="http://schemas.microsoft.com/office/drawing/2014/main" id="{87BC9FE0-4425-4B2D-3764-896B6D7BC0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965" y="2337231"/>
            <a:ext cx="708212" cy="65442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300BDF-8483-C8ED-318F-2F1994760AB6}"/>
              </a:ext>
            </a:extLst>
          </p:cNvPr>
          <p:cNvSpPr/>
          <p:nvPr/>
        </p:nvSpPr>
        <p:spPr>
          <a:xfrm>
            <a:off x="134470" y="3066046"/>
            <a:ext cx="1317813" cy="412377"/>
          </a:xfrm>
          <a:prstGeom prst="roundRect">
            <a:avLst>
              <a:gd name="adj" fmla="val 30435"/>
            </a:avLst>
          </a:prstGeom>
          <a:solidFill>
            <a:srgbClr val="FFFF9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Univers" panose="020B0503020202020204" pitchFamily="34" charset="0"/>
              </a:rPr>
              <a:t>Merchant     (Flipkart)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01685A-ADD4-5187-C49C-654E3FA0AC31}"/>
              </a:ext>
            </a:extLst>
          </p:cNvPr>
          <p:cNvSpPr txBox="1"/>
          <p:nvPr/>
        </p:nvSpPr>
        <p:spPr>
          <a:xfrm>
            <a:off x="744071" y="1720674"/>
            <a:ext cx="15284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Customer purchases the product from the merchant portal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5A2B24-44A4-9FC8-545D-5C5B8BF8520D}"/>
              </a:ext>
            </a:extLst>
          </p:cNvPr>
          <p:cNvCxnSpPr>
            <a:cxnSpLocks/>
          </p:cNvCxnSpPr>
          <p:nvPr/>
        </p:nvCxnSpPr>
        <p:spPr>
          <a:xfrm>
            <a:off x="1234889" y="2850146"/>
            <a:ext cx="14364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286CC9A-97A4-7ACB-4C49-82E02D9D2701}"/>
              </a:ext>
            </a:extLst>
          </p:cNvPr>
          <p:cNvSpPr txBox="1"/>
          <p:nvPr/>
        </p:nvSpPr>
        <p:spPr>
          <a:xfrm>
            <a:off x="1548644" y="3185046"/>
            <a:ext cx="14198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Merchant receives the order details, and the bank receives the payment from the customer.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B0200B-B0BB-860E-42D5-64B4F7FBF5DA}"/>
              </a:ext>
            </a:extLst>
          </p:cNvPr>
          <p:cNvSpPr txBox="1"/>
          <p:nvPr/>
        </p:nvSpPr>
        <p:spPr>
          <a:xfrm>
            <a:off x="6634154" y="1963707"/>
            <a:ext cx="1515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PG Ops team upload the  MPR file into the PG Core system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1074A6-AD11-AEBB-8191-4184BF27D57B}"/>
              </a:ext>
            </a:extLst>
          </p:cNvPr>
          <p:cNvSpPr txBox="1"/>
          <p:nvPr/>
        </p:nvSpPr>
        <p:spPr>
          <a:xfrm>
            <a:off x="5933962" y="3729351"/>
            <a:ext cx="2020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       </a:t>
            </a:r>
            <a:r>
              <a:rPr lang="en-US" sz="900" b="1" u="sng" dirty="0">
                <a:solidFill>
                  <a:srgbClr val="FF9966"/>
                </a:solidFill>
                <a:latin typeface="Univers" panose="020B0503020202020204" pitchFamily="34" charset="0"/>
              </a:rPr>
              <a:t>Data types</a:t>
            </a:r>
            <a:r>
              <a:rPr lang="en-US" sz="900" b="1" dirty="0">
                <a:solidFill>
                  <a:srgbClr val="FF9966"/>
                </a:solidFill>
                <a:latin typeface="Univers" panose="020B0503020202020204" pitchFamily="34" charset="0"/>
              </a:rPr>
              <a:t>  </a:t>
            </a:r>
          </a:p>
          <a:p>
            <a:pPr marL="171450" indent="-171450">
              <a:buFontTx/>
              <a:buChar char="-"/>
            </a:pPr>
            <a:r>
              <a:rPr lang="en-US" sz="900" b="1" dirty="0">
                <a:latin typeface="Univers" panose="020B0503020202020204" pitchFamily="34" charset="0"/>
              </a:rPr>
              <a:t>Initial Transaction level dump</a:t>
            </a:r>
          </a:p>
          <a:p>
            <a:pPr marL="171450" indent="-171450">
              <a:buFontTx/>
              <a:buChar char="-"/>
            </a:pPr>
            <a:r>
              <a:rPr lang="en-US" sz="900" b="1" dirty="0">
                <a:latin typeface="Univers" panose="020B0503020202020204" pitchFamily="34" charset="0"/>
              </a:rPr>
              <a:t>Status changed data</a:t>
            </a:r>
          </a:p>
          <a:p>
            <a:pPr marL="171450" indent="-171450">
              <a:buFontTx/>
              <a:buChar char="-"/>
            </a:pPr>
            <a:r>
              <a:rPr lang="en-US" sz="900" b="1" dirty="0">
                <a:latin typeface="Univers" panose="020B0503020202020204" pitchFamily="34" charset="0"/>
              </a:rPr>
              <a:t>Refund Marked data</a:t>
            </a:r>
          </a:p>
          <a:p>
            <a:pPr marL="171450" indent="-171450">
              <a:buFontTx/>
              <a:buChar char="-"/>
            </a:pPr>
            <a:r>
              <a:rPr lang="en-US" sz="900" b="1" dirty="0">
                <a:latin typeface="Univers" panose="020B0503020202020204" pitchFamily="34" charset="0"/>
              </a:rPr>
              <a:t>Refund download data</a:t>
            </a:r>
          </a:p>
          <a:p>
            <a:pPr marL="171450" indent="-171450">
              <a:buFontTx/>
              <a:buChar char="-"/>
            </a:pPr>
            <a:r>
              <a:rPr lang="en-US" sz="900" b="1" dirty="0">
                <a:latin typeface="Univers" panose="020B0503020202020204" pitchFamily="34" charset="0"/>
              </a:rPr>
              <a:t>Merchant wise payment report ( Consolidated)</a:t>
            </a:r>
          </a:p>
          <a:p>
            <a:pPr marL="171450" indent="-171450">
              <a:buFontTx/>
              <a:buChar char="-"/>
            </a:pPr>
            <a:endParaRPr lang="en-US" sz="900" b="1" dirty="0">
              <a:latin typeface="Univers" panose="020B0503020202020204" pitchFamily="34" charset="0"/>
            </a:endParaRPr>
          </a:p>
        </p:txBody>
      </p:sp>
      <p:sp>
        <p:nvSpPr>
          <p:cNvPr id="55" name="Star: 7 Points 54">
            <a:extLst>
              <a:ext uri="{FF2B5EF4-FFF2-40B4-BE49-F238E27FC236}">
                <a16:creationId xmlns:a16="http://schemas.microsoft.com/office/drawing/2014/main" id="{5A8B6662-8AB7-41DA-8617-4803C3850668}"/>
              </a:ext>
            </a:extLst>
          </p:cNvPr>
          <p:cNvSpPr/>
          <p:nvPr/>
        </p:nvSpPr>
        <p:spPr>
          <a:xfrm>
            <a:off x="8923160" y="2374225"/>
            <a:ext cx="125505" cy="132052"/>
          </a:xfrm>
          <a:prstGeom prst="star7">
            <a:avLst/>
          </a:prstGeom>
          <a:solidFill>
            <a:srgbClr val="00B0F0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7 Points 56">
            <a:extLst>
              <a:ext uri="{FF2B5EF4-FFF2-40B4-BE49-F238E27FC236}">
                <a16:creationId xmlns:a16="http://schemas.microsoft.com/office/drawing/2014/main" id="{EDC7C66A-F0BA-E953-046E-19DCF2AD5704}"/>
              </a:ext>
            </a:extLst>
          </p:cNvPr>
          <p:cNvSpPr/>
          <p:nvPr/>
        </p:nvSpPr>
        <p:spPr>
          <a:xfrm>
            <a:off x="9114325" y="2114741"/>
            <a:ext cx="125505" cy="132052"/>
          </a:xfrm>
          <a:prstGeom prst="star7">
            <a:avLst/>
          </a:prstGeom>
          <a:solidFill>
            <a:srgbClr val="FF0000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7 Points 57">
            <a:extLst>
              <a:ext uri="{FF2B5EF4-FFF2-40B4-BE49-F238E27FC236}">
                <a16:creationId xmlns:a16="http://schemas.microsoft.com/office/drawing/2014/main" id="{ACC319E0-F5B4-088D-0D38-9AD3EBC2A1F4}"/>
              </a:ext>
            </a:extLst>
          </p:cNvPr>
          <p:cNvSpPr/>
          <p:nvPr/>
        </p:nvSpPr>
        <p:spPr>
          <a:xfrm>
            <a:off x="9345194" y="1918724"/>
            <a:ext cx="125505" cy="132052"/>
          </a:xfrm>
          <a:prstGeom prst="star7">
            <a:avLst/>
          </a:prstGeom>
          <a:solidFill>
            <a:srgbClr val="FFFF00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ar: 7 Points 59">
            <a:extLst>
              <a:ext uri="{FF2B5EF4-FFF2-40B4-BE49-F238E27FC236}">
                <a16:creationId xmlns:a16="http://schemas.microsoft.com/office/drawing/2014/main" id="{D1316052-3005-D115-C4D7-3D06D833A317}"/>
              </a:ext>
            </a:extLst>
          </p:cNvPr>
          <p:cNvSpPr/>
          <p:nvPr/>
        </p:nvSpPr>
        <p:spPr>
          <a:xfrm>
            <a:off x="9559873" y="1786672"/>
            <a:ext cx="125505" cy="132052"/>
          </a:xfrm>
          <a:prstGeom prst="star7">
            <a:avLst/>
          </a:prstGeom>
          <a:solidFill>
            <a:srgbClr val="FF00FF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tar: 7 Points 60">
            <a:extLst>
              <a:ext uri="{FF2B5EF4-FFF2-40B4-BE49-F238E27FC236}">
                <a16:creationId xmlns:a16="http://schemas.microsoft.com/office/drawing/2014/main" id="{E76C3782-8E50-C4C1-09C8-ECF65E733084}"/>
              </a:ext>
            </a:extLst>
          </p:cNvPr>
          <p:cNvSpPr/>
          <p:nvPr/>
        </p:nvSpPr>
        <p:spPr>
          <a:xfrm>
            <a:off x="9857279" y="1767781"/>
            <a:ext cx="125505" cy="132052"/>
          </a:xfrm>
          <a:prstGeom prst="star7">
            <a:avLst/>
          </a:prstGeom>
          <a:solidFill>
            <a:srgbClr val="00B050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tar: 7 Points 61">
            <a:extLst>
              <a:ext uri="{FF2B5EF4-FFF2-40B4-BE49-F238E27FC236}">
                <a16:creationId xmlns:a16="http://schemas.microsoft.com/office/drawing/2014/main" id="{C95980B2-1A8E-1F15-7EA1-20EDF34BF2A7}"/>
              </a:ext>
            </a:extLst>
          </p:cNvPr>
          <p:cNvSpPr/>
          <p:nvPr/>
        </p:nvSpPr>
        <p:spPr>
          <a:xfrm>
            <a:off x="10425975" y="1984750"/>
            <a:ext cx="125505" cy="132052"/>
          </a:xfrm>
          <a:prstGeom prst="star7">
            <a:avLst/>
          </a:prstGeom>
          <a:solidFill>
            <a:srgbClr val="FFC000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tar: 7 Points 62">
            <a:extLst>
              <a:ext uri="{FF2B5EF4-FFF2-40B4-BE49-F238E27FC236}">
                <a16:creationId xmlns:a16="http://schemas.microsoft.com/office/drawing/2014/main" id="{F8772CB7-42D2-B127-F681-1986349EE7C5}"/>
              </a:ext>
            </a:extLst>
          </p:cNvPr>
          <p:cNvSpPr/>
          <p:nvPr/>
        </p:nvSpPr>
        <p:spPr>
          <a:xfrm>
            <a:off x="10160458" y="1852698"/>
            <a:ext cx="125505" cy="132052"/>
          </a:xfrm>
          <a:prstGeom prst="star7">
            <a:avLst/>
          </a:prstGeom>
          <a:solidFill>
            <a:srgbClr val="0066FF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ar: 7 Points 63">
            <a:extLst>
              <a:ext uri="{FF2B5EF4-FFF2-40B4-BE49-F238E27FC236}">
                <a16:creationId xmlns:a16="http://schemas.microsoft.com/office/drawing/2014/main" id="{3F4F7C15-523A-C660-16CA-8B424F9FC2B5}"/>
              </a:ext>
            </a:extLst>
          </p:cNvPr>
          <p:cNvSpPr/>
          <p:nvPr/>
        </p:nvSpPr>
        <p:spPr>
          <a:xfrm>
            <a:off x="10615972" y="2205179"/>
            <a:ext cx="125505" cy="132052"/>
          </a:xfrm>
          <a:prstGeom prst="star7">
            <a:avLst/>
          </a:prstGeom>
          <a:solidFill>
            <a:srgbClr val="FF3399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A6555AA-3BE3-BE7E-9471-4D8668F735D0}"/>
              </a:ext>
            </a:extLst>
          </p:cNvPr>
          <p:cNvSpPr/>
          <p:nvPr/>
        </p:nvSpPr>
        <p:spPr>
          <a:xfrm rot="19322837">
            <a:off x="10783858" y="2408593"/>
            <a:ext cx="123423" cy="178664"/>
          </a:xfrm>
          <a:prstGeom prst="downArrow">
            <a:avLst/>
          </a:prstGeom>
          <a:solidFill>
            <a:srgbClr val="FF00FF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65D0D3-BAB9-BB76-74B0-456778C1F661}"/>
              </a:ext>
            </a:extLst>
          </p:cNvPr>
          <p:cNvSpPr txBox="1"/>
          <p:nvPr/>
        </p:nvSpPr>
        <p:spPr>
          <a:xfrm>
            <a:off x="9230890" y="2310260"/>
            <a:ext cx="14781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Transferring PG core data to the replica system</a:t>
            </a: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5F31A322-843A-3FEF-DA64-5C627482EBB6}"/>
              </a:ext>
            </a:extLst>
          </p:cNvPr>
          <p:cNvSpPr/>
          <p:nvPr/>
        </p:nvSpPr>
        <p:spPr>
          <a:xfrm rot="18440864">
            <a:off x="3751959" y="2364169"/>
            <a:ext cx="2120841" cy="2216883"/>
          </a:xfrm>
          <a:prstGeom prst="arc">
            <a:avLst>
              <a:gd name="adj1" fmla="val 15925588"/>
              <a:gd name="adj2" fmla="val 56272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3DFC020-3666-56DE-1195-A7DFEBFA5293}"/>
              </a:ext>
            </a:extLst>
          </p:cNvPr>
          <p:cNvCxnSpPr/>
          <p:nvPr/>
        </p:nvCxnSpPr>
        <p:spPr>
          <a:xfrm>
            <a:off x="5561321" y="2716017"/>
            <a:ext cx="125506" cy="14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2C59ED9-9EED-B6E8-261F-B41F3DBC164E}"/>
              </a:ext>
            </a:extLst>
          </p:cNvPr>
          <p:cNvCxnSpPr/>
          <p:nvPr/>
        </p:nvCxnSpPr>
        <p:spPr>
          <a:xfrm>
            <a:off x="6571912" y="2801107"/>
            <a:ext cx="12811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A39385E-59C6-0B51-9D96-95AB7DF33000}"/>
              </a:ext>
            </a:extLst>
          </p:cNvPr>
          <p:cNvCxnSpPr/>
          <p:nvPr/>
        </p:nvCxnSpPr>
        <p:spPr>
          <a:xfrm>
            <a:off x="7853087" y="2799859"/>
            <a:ext cx="296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3284E0-BF34-5587-C4CA-A59B04CD9539}"/>
              </a:ext>
            </a:extLst>
          </p:cNvPr>
          <p:cNvCxnSpPr>
            <a:cxnSpLocks/>
          </p:cNvCxnSpPr>
          <p:nvPr/>
        </p:nvCxnSpPr>
        <p:spPr>
          <a:xfrm>
            <a:off x="2691824" y="2850146"/>
            <a:ext cx="323946" cy="1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DD12D57-55CE-1860-05A8-89D7E8A2619D}"/>
              </a:ext>
            </a:extLst>
          </p:cNvPr>
          <p:cNvSpPr txBox="1"/>
          <p:nvPr/>
        </p:nvSpPr>
        <p:spPr>
          <a:xfrm>
            <a:off x="8266414" y="4397759"/>
            <a:ext cx="17222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Replica system perform Three-way Reconciliation and give the exception data</a:t>
            </a: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B835B00B-69B4-8C80-DDD6-3E8FA4D15B2E}"/>
              </a:ext>
            </a:extLst>
          </p:cNvPr>
          <p:cNvSpPr/>
          <p:nvPr/>
        </p:nvSpPr>
        <p:spPr>
          <a:xfrm rot="21435341">
            <a:off x="10296607" y="1050952"/>
            <a:ext cx="1753982" cy="2259629"/>
          </a:xfrm>
          <a:prstGeom prst="arc">
            <a:avLst>
              <a:gd name="adj1" fmla="val 16145002"/>
              <a:gd name="adj2" fmla="val 3772314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4B6A13F-06C6-C6EC-F087-D6C9FDAFC2F2}"/>
              </a:ext>
            </a:extLst>
          </p:cNvPr>
          <p:cNvSpPr txBox="1"/>
          <p:nvPr/>
        </p:nvSpPr>
        <p:spPr>
          <a:xfrm>
            <a:off x="8668871" y="719720"/>
            <a:ext cx="25280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* Bank statement is uploaded into the    replica system on an hourly basis or H 2 H </a:t>
            </a:r>
          </a:p>
          <a:p>
            <a:r>
              <a:rPr lang="en-US" sz="900" b="1" dirty="0">
                <a:latin typeface="Univers" panose="020B0503020202020204" pitchFamily="34" charset="0"/>
              </a:rPr>
              <a:t>* Narration Master </a:t>
            </a:r>
          </a:p>
          <a:p>
            <a:r>
              <a:rPr lang="en-US" sz="900" b="1" dirty="0">
                <a:latin typeface="Univers" panose="020B0503020202020204" pitchFamily="34" charset="0"/>
              </a:rPr>
              <a:t>* Bank Code Master</a:t>
            </a:r>
          </a:p>
          <a:p>
            <a:r>
              <a:rPr lang="en-US" sz="900" b="1" dirty="0">
                <a:latin typeface="Univers" panose="020B0503020202020204" pitchFamily="34" charset="0"/>
              </a:rPr>
              <a:t>* Manual Match</a:t>
            </a: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8254E85C-1DA3-668B-2A97-F90328A9570B}"/>
              </a:ext>
            </a:extLst>
          </p:cNvPr>
          <p:cNvSpPr/>
          <p:nvPr/>
        </p:nvSpPr>
        <p:spPr>
          <a:xfrm rot="16200000">
            <a:off x="4926294" y="1397616"/>
            <a:ext cx="512861" cy="7460879"/>
          </a:xfrm>
          <a:prstGeom prst="rightBrace">
            <a:avLst>
              <a:gd name="adj1" fmla="val 67485"/>
              <a:gd name="adj2" fmla="val 939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C34F30-F227-790D-7D47-9E1B0013755C}"/>
              </a:ext>
            </a:extLst>
          </p:cNvPr>
          <p:cNvSpPr txBox="1"/>
          <p:nvPr/>
        </p:nvSpPr>
        <p:spPr>
          <a:xfrm>
            <a:off x="2339496" y="5439314"/>
            <a:ext cx="1465328" cy="230832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Exceptions as per Book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CB4C384-E021-D3B2-B739-F5288A1C617B}"/>
              </a:ext>
            </a:extLst>
          </p:cNvPr>
          <p:cNvSpPr txBox="1"/>
          <p:nvPr/>
        </p:nvSpPr>
        <p:spPr>
          <a:xfrm>
            <a:off x="310988" y="5413882"/>
            <a:ext cx="1465328" cy="23083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Exceptions as per Bank </a:t>
            </a: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E7E63649-4827-0510-A1C8-E0B5AF7A8FF3}"/>
              </a:ext>
            </a:extLst>
          </p:cNvPr>
          <p:cNvSpPr/>
          <p:nvPr/>
        </p:nvSpPr>
        <p:spPr>
          <a:xfrm rot="20992249">
            <a:off x="8927280" y="2338670"/>
            <a:ext cx="1753982" cy="2259629"/>
          </a:xfrm>
          <a:prstGeom prst="arc">
            <a:avLst>
              <a:gd name="adj1" fmla="val 822134"/>
              <a:gd name="adj2" fmla="val 594059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49156371-2026-D960-37CA-C2D38983EC1A}"/>
              </a:ext>
            </a:extLst>
          </p:cNvPr>
          <p:cNvSpPr/>
          <p:nvPr/>
        </p:nvSpPr>
        <p:spPr>
          <a:xfrm rot="20685770">
            <a:off x="6234219" y="1966020"/>
            <a:ext cx="1753982" cy="2259629"/>
          </a:xfrm>
          <a:prstGeom prst="arc">
            <a:avLst>
              <a:gd name="adj1" fmla="val 2470574"/>
              <a:gd name="adj2" fmla="val 376503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58B85F0-140A-F4A8-B274-3C5277700283}"/>
              </a:ext>
            </a:extLst>
          </p:cNvPr>
          <p:cNvSpPr txBox="1"/>
          <p:nvPr/>
        </p:nvSpPr>
        <p:spPr>
          <a:xfrm>
            <a:off x="155185" y="5674109"/>
            <a:ext cx="2506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Univers" panose="020B0503020202020204" pitchFamily="34" charset="0"/>
              </a:rPr>
              <a:t>* Open Credit /Debit Entries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Unidentified  Credit/ Debit Entries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Consolidated Knocked-off bank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 statement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7CF0136-FA41-8911-E3A3-64E27C067110}"/>
              </a:ext>
            </a:extLst>
          </p:cNvPr>
          <p:cNvSpPr txBox="1"/>
          <p:nvPr/>
        </p:nvSpPr>
        <p:spPr>
          <a:xfrm>
            <a:off x="2092708" y="5698626"/>
            <a:ext cx="2247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Univers" panose="020B0503020202020204" pitchFamily="34" charset="0"/>
              </a:rPr>
              <a:t>* Short / Excess Credit received 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Credit received for failed trnx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Credit received but payment not done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Refund not adjusted by bank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TPSL Id missing</a:t>
            </a:r>
          </a:p>
          <a:p>
            <a:pPr marL="171450" indent="-171450">
              <a:buFontTx/>
              <a:buChar char="-"/>
            </a:pPr>
            <a:endParaRPr lang="en-US" sz="800" b="1" dirty="0">
              <a:latin typeface="Univers" panose="020B0503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800" b="1" dirty="0">
              <a:latin typeface="Univers" panose="020B0503020202020204" pitchFamily="34" charset="0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08B18EA-1E04-A189-F3C2-A899C83F7406}"/>
              </a:ext>
            </a:extLst>
          </p:cNvPr>
          <p:cNvSpPr/>
          <p:nvPr/>
        </p:nvSpPr>
        <p:spPr>
          <a:xfrm rot="10800000">
            <a:off x="1413200" y="5324609"/>
            <a:ext cx="63354" cy="6673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6F2309A-CD04-1383-374D-B2ECF662D9B2}"/>
              </a:ext>
            </a:extLst>
          </p:cNvPr>
          <p:cNvCxnSpPr>
            <a:cxnSpLocks/>
          </p:cNvCxnSpPr>
          <p:nvPr/>
        </p:nvCxnSpPr>
        <p:spPr>
          <a:xfrm rot="5400000">
            <a:off x="6514508" y="5206988"/>
            <a:ext cx="296948" cy="153259"/>
          </a:xfrm>
          <a:prstGeom prst="curvedConnector3">
            <a:avLst>
              <a:gd name="adj1" fmla="val -13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1EB29C-E5B2-44FB-DD9F-64FB9D38E227}"/>
              </a:ext>
            </a:extLst>
          </p:cNvPr>
          <p:cNvSpPr txBox="1"/>
          <p:nvPr/>
        </p:nvSpPr>
        <p:spPr>
          <a:xfrm>
            <a:off x="4449222" y="5450729"/>
            <a:ext cx="888582" cy="230832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PG Report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1E4E93-A75D-1549-8BBF-B506AFCE7DD7}"/>
              </a:ext>
            </a:extLst>
          </p:cNvPr>
          <p:cNvSpPr txBox="1"/>
          <p:nvPr/>
        </p:nvSpPr>
        <p:spPr>
          <a:xfrm>
            <a:off x="5951934" y="5461915"/>
            <a:ext cx="1215160" cy="230832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Additional Report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666D4-9D66-22FA-E299-3E17FE44ED62}"/>
              </a:ext>
            </a:extLst>
          </p:cNvPr>
          <p:cNvSpPr txBox="1"/>
          <p:nvPr/>
        </p:nvSpPr>
        <p:spPr>
          <a:xfrm>
            <a:off x="7726732" y="5450729"/>
            <a:ext cx="1215160" cy="230832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Regulatory Report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A5F264-B092-A723-F231-A46DEE394FD1}"/>
              </a:ext>
            </a:extLst>
          </p:cNvPr>
          <p:cNvSpPr txBox="1"/>
          <p:nvPr/>
        </p:nvSpPr>
        <p:spPr>
          <a:xfrm>
            <a:off x="4192973" y="5708407"/>
            <a:ext cx="176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Univers" panose="020B0503020202020204" pitchFamily="34" charset="0"/>
              </a:rPr>
              <a:t>* Consolidated (Bank MPR )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Risk hold report 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Risk released report 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MSF charges</a:t>
            </a:r>
          </a:p>
          <a:p>
            <a:pPr marL="171450" indent="-171450">
              <a:buFontTx/>
              <a:buChar char="-"/>
            </a:pPr>
            <a:endParaRPr lang="en-US" sz="800" b="1" dirty="0">
              <a:latin typeface="Univers" panose="020B05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3A730F-DF69-B1A4-3BB4-DBF373E4CC15}"/>
              </a:ext>
            </a:extLst>
          </p:cNvPr>
          <p:cNvSpPr txBox="1"/>
          <p:nvPr/>
        </p:nvSpPr>
        <p:spPr>
          <a:xfrm>
            <a:off x="5763870" y="5717815"/>
            <a:ext cx="2174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Univers" panose="020B0503020202020204" pitchFamily="34" charset="0"/>
              </a:rPr>
              <a:t>* Duplicate Trnx report 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Cycle wise report 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Merchant wise report 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UPI volume report 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Active/Inactive merchant report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Merchant with highest refund</a:t>
            </a:r>
          </a:p>
          <a:p>
            <a:pPr marL="171450" indent="-171450">
              <a:buFontTx/>
              <a:buChar char="-"/>
            </a:pPr>
            <a:endParaRPr lang="en-US" sz="800" b="1" dirty="0">
              <a:latin typeface="Univers" panose="020B0503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A2AC25-61C2-C98F-DF27-B821D2FF46C9}"/>
              </a:ext>
            </a:extLst>
          </p:cNvPr>
          <p:cNvSpPr txBox="1"/>
          <p:nvPr/>
        </p:nvSpPr>
        <p:spPr>
          <a:xfrm>
            <a:off x="7585122" y="5729648"/>
            <a:ext cx="1974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Univers" panose="020B0503020202020204" pitchFamily="34" charset="0"/>
              </a:rPr>
              <a:t>* Annexure 3.2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Closing balance statement 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Core portion computation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Escrow collection report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0D76D4E-6D91-D946-2623-917BADECDC10}"/>
              </a:ext>
            </a:extLst>
          </p:cNvPr>
          <p:cNvSpPr/>
          <p:nvPr/>
        </p:nvSpPr>
        <p:spPr>
          <a:xfrm rot="16200000">
            <a:off x="11046693" y="1004429"/>
            <a:ext cx="72689" cy="84347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0289A8C4-620D-1231-C7D9-8D15D9765AF0}"/>
              </a:ext>
            </a:extLst>
          </p:cNvPr>
          <p:cNvSpPr/>
          <p:nvPr/>
        </p:nvSpPr>
        <p:spPr>
          <a:xfrm rot="12722086">
            <a:off x="7800426" y="3821864"/>
            <a:ext cx="72689" cy="84347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79EC23D8-D905-D19D-6675-AB4DA9137C1B}"/>
              </a:ext>
            </a:extLst>
          </p:cNvPr>
          <p:cNvSpPr/>
          <p:nvPr/>
        </p:nvSpPr>
        <p:spPr>
          <a:xfrm rot="5400000">
            <a:off x="10496088" y="4133001"/>
            <a:ext cx="487254" cy="2062604"/>
          </a:xfrm>
          <a:prstGeom prst="leftBrace">
            <a:avLst>
              <a:gd name="adj1" fmla="val 46970"/>
              <a:gd name="adj2" fmla="val 469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3218AAA-618E-8FF9-B4AE-60DCF0FEEE1B}"/>
              </a:ext>
            </a:extLst>
          </p:cNvPr>
          <p:cNvSpPr/>
          <p:nvPr/>
        </p:nvSpPr>
        <p:spPr>
          <a:xfrm rot="15968636">
            <a:off x="9773295" y="4549872"/>
            <a:ext cx="72689" cy="84347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696445D1-479E-9748-FBC0-ACEAF7A7F110}"/>
              </a:ext>
            </a:extLst>
          </p:cNvPr>
          <p:cNvSpPr/>
          <p:nvPr/>
        </p:nvSpPr>
        <p:spPr>
          <a:xfrm rot="20599953">
            <a:off x="9675898" y="2394158"/>
            <a:ext cx="1753982" cy="2536365"/>
          </a:xfrm>
          <a:prstGeom prst="arc">
            <a:avLst>
              <a:gd name="adj1" fmla="val 508339"/>
              <a:gd name="adj2" fmla="val 5670314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29E76F22-E2AC-9F26-96A7-7FE0F73DF280}"/>
              </a:ext>
            </a:extLst>
          </p:cNvPr>
          <p:cNvSpPr/>
          <p:nvPr/>
        </p:nvSpPr>
        <p:spPr>
          <a:xfrm rot="10800000">
            <a:off x="9676736" y="5348409"/>
            <a:ext cx="63354" cy="6673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AAB33118-35FB-0A18-FF0B-68DC6434B2CD}"/>
              </a:ext>
            </a:extLst>
          </p:cNvPr>
          <p:cNvSpPr/>
          <p:nvPr/>
        </p:nvSpPr>
        <p:spPr>
          <a:xfrm rot="10800000">
            <a:off x="8873801" y="5357974"/>
            <a:ext cx="63354" cy="6673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71632313-2C7E-8F86-F631-61FD26C3D0D9}"/>
              </a:ext>
            </a:extLst>
          </p:cNvPr>
          <p:cNvCxnSpPr>
            <a:cxnSpLocks/>
          </p:cNvCxnSpPr>
          <p:nvPr/>
        </p:nvCxnSpPr>
        <p:spPr>
          <a:xfrm rot="5400000">
            <a:off x="4983938" y="5206987"/>
            <a:ext cx="296948" cy="153259"/>
          </a:xfrm>
          <a:prstGeom prst="curvedConnector3">
            <a:avLst>
              <a:gd name="adj1" fmla="val -13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758D8B9-3749-0C87-114E-97F810FE990C}"/>
              </a:ext>
            </a:extLst>
          </p:cNvPr>
          <p:cNvCxnSpPr>
            <a:cxnSpLocks/>
          </p:cNvCxnSpPr>
          <p:nvPr/>
        </p:nvCxnSpPr>
        <p:spPr>
          <a:xfrm rot="5400000">
            <a:off x="2913465" y="5199602"/>
            <a:ext cx="296948" cy="153259"/>
          </a:xfrm>
          <a:prstGeom prst="curvedConnector3">
            <a:avLst>
              <a:gd name="adj1" fmla="val -13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6C9AA21-E7F1-5046-8722-AF65770B2854}"/>
              </a:ext>
            </a:extLst>
          </p:cNvPr>
          <p:cNvSpPr txBox="1"/>
          <p:nvPr/>
        </p:nvSpPr>
        <p:spPr>
          <a:xfrm>
            <a:off x="9293021" y="5461524"/>
            <a:ext cx="1022499" cy="230832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Search Query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FD923B-8D48-1974-4EA7-05042C5565F1}"/>
              </a:ext>
            </a:extLst>
          </p:cNvPr>
          <p:cNvSpPr txBox="1"/>
          <p:nvPr/>
        </p:nvSpPr>
        <p:spPr>
          <a:xfrm>
            <a:off x="10949171" y="5461712"/>
            <a:ext cx="1022499" cy="230832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Univers" panose="020B0503020202020204" pitchFamily="34" charset="0"/>
              </a:rPr>
              <a:t>Configuration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0917B73-FFD8-710B-506B-276B21076E09}"/>
              </a:ext>
            </a:extLst>
          </p:cNvPr>
          <p:cNvSpPr/>
          <p:nvPr/>
        </p:nvSpPr>
        <p:spPr>
          <a:xfrm rot="10800000">
            <a:off x="11731029" y="5348409"/>
            <a:ext cx="63354" cy="6673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C66D81-7F93-D61B-687F-DBFF5D78170E}"/>
              </a:ext>
            </a:extLst>
          </p:cNvPr>
          <p:cNvSpPr txBox="1"/>
          <p:nvPr/>
        </p:nvSpPr>
        <p:spPr>
          <a:xfrm>
            <a:off x="10596283" y="5748001"/>
            <a:ext cx="2012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Univers" panose="020B0503020202020204" pitchFamily="34" charset="0"/>
              </a:rPr>
              <a:t>* Quality/Compliance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Customized reports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Stage wise input completion 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   status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Audit Trail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23731A0E-8050-80FA-6496-5ECE707025E9}"/>
              </a:ext>
            </a:extLst>
          </p:cNvPr>
          <p:cNvSpPr/>
          <p:nvPr/>
        </p:nvSpPr>
        <p:spPr>
          <a:xfrm rot="10800000">
            <a:off x="600432" y="2181621"/>
            <a:ext cx="72689" cy="84347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9A1194-BBD7-2BFE-9675-5A50E12DFB2B}"/>
              </a:ext>
            </a:extLst>
          </p:cNvPr>
          <p:cNvSpPr txBox="1"/>
          <p:nvPr/>
        </p:nvSpPr>
        <p:spPr>
          <a:xfrm>
            <a:off x="9207467" y="5714014"/>
            <a:ext cx="154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Univers" panose="020B0503020202020204" pitchFamily="34" charset="0"/>
              </a:rPr>
              <a:t>* Single search 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Bulk search</a:t>
            </a:r>
          </a:p>
          <a:p>
            <a:r>
              <a:rPr lang="en-US" sz="800" b="1" dirty="0">
                <a:latin typeface="Univers" panose="020B0503020202020204" pitchFamily="34" charset="0"/>
              </a:rPr>
              <a:t>* Transaction Life Cycle</a:t>
            </a:r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B91BB8F1-7AA0-CE4E-2188-83033FFBC92A}"/>
              </a:ext>
            </a:extLst>
          </p:cNvPr>
          <p:cNvSpPr/>
          <p:nvPr/>
        </p:nvSpPr>
        <p:spPr>
          <a:xfrm>
            <a:off x="1344609" y="1505592"/>
            <a:ext cx="157647" cy="185686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Univers" panose="020B0503020202020204" pitchFamily="34" charset="0"/>
              </a:rPr>
              <a:t>1</a:t>
            </a:r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EBFE598F-B29C-55E1-935C-7E232239AFD3}"/>
              </a:ext>
            </a:extLst>
          </p:cNvPr>
          <p:cNvSpPr/>
          <p:nvPr/>
        </p:nvSpPr>
        <p:spPr>
          <a:xfrm>
            <a:off x="2106649" y="2973203"/>
            <a:ext cx="157647" cy="185686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Univers" panose="020B0503020202020204" pitchFamily="34" charset="0"/>
              </a:rPr>
              <a:t>2</a:t>
            </a:r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10864D99-C56F-FF9A-BCB6-47E56EF0A8ED}"/>
              </a:ext>
            </a:extLst>
          </p:cNvPr>
          <p:cNvSpPr/>
          <p:nvPr/>
        </p:nvSpPr>
        <p:spPr>
          <a:xfrm>
            <a:off x="4605774" y="1654093"/>
            <a:ext cx="157647" cy="185686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Univers" panose="020B0503020202020204" pitchFamily="34" charset="0"/>
              </a:rPr>
              <a:t>3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416350D8-2B2A-CBB3-1ABF-3F26E15152FF}"/>
              </a:ext>
            </a:extLst>
          </p:cNvPr>
          <p:cNvSpPr/>
          <p:nvPr/>
        </p:nvSpPr>
        <p:spPr>
          <a:xfrm>
            <a:off x="7115448" y="2477186"/>
            <a:ext cx="157647" cy="185686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Univers" panose="020B0503020202020204" pitchFamily="34" charset="0"/>
              </a:rPr>
              <a:t>4</a:t>
            </a:r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6F310445-9656-63FB-CA4A-CA23B34720A5}"/>
              </a:ext>
            </a:extLst>
          </p:cNvPr>
          <p:cNvSpPr/>
          <p:nvPr/>
        </p:nvSpPr>
        <p:spPr>
          <a:xfrm>
            <a:off x="9817786" y="2771742"/>
            <a:ext cx="157647" cy="185686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Univers" panose="020B0503020202020204" pitchFamily="34" charset="0"/>
              </a:rPr>
              <a:t>5</a:t>
            </a:r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38C5D800-ABB8-8FB4-60E7-35695C5CBD81}"/>
              </a:ext>
            </a:extLst>
          </p:cNvPr>
          <p:cNvSpPr/>
          <p:nvPr/>
        </p:nvSpPr>
        <p:spPr>
          <a:xfrm>
            <a:off x="6831998" y="3560122"/>
            <a:ext cx="157647" cy="185686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Univers" panose="020B0503020202020204" pitchFamily="34" charset="0"/>
              </a:rPr>
              <a:t>6</a:t>
            </a:r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93E1A10E-E549-2CA7-9657-B31D30B7F1B3}"/>
              </a:ext>
            </a:extLst>
          </p:cNvPr>
          <p:cNvSpPr/>
          <p:nvPr/>
        </p:nvSpPr>
        <p:spPr>
          <a:xfrm>
            <a:off x="9646623" y="565713"/>
            <a:ext cx="157647" cy="185686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Univers" panose="020B0503020202020204" pitchFamily="34" charset="0"/>
              </a:rPr>
              <a:t>6</a:t>
            </a:r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6DD7E1A5-C8B8-8051-2BCF-E88E2000F5DA}"/>
              </a:ext>
            </a:extLst>
          </p:cNvPr>
          <p:cNvSpPr/>
          <p:nvPr/>
        </p:nvSpPr>
        <p:spPr>
          <a:xfrm>
            <a:off x="8975344" y="4188030"/>
            <a:ext cx="157647" cy="185686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Univers" panose="020B0503020202020204" pitchFamily="34" charset="0"/>
              </a:rPr>
              <a:t>7</a:t>
            </a:r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CA6721A2-DCFC-FA12-A770-51D30E96B6E4}"/>
              </a:ext>
            </a:extLst>
          </p:cNvPr>
          <p:cNvSpPr/>
          <p:nvPr/>
        </p:nvSpPr>
        <p:spPr>
          <a:xfrm>
            <a:off x="10739715" y="4708685"/>
            <a:ext cx="157647" cy="185686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Univers" panose="020B0503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8940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EA0A-939F-EC0A-AB48-C9C8C4F7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97"/>
            <a:ext cx="10515600" cy="3159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Univers" panose="020B0503020202020204" pitchFamily="34" charset="0"/>
              </a:rPr>
              <a:t>Refund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70F4-CD3E-23B6-AF18-BC70471DF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a217bfd-7fc6-4e23-babe-07368f99370d}" enabled="1" method="Standard" siteId="{fda9decf-e892-43ac-9d9f-1a493f9f98d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295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Univers</vt:lpstr>
      <vt:lpstr>Office Theme</vt:lpstr>
      <vt:lpstr>PG Replica Module</vt:lpstr>
      <vt:lpstr>Refund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 Replica Module</dc:title>
  <dc:creator>Bangera, Sushmitha</dc:creator>
  <cp:lastModifiedBy>Bangera, Sushmitha</cp:lastModifiedBy>
  <cp:revision>1</cp:revision>
  <dcterms:created xsi:type="dcterms:W3CDTF">2025-01-28T09:54:20Z</dcterms:created>
  <dcterms:modified xsi:type="dcterms:W3CDTF">2025-01-29T10:11:34Z</dcterms:modified>
</cp:coreProperties>
</file>