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72" r:id="rId6"/>
    <p:sldId id="267" r:id="rId7"/>
    <p:sldId id="258" r:id="rId8"/>
    <p:sldId id="260" r:id="rId9"/>
    <p:sldId id="266" r:id="rId10"/>
    <p:sldId id="273" r:id="rId11"/>
    <p:sldId id="261" r:id="rId12"/>
    <p:sldId id="262" r:id="rId13"/>
    <p:sldId id="275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49C2-9B89-46A4-9895-04D57615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6625E-43A9-43B8-8BD5-F43C2B6B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E846-C87E-4D2A-872F-E4F0A01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DF0A-97E8-412C-815E-538E2687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5A98-18B7-4DD4-8E31-4C5D471D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50E-F0EB-4DF6-8A1C-FDA6225D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88D71-B732-4803-B597-9088F57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B518-E6ED-4798-9988-6DEBCB67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1994-2343-4FEF-9379-347EE447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9EFD-39E3-4272-B578-87D816F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EFE7F-D0E4-4610-81B1-2A5585E6B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FB10-D684-4169-B611-23BB738F9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EA2B-1ED4-4A9E-8DB6-B26A7B1F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C6D0-02C1-4BBF-8AD5-7BDFE0A0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763E-4322-4D99-9E9D-B6C83981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05D0-89E7-4BD4-84C1-0052105E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2575-3CF4-491B-8857-802C849F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7F83-B134-4DCF-93F6-0F14E49E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1209-9F33-4EB0-B007-92D0EB56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AE1F-3FAC-4857-9D32-DD4F30EA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9D72-1AC7-4E54-916A-BC0FFCD0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6BED-5AEE-4807-A0F7-322A656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86F8-C4A3-4EC9-848B-E94D5C0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513F-722D-4392-A0FC-608A08C0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E033-7D87-43CE-A18D-FD8114B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7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3943-8269-4FCE-8D9F-A663CCB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A000-42EC-4745-8390-E0712966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4222-3A1B-422A-A781-A148D8C57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E99E-B2D7-4616-B2BE-8D272C51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A06A-7285-4AA7-A9B2-26E86B97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4BAB-7C77-46DA-BC51-26D41E50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5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5DB3-77F1-4B28-AF5B-6601E0D7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165-06D6-49CA-BCF1-16A89C4E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0702-5C08-4296-A4DF-A1D8FA89A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493DA-36A7-4900-B57C-9BC3AF0C4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BF182-192F-41A0-B517-7686812E7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2DA7A-E1EE-48FF-BE86-0E566BB6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D2F6B-E7C8-4ECB-9AC8-EE79DB5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795D-2C0B-4724-A159-AF304470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947B-25B9-4873-BC0D-586AFC56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B055-482B-43CD-BCFA-EA242F43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C163-8304-41D7-8613-13CA27EE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E9AAB-DBA2-4AB9-A392-670A8919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13E5E-B73C-4C74-B430-0437FAB5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D1B5-71BE-4881-BBB8-E12F967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87C0-319C-475B-A40B-3F197F4B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D1C7-4D9F-48E6-B4C4-4C5B4F07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EBA-6793-48AE-9365-390164F5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6F5E-DDC9-4BC0-83DE-23EF21A31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E243-0264-4A72-B0DB-57B4AED3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BAC3-50AF-4B2B-8040-D8DE803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43BA-D3D5-4590-8505-A37F42A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661-741E-4C5F-A391-30BE948C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16D65-F781-4328-953D-FEFC7EF8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2078F-296B-46A6-A025-B7119103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ACF6C-B86A-4F43-9FDF-F5E9D0B4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0D245-6981-4CF5-B56A-5B7F9D0B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0D8D-EE49-4C3A-B70D-A69A1604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4BF5C-2691-47E7-888A-FD954773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BE4A-FA1B-424B-A9C9-415C73D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D02F-C534-4A54-B569-254CFF6A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35F1-BF9C-4B83-9B8C-3A3C02E8B82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BA61-278F-47B4-ADA0-096DF444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940B-47CA-4D4C-B2CE-47CC89A78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6B62-D9F8-4B7A-8FFF-F034D9679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0F677-9A4A-4DF9-BA5F-48A3AE59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GB" sz="9600" dirty="0"/>
              <a:t>Web Application – To 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9353B-9C69-4EB4-A564-ACDCA5BE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Oforitsesan Towesho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1AD6-BBA0-4C64-82CC-06626C2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Consultant Journey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68C-115F-4E2B-938C-352949B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Spring Boot</a:t>
            </a:r>
          </a:p>
          <a:p>
            <a:pPr marL="0" indent="0">
              <a:buNone/>
            </a:pPr>
            <a:r>
              <a:rPr lang="en-GB" sz="2400" dirty="0"/>
              <a:t>Boot Strap</a:t>
            </a:r>
          </a:p>
          <a:p>
            <a:pPr marL="0" indent="0">
              <a:buNone/>
            </a:pPr>
            <a:r>
              <a:rPr lang="en-GB" sz="2400" dirty="0"/>
              <a:t>Selenium</a:t>
            </a:r>
          </a:p>
          <a:p>
            <a:pPr marL="0" indent="0">
              <a:buNone/>
            </a:pPr>
            <a:r>
              <a:rPr lang="en-GB" sz="2400" dirty="0"/>
              <a:t>Mockito</a:t>
            </a:r>
          </a:p>
        </p:txBody>
      </p:sp>
    </p:spTree>
    <p:extLst>
      <p:ext uri="{BB962C8B-B14F-4D97-AF65-F5344CB8AC3E}">
        <p14:creationId xmlns:p14="http://schemas.microsoft.com/office/powerpoint/2010/main" val="161060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97FEA-9977-49DB-8B4A-A35145F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Demonstration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1A61-C4E3-46BA-8994-8FBBF599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Creating a New Recipe</a:t>
            </a:r>
          </a:p>
          <a:p>
            <a:r>
              <a:rPr lang="en-GB" sz="2400" dirty="0"/>
              <a:t>Creating an Ingredient for a Recipe</a:t>
            </a:r>
          </a:p>
          <a:p>
            <a:r>
              <a:rPr lang="en-GB" sz="2400" dirty="0"/>
              <a:t>Update Recipe and Ingredient</a:t>
            </a:r>
          </a:p>
          <a:p>
            <a:r>
              <a:rPr lang="en-GB" sz="2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7902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B0A23-BA99-427C-8A2F-27505F11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Sprint Review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A581-60DF-485F-ABCF-69825A2B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did I not finish? Extra tasks etc</a:t>
            </a:r>
          </a:p>
          <a:p>
            <a:r>
              <a:rPr lang="en-GB" sz="2400" dirty="0"/>
              <a:t>What was finished?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642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0FE44-FB72-466E-B6EA-C82A7D9B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DDFC-7FE8-41BF-9C4E-0C555865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How did I set up GIT?</a:t>
            </a:r>
          </a:p>
          <a:p>
            <a:r>
              <a:rPr lang="en-GB" sz="2400" dirty="0"/>
              <a:t>How did it work out?</a:t>
            </a:r>
          </a:p>
          <a:p>
            <a:r>
              <a:rPr lang="en-GB" sz="2400" dirty="0"/>
              <a:t>What would I have done better?</a:t>
            </a:r>
          </a:p>
        </p:txBody>
      </p:sp>
    </p:spTree>
    <p:extLst>
      <p:ext uri="{BB962C8B-B14F-4D97-AF65-F5344CB8AC3E}">
        <p14:creationId xmlns:p14="http://schemas.microsoft.com/office/powerpoint/2010/main" val="413010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9F523-8EE1-423E-8DCA-B627751C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Sprint Retrospective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57F2-AF0C-41A5-9832-18ECB493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What went well?</a:t>
            </a:r>
          </a:p>
          <a:p>
            <a:r>
              <a:rPr lang="en-GB" sz="2400"/>
              <a:t>What could be improved?</a:t>
            </a:r>
          </a:p>
        </p:txBody>
      </p:sp>
    </p:spTree>
    <p:extLst>
      <p:ext uri="{BB962C8B-B14F-4D97-AF65-F5344CB8AC3E}">
        <p14:creationId xmlns:p14="http://schemas.microsoft.com/office/powerpoint/2010/main" val="35960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DA5B4-A13E-4157-A6E1-44FA82A4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/>
              <a:t>Future Prospects?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1833-6125-4E1E-9541-13B0869C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Integrate with shopping websites and Online Recipes</a:t>
            </a:r>
          </a:p>
          <a:p>
            <a:r>
              <a:rPr lang="en-GB" sz="2400" dirty="0"/>
              <a:t>Host it on a GCP</a:t>
            </a:r>
          </a:p>
        </p:txBody>
      </p:sp>
    </p:spTree>
    <p:extLst>
      <p:ext uri="{BB962C8B-B14F-4D97-AF65-F5344CB8AC3E}">
        <p14:creationId xmlns:p14="http://schemas.microsoft.com/office/powerpoint/2010/main" val="149835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2262-7CFD-467E-90CD-B8AE8413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B713-B54D-42D8-BCE3-0E4FF9EE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Anything questions that you may have?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4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1AD6-BBA0-4C64-82CC-06626C2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Who am I?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68C-115F-4E2B-938C-352949B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graduate of Computer Science from the University of Essex</a:t>
            </a:r>
          </a:p>
          <a:p>
            <a:r>
              <a:rPr lang="en-GB" sz="2400" dirty="0"/>
              <a:t>Have used Java MySQL GIT</a:t>
            </a:r>
          </a:p>
        </p:txBody>
      </p:sp>
    </p:spTree>
    <p:extLst>
      <p:ext uri="{BB962C8B-B14F-4D97-AF65-F5344CB8AC3E}">
        <p14:creationId xmlns:p14="http://schemas.microsoft.com/office/powerpoint/2010/main" val="6175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1AD6-BBA0-4C64-82CC-06626C2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Web Application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68C-115F-4E2B-938C-352949B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Allows the user to CREATE READ UPDATE and DELETE </a:t>
            </a:r>
          </a:p>
          <a:p>
            <a:pPr marL="0" indent="0">
              <a:buNone/>
            </a:pPr>
            <a:r>
              <a:rPr lang="en-GB" sz="2400" dirty="0"/>
              <a:t>Recipe and Ingredient Entities using a Front End made of HTML, JS, CSS</a:t>
            </a:r>
          </a:p>
          <a:p>
            <a:pPr marL="0" indent="0">
              <a:buNone/>
            </a:pPr>
            <a:r>
              <a:rPr lang="en-GB" sz="2400" dirty="0"/>
              <a:t>That integrates with an API developed using </a:t>
            </a:r>
            <a:r>
              <a:rPr lang="en-GB" sz="2400" dirty="0" err="1"/>
              <a:t>Springboot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37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0FE44-FB72-466E-B6EA-C82A7D9B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 dirty="0"/>
              <a:t>Concept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DDFC-7FE8-41BF-9C4E-0C555865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Recipes and Ingredients</a:t>
            </a:r>
          </a:p>
          <a:p>
            <a:r>
              <a:rPr lang="en-GB" sz="2400" dirty="0"/>
              <a:t>Simple and effective </a:t>
            </a:r>
          </a:p>
          <a:p>
            <a:r>
              <a:rPr lang="en-GB" sz="2400" dirty="0"/>
              <a:t>With more time Order and Own entities would have been added</a:t>
            </a:r>
          </a:p>
        </p:txBody>
      </p:sp>
    </p:spTree>
    <p:extLst>
      <p:ext uri="{BB962C8B-B14F-4D97-AF65-F5344CB8AC3E}">
        <p14:creationId xmlns:p14="http://schemas.microsoft.com/office/powerpoint/2010/main" val="17531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1AD6-BBA0-4C64-82CC-06626C2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Sprint Plan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68C-115F-4E2B-938C-352949B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Focus – what the User is seeing and what they are able to do</a:t>
            </a:r>
          </a:p>
          <a:p>
            <a:pPr marL="0" indent="0">
              <a:buNone/>
            </a:pPr>
            <a:r>
              <a:rPr lang="en-GB" sz="2400" dirty="0"/>
              <a:t>Application – What does that mean for the Backend? What does it mean for the Frontend?</a:t>
            </a:r>
          </a:p>
        </p:txBody>
      </p:sp>
    </p:spTree>
    <p:extLst>
      <p:ext uri="{BB962C8B-B14F-4D97-AF65-F5344CB8AC3E}">
        <p14:creationId xmlns:p14="http://schemas.microsoft.com/office/powerpoint/2010/main" val="183762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0D1B-85E6-4C80-8A33-A88E1171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D7449-6DC9-4E4F-A24B-5F6A4DDB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5" r="1660" b="5199"/>
          <a:stretch/>
        </p:blipFill>
        <p:spPr>
          <a:xfrm>
            <a:off x="0" y="0"/>
            <a:ext cx="11968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9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9B69B-E5D2-4FD0-8290-43BA338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What was my approach?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33B2-2EDE-411E-B38E-7DBEBFDC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Focus on the program working and reflecting the required functionality</a:t>
            </a:r>
          </a:p>
          <a:p>
            <a:r>
              <a:rPr lang="en-GB" sz="2400" dirty="0"/>
              <a:t>Backend &gt; Frontend – Developing</a:t>
            </a:r>
          </a:p>
          <a:p>
            <a:r>
              <a:rPr lang="en-GB" sz="2400" dirty="0"/>
              <a:t>Backend &gt; Frontend – Testing</a:t>
            </a:r>
          </a:p>
          <a:p>
            <a:r>
              <a:rPr lang="en-GB" sz="2400" dirty="0"/>
              <a:t>Work in a way that would allow most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85167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DC8FB-8849-4A91-8153-29F4EA7F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/>
              <a:t>Testing: Coverage, Static Analysis, red-green-refactoring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799D-8F02-444E-85DD-28671719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Coverage: 87%, aim was for 80% needed more time for testing</a:t>
            </a:r>
          </a:p>
          <a:p>
            <a:r>
              <a:rPr lang="en-GB" sz="2400" dirty="0"/>
              <a:t>Red-green-refactoring: helped improve the coverage, worked on the code to ensure most tests ran well</a:t>
            </a:r>
          </a:p>
          <a:p>
            <a:r>
              <a:rPr lang="en-GB" sz="2400" dirty="0"/>
              <a:t>Overall Coverage better than previous project</a:t>
            </a:r>
          </a:p>
        </p:txBody>
      </p:sp>
    </p:spTree>
    <p:extLst>
      <p:ext uri="{BB962C8B-B14F-4D97-AF65-F5344CB8AC3E}">
        <p14:creationId xmlns:p14="http://schemas.microsoft.com/office/powerpoint/2010/main" val="28314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47F4-2C35-46A5-AAC8-148128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F193-0DBD-477D-A3F5-5F467ED9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" r="2234" b="5377"/>
          <a:stretch/>
        </p:blipFill>
        <p:spPr>
          <a:xfrm>
            <a:off x="-79888" y="-20258"/>
            <a:ext cx="12188951" cy="68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293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 Application – To do List</vt:lpstr>
      <vt:lpstr>Who am I?</vt:lpstr>
      <vt:lpstr>Web Application  </vt:lpstr>
      <vt:lpstr>Concept</vt:lpstr>
      <vt:lpstr>Sprint Plan  </vt:lpstr>
      <vt:lpstr>PowerPoint Presentation</vt:lpstr>
      <vt:lpstr>What was my approach?</vt:lpstr>
      <vt:lpstr>Testing: Coverage, Static Analysis, red-green-refactoring</vt:lpstr>
      <vt:lpstr>PowerPoint Presentation</vt:lpstr>
      <vt:lpstr>Consultant Journey  </vt:lpstr>
      <vt:lpstr>Demonstration</vt:lpstr>
      <vt:lpstr>Sprint Review</vt:lpstr>
      <vt:lpstr>GIT</vt:lpstr>
      <vt:lpstr>Sprint Retrospective</vt:lpstr>
      <vt:lpstr>Future Prospects?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Oforitsesan Towesho</dc:creator>
  <cp:lastModifiedBy>Oforitsesan Towesho</cp:lastModifiedBy>
  <cp:revision>6</cp:revision>
  <dcterms:created xsi:type="dcterms:W3CDTF">2020-09-18T11:56:48Z</dcterms:created>
  <dcterms:modified xsi:type="dcterms:W3CDTF">2020-10-09T13:50:03Z</dcterms:modified>
</cp:coreProperties>
</file>