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8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1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5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1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0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8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3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4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0A73-CA06-4832-8696-D12D3336392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7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7CC2D9-6726-40A5-8981-3B4365DB966B}"/>
              </a:ext>
            </a:extLst>
          </p:cNvPr>
          <p:cNvSpPr txBox="1"/>
          <p:nvPr/>
        </p:nvSpPr>
        <p:spPr>
          <a:xfrm>
            <a:off x="844731" y="102776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Analysis of Current Trends in Software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7B3043-34F1-4431-B75A-44C7EE9F6743}"/>
              </a:ext>
            </a:extLst>
          </p:cNvPr>
          <p:cNvSpPr txBox="1"/>
          <p:nvPr/>
        </p:nvSpPr>
        <p:spPr>
          <a:xfrm>
            <a:off x="557344" y="1051499"/>
            <a:ext cx="113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Trend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F3DA7-434C-4F8C-B89B-2630A0B784EE}"/>
              </a:ext>
            </a:extLst>
          </p:cNvPr>
          <p:cNvSpPr txBox="1"/>
          <p:nvPr/>
        </p:nvSpPr>
        <p:spPr>
          <a:xfrm>
            <a:off x="2061754" y="1042123"/>
            <a:ext cx="140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CCB15-8719-4027-86D6-F77CFEC9FF97}"/>
              </a:ext>
            </a:extLst>
          </p:cNvPr>
          <p:cNvSpPr txBox="1"/>
          <p:nvPr/>
        </p:nvSpPr>
        <p:spPr>
          <a:xfrm>
            <a:off x="5203373" y="1050945"/>
            <a:ext cx="250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Why is it Happening?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5285F-B798-426E-BE8F-E3E82630ED64}"/>
              </a:ext>
            </a:extLst>
          </p:cNvPr>
          <p:cNvSpPr txBox="1"/>
          <p:nvPr/>
        </p:nvSpPr>
        <p:spPr>
          <a:xfrm>
            <a:off x="8325398" y="1042123"/>
            <a:ext cx="221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Expected Impact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A3384C5-ED92-4DD0-8396-F90206D48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798306"/>
              </p:ext>
            </p:extLst>
          </p:nvPr>
        </p:nvGraphicFramePr>
        <p:xfrm>
          <a:off x="566057" y="1051498"/>
          <a:ext cx="11251476" cy="528833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0457">
                  <a:extLst>
                    <a:ext uri="{9D8B030D-6E8A-4147-A177-3AD203B41FA5}">
                      <a16:colId xmlns:a16="http://schemas.microsoft.com/office/drawing/2014/main" val="226211329"/>
                    </a:ext>
                  </a:extLst>
                </a:gridCol>
                <a:gridCol w="3161212">
                  <a:extLst>
                    <a:ext uri="{9D8B030D-6E8A-4147-A177-3AD203B41FA5}">
                      <a16:colId xmlns:a16="http://schemas.microsoft.com/office/drawing/2014/main" val="848394521"/>
                    </a:ext>
                  </a:extLst>
                </a:gridCol>
                <a:gridCol w="3117668">
                  <a:extLst>
                    <a:ext uri="{9D8B030D-6E8A-4147-A177-3AD203B41FA5}">
                      <a16:colId xmlns:a16="http://schemas.microsoft.com/office/drawing/2014/main" val="956994733"/>
                    </a:ext>
                  </a:extLst>
                </a:gridCol>
                <a:gridCol w="3492139">
                  <a:extLst>
                    <a:ext uri="{9D8B030D-6E8A-4147-A177-3AD203B41FA5}">
                      <a16:colId xmlns:a16="http://schemas.microsoft.com/office/drawing/2014/main" val="2323803998"/>
                    </a:ext>
                  </a:extLst>
                </a:gridCol>
              </a:tblGrid>
              <a:tr h="4807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569361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r>
                        <a:rPr lang="en-US" sz="1100" b="1" dirty="0"/>
                        <a:t>Trend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The trend is…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Because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Experts predict…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607993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r>
                        <a:rPr lang="en-US" sz="1100" b="1" dirty="0"/>
                        <a:t>Trend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The trend is…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Because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Costs will go down…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504626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r>
                        <a:rPr lang="en-US" sz="1100" b="1" dirty="0"/>
                        <a:t>Trend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The trend is…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Because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Achieve faster time to market…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577509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26650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268742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endParaRPr 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39417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321140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585474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783434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76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68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85D3E1-3662-45A4-8326-4968A01FB61B}"/>
              </a:ext>
            </a:extLst>
          </p:cNvPr>
          <p:cNvSpPr txBox="1"/>
          <p:nvPr/>
        </p:nvSpPr>
        <p:spPr>
          <a:xfrm>
            <a:off x="844731" y="102776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Impact of Key Trends on a Real-World Project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BD88C9-609E-46A0-9BB7-BEC1BFCF278F}"/>
              </a:ext>
            </a:extLst>
          </p:cNvPr>
          <p:cNvSpPr/>
          <p:nvPr/>
        </p:nvSpPr>
        <p:spPr>
          <a:xfrm>
            <a:off x="6487886" y="1221857"/>
            <a:ext cx="4972596" cy="19289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9D933-C9CD-4906-8706-41997B33FB59}"/>
              </a:ext>
            </a:extLst>
          </p:cNvPr>
          <p:cNvSpPr txBox="1"/>
          <p:nvPr/>
        </p:nvSpPr>
        <p:spPr>
          <a:xfrm>
            <a:off x="6420398" y="852525"/>
            <a:ext cx="488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Process Description – How was the Project Done?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26E74-5F8B-4C5C-905E-0FB84241E817}"/>
              </a:ext>
            </a:extLst>
          </p:cNvPr>
          <p:cNvSpPr txBox="1"/>
          <p:nvPr/>
        </p:nvSpPr>
        <p:spPr>
          <a:xfrm>
            <a:off x="2081351" y="852525"/>
            <a:ext cx="207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Project Description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38CB53-A25B-4602-B5E8-C6F2B2A8EF90}"/>
              </a:ext>
            </a:extLst>
          </p:cNvPr>
          <p:cNvSpPr/>
          <p:nvPr/>
        </p:nvSpPr>
        <p:spPr>
          <a:xfrm>
            <a:off x="2177147" y="1234028"/>
            <a:ext cx="4014652" cy="19289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D3FF6-90FF-447C-A5E3-089042AC28C5}"/>
              </a:ext>
            </a:extLst>
          </p:cNvPr>
          <p:cNvSpPr txBox="1"/>
          <p:nvPr/>
        </p:nvSpPr>
        <p:spPr>
          <a:xfrm>
            <a:off x="2272937" y="1252812"/>
            <a:ext cx="3727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100" dirty="0"/>
              <a:t>What did or will the project accomplish?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100" dirty="0"/>
              <a:t>What was or will be your role?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BD2005-B756-434B-9449-0EEBCB903E69}"/>
              </a:ext>
            </a:extLst>
          </p:cNvPr>
          <p:cNvSpPr txBox="1"/>
          <p:nvPr/>
        </p:nvSpPr>
        <p:spPr>
          <a:xfrm>
            <a:off x="6509660" y="1241872"/>
            <a:ext cx="4889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100" dirty="0"/>
              <a:t>Major steps…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100" dirty="0"/>
              <a:t>Tools used…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100" dirty="0"/>
              <a:t>Methodology used…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66B58A-A308-4B52-B68E-D38189C9408A}"/>
              </a:ext>
            </a:extLst>
          </p:cNvPr>
          <p:cNvSpPr txBox="1"/>
          <p:nvPr/>
        </p:nvSpPr>
        <p:spPr>
          <a:xfrm>
            <a:off x="557343" y="3359281"/>
            <a:ext cx="2821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What key trends influenced your project?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CAFFBD-F43E-4A5A-A571-7EC623F57A51}"/>
              </a:ext>
            </a:extLst>
          </p:cNvPr>
          <p:cNvSpPr txBox="1"/>
          <p:nvPr/>
        </p:nvSpPr>
        <p:spPr>
          <a:xfrm>
            <a:off x="3383279" y="3358727"/>
            <a:ext cx="2503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How?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FEFA3E-3318-4EF9-88A5-221913DC2CBC}"/>
              </a:ext>
            </a:extLst>
          </p:cNvPr>
          <p:cNvSpPr txBox="1"/>
          <p:nvPr/>
        </p:nvSpPr>
        <p:spPr>
          <a:xfrm>
            <a:off x="6470467" y="3349905"/>
            <a:ext cx="2503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What was the impact?</a:t>
            </a:r>
          </a:p>
        </p:txBody>
      </p:sp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DB20C4AB-D14E-494E-B4F5-F7691FF49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672802"/>
              </p:ext>
            </p:extLst>
          </p:nvPr>
        </p:nvGraphicFramePr>
        <p:xfrm>
          <a:off x="642252" y="3385451"/>
          <a:ext cx="10818229" cy="28817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19257">
                  <a:extLst>
                    <a:ext uri="{9D8B030D-6E8A-4147-A177-3AD203B41FA5}">
                      <a16:colId xmlns:a16="http://schemas.microsoft.com/office/drawing/2014/main" val="226211329"/>
                    </a:ext>
                  </a:extLst>
                </a:gridCol>
                <a:gridCol w="3143794">
                  <a:extLst>
                    <a:ext uri="{9D8B030D-6E8A-4147-A177-3AD203B41FA5}">
                      <a16:colId xmlns:a16="http://schemas.microsoft.com/office/drawing/2014/main" val="956994733"/>
                    </a:ext>
                  </a:extLst>
                </a:gridCol>
                <a:gridCol w="4955178">
                  <a:extLst>
                    <a:ext uri="{9D8B030D-6E8A-4147-A177-3AD203B41FA5}">
                      <a16:colId xmlns:a16="http://schemas.microsoft.com/office/drawing/2014/main" val="2323803998"/>
                    </a:ext>
                  </a:extLst>
                </a:gridCol>
              </a:tblGrid>
              <a:tr h="6030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569361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en-US" sz="1100" b="1" dirty="0"/>
                        <a:t>Trend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xxxxx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xxxx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607993"/>
                  </a:ext>
                </a:extLst>
              </a:tr>
              <a:tr h="505097">
                <a:tc>
                  <a:txBody>
                    <a:bodyPr/>
                    <a:lstStyle/>
                    <a:p>
                      <a:r>
                        <a:rPr lang="en-US" sz="1100" b="1" dirty="0"/>
                        <a:t>Trend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xxxxx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xxxx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504626"/>
                  </a:ext>
                </a:extLst>
              </a:tr>
              <a:tr h="513806">
                <a:tc>
                  <a:txBody>
                    <a:bodyPr/>
                    <a:lstStyle/>
                    <a:p>
                      <a:r>
                        <a:rPr lang="en-US" sz="1100" b="1" dirty="0"/>
                        <a:t>Trend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xxxxx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xxxx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577509"/>
                  </a:ext>
                </a:extLst>
              </a:tr>
              <a:tr h="219095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26650"/>
                  </a:ext>
                </a:extLst>
              </a:tr>
              <a:tr h="219095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783434"/>
                  </a:ext>
                </a:extLst>
              </a:tr>
              <a:tr h="219095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763208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7FA69821-D2D2-4B76-ACB8-B9C6D66BCC0B}"/>
              </a:ext>
            </a:extLst>
          </p:cNvPr>
          <p:cNvSpPr/>
          <p:nvPr/>
        </p:nvSpPr>
        <p:spPr>
          <a:xfrm>
            <a:off x="642252" y="1241872"/>
            <a:ext cx="1317171" cy="19289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1469BB-A57C-4A63-900C-576AB6A97575}"/>
              </a:ext>
            </a:extLst>
          </p:cNvPr>
          <p:cNvSpPr txBox="1"/>
          <p:nvPr/>
        </p:nvSpPr>
        <p:spPr>
          <a:xfrm>
            <a:off x="642252" y="1261887"/>
            <a:ext cx="997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xxxxx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A79E81-67C8-40D9-B1B9-01A9B586D830}"/>
              </a:ext>
            </a:extLst>
          </p:cNvPr>
          <p:cNvSpPr txBox="1"/>
          <p:nvPr/>
        </p:nvSpPr>
        <p:spPr>
          <a:xfrm>
            <a:off x="539932" y="869141"/>
            <a:ext cx="146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Project Title</a:t>
            </a:r>
          </a:p>
        </p:txBody>
      </p:sp>
    </p:spTree>
    <p:extLst>
      <p:ext uri="{BB962C8B-B14F-4D97-AF65-F5344CB8AC3E}">
        <p14:creationId xmlns:p14="http://schemas.microsoft.com/office/powerpoint/2010/main" val="19244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</TotalTime>
  <Words>127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Malone</dc:creator>
  <cp:lastModifiedBy>Thomas Malone</cp:lastModifiedBy>
  <cp:revision>8</cp:revision>
  <dcterms:created xsi:type="dcterms:W3CDTF">2021-10-08T17:27:31Z</dcterms:created>
  <dcterms:modified xsi:type="dcterms:W3CDTF">2021-11-05T20:21:07Z</dcterms:modified>
</cp:coreProperties>
</file>