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55"/>
  </p:notesMasterIdLst>
  <p:sldIdLst>
    <p:sldId id="369" r:id="rId2"/>
    <p:sldId id="266" r:id="rId3"/>
    <p:sldId id="257" r:id="rId4"/>
    <p:sldId id="298" r:id="rId5"/>
    <p:sldId id="258" r:id="rId6"/>
    <p:sldId id="289" r:id="rId7"/>
    <p:sldId id="321" r:id="rId8"/>
    <p:sldId id="320" r:id="rId9"/>
    <p:sldId id="323" r:id="rId10"/>
    <p:sldId id="405" r:id="rId11"/>
    <p:sldId id="324" r:id="rId12"/>
    <p:sldId id="354" r:id="rId13"/>
    <p:sldId id="362" r:id="rId14"/>
    <p:sldId id="297" r:id="rId15"/>
    <p:sldId id="359" r:id="rId16"/>
    <p:sldId id="355" r:id="rId17"/>
    <p:sldId id="377" r:id="rId18"/>
    <p:sldId id="387" r:id="rId19"/>
    <p:sldId id="407" r:id="rId20"/>
    <p:sldId id="378" r:id="rId21"/>
    <p:sldId id="381" r:id="rId22"/>
    <p:sldId id="316" r:id="rId23"/>
    <p:sldId id="406" r:id="rId24"/>
    <p:sldId id="382" r:id="rId25"/>
    <p:sldId id="383" r:id="rId26"/>
    <p:sldId id="384" r:id="rId27"/>
    <p:sldId id="403" r:id="rId28"/>
    <p:sldId id="385" r:id="rId29"/>
    <p:sldId id="299" r:id="rId30"/>
    <p:sldId id="408" r:id="rId31"/>
    <p:sldId id="390" r:id="rId32"/>
    <p:sldId id="389" r:id="rId33"/>
    <p:sldId id="393" r:id="rId34"/>
    <p:sldId id="388" r:id="rId35"/>
    <p:sldId id="361" r:id="rId36"/>
    <p:sldId id="417" r:id="rId37"/>
    <p:sldId id="342" r:id="rId38"/>
    <p:sldId id="343" r:id="rId39"/>
    <p:sldId id="346" r:id="rId40"/>
    <p:sldId id="398" r:id="rId41"/>
    <p:sldId id="411" r:id="rId42"/>
    <p:sldId id="409" r:id="rId43"/>
    <p:sldId id="412" r:id="rId44"/>
    <p:sldId id="413" r:id="rId45"/>
    <p:sldId id="414" r:id="rId46"/>
    <p:sldId id="415" r:id="rId47"/>
    <p:sldId id="416" r:id="rId48"/>
    <p:sldId id="404" r:id="rId49"/>
    <p:sldId id="350" r:id="rId50"/>
    <p:sldId id="401" r:id="rId51"/>
    <p:sldId id="351" r:id="rId52"/>
    <p:sldId id="402" r:id="rId53"/>
    <p:sldId id="26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52C542-EF8E-5547-A01E-C2240DED3458}">
          <p14:sldIdLst>
            <p14:sldId id="369"/>
            <p14:sldId id="266"/>
            <p14:sldId id="257"/>
            <p14:sldId id="298"/>
            <p14:sldId id="258"/>
            <p14:sldId id="289"/>
            <p14:sldId id="321"/>
            <p14:sldId id="320"/>
            <p14:sldId id="323"/>
            <p14:sldId id="405"/>
            <p14:sldId id="324"/>
            <p14:sldId id="354"/>
            <p14:sldId id="362"/>
            <p14:sldId id="297"/>
            <p14:sldId id="359"/>
            <p14:sldId id="355"/>
            <p14:sldId id="377"/>
            <p14:sldId id="387"/>
            <p14:sldId id="407"/>
            <p14:sldId id="378"/>
            <p14:sldId id="381"/>
            <p14:sldId id="316"/>
            <p14:sldId id="406"/>
            <p14:sldId id="382"/>
            <p14:sldId id="383"/>
            <p14:sldId id="384"/>
            <p14:sldId id="403"/>
            <p14:sldId id="385"/>
            <p14:sldId id="299"/>
            <p14:sldId id="408"/>
            <p14:sldId id="390"/>
            <p14:sldId id="389"/>
            <p14:sldId id="393"/>
            <p14:sldId id="388"/>
            <p14:sldId id="361"/>
            <p14:sldId id="417"/>
            <p14:sldId id="342"/>
            <p14:sldId id="343"/>
            <p14:sldId id="346"/>
            <p14:sldId id="398"/>
            <p14:sldId id="411"/>
            <p14:sldId id="409"/>
            <p14:sldId id="412"/>
            <p14:sldId id="413"/>
            <p14:sldId id="414"/>
            <p14:sldId id="415"/>
            <p14:sldId id="416"/>
            <p14:sldId id="404"/>
            <p14:sldId id="350"/>
            <p14:sldId id="401"/>
            <p14:sldId id="351"/>
            <p14:sldId id="402"/>
            <p14:sldId id="2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Raghu Teja" initials="SRT" lastIdx="1" clrIdx="0">
    <p:extLst>
      <p:ext uri="{19B8F6BF-5375-455C-9EA6-DF929625EA0E}">
        <p15:presenceInfo xmlns:p15="http://schemas.microsoft.com/office/powerpoint/2012/main" userId="S::sairaghu.t@ugamsolutions.com::7717e8b2-e2cf-4703-b27a-f2b8757e50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C48A4-F1AE-4EAA-B291-FB2A0B46DDF7}" v="122" dt="2021-05-17T04:05:51.566"/>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94643"/>
  </p:normalViewPr>
  <p:slideViewPr>
    <p:cSldViewPr snapToGrid="0" snapToObjects="1">
      <p:cViewPr>
        <p:scale>
          <a:sx n="60" d="100"/>
          <a:sy n="60" d="100"/>
        </p:scale>
        <p:origin x="32" y="12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ghu Teja" userId="7717e8b2-e2cf-4703-b27a-f2b8757e5060" providerId="ADAL" clId="{EB66BD11-66F7-44D4-BE7F-1ED736C6D8D4}"/>
    <pc:docChg chg="undo custSel delSld modSld modSection">
      <pc:chgData name="Sai Raghu Teja" userId="7717e8b2-e2cf-4703-b27a-f2b8757e5060" providerId="ADAL" clId="{EB66BD11-66F7-44D4-BE7F-1ED736C6D8D4}" dt="2021-05-11T12:32:57.490" v="2164" actId="20577"/>
      <pc:docMkLst>
        <pc:docMk/>
      </pc:docMkLst>
      <pc:sldChg chg="modSp mod">
        <pc:chgData name="Sai Raghu Teja" userId="7717e8b2-e2cf-4703-b27a-f2b8757e5060" providerId="ADAL" clId="{EB66BD11-66F7-44D4-BE7F-1ED736C6D8D4}" dt="2021-05-11T09:59:44.536" v="921" actId="20577"/>
        <pc:sldMkLst>
          <pc:docMk/>
          <pc:sldMk cId="364228444" sldId="257"/>
        </pc:sldMkLst>
        <pc:spChg chg="mod">
          <ac:chgData name="Sai Raghu Teja" userId="7717e8b2-e2cf-4703-b27a-f2b8757e5060" providerId="ADAL" clId="{EB66BD11-66F7-44D4-BE7F-1ED736C6D8D4}" dt="2021-05-11T09:59:44.536" v="921" actId="20577"/>
          <ac:spMkLst>
            <pc:docMk/>
            <pc:sldMk cId="364228444" sldId="257"/>
            <ac:spMk id="3" creationId="{00000000-0000-0000-0000-000000000000}"/>
          </ac:spMkLst>
        </pc:spChg>
      </pc:sldChg>
      <pc:sldChg chg="modSp mod">
        <pc:chgData name="Sai Raghu Teja" userId="7717e8b2-e2cf-4703-b27a-f2b8757e5060" providerId="ADAL" clId="{EB66BD11-66F7-44D4-BE7F-1ED736C6D8D4}" dt="2021-05-11T09:58:48.270" v="913" actId="20577"/>
        <pc:sldMkLst>
          <pc:docMk/>
          <pc:sldMk cId="221558440" sldId="258"/>
        </pc:sldMkLst>
        <pc:spChg chg="mod">
          <ac:chgData name="Sai Raghu Teja" userId="7717e8b2-e2cf-4703-b27a-f2b8757e5060" providerId="ADAL" clId="{EB66BD11-66F7-44D4-BE7F-1ED736C6D8D4}" dt="2021-05-11T09:58:48.270" v="913" actId="20577"/>
          <ac:spMkLst>
            <pc:docMk/>
            <pc:sldMk cId="221558440" sldId="258"/>
            <ac:spMk id="2" creationId="{00000000-0000-0000-0000-000000000000}"/>
          </ac:spMkLst>
        </pc:spChg>
        <pc:spChg chg="mod">
          <ac:chgData name="Sai Raghu Teja" userId="7717e8b2-e2cf-4703-b27a-f2b8757e5060" providerId="ADAL" clId="{EB66BD11-66F7-44D4-BE7F-1ED736C6D8D4}" dt="2021-05-11T09:58:05.631" v="904" actId="1076"/>
          <ac:spMkLst>
            <pc:docMk/>
            <pc:sldMk cId="221558440" sldId="258"/>
            <ac:spMk id="3" creationId="{00000000-0000-0000-0000-000000000000}"/>
          </ac:spMkLst>
        </pc:spChg>
      </pc:sldChg>
      <pc:sldChg chg="modSp mod">
        <pc:chgData name="Sai Raghu Teja" userId="7717e8b2-e2cf-4703-b27a-f2b8757e5060" providerId="ADAL" clId="{EB66BD11-66F7-44D4-BE7F-1ED736C6D8D4}" dt="2021-05-11T12:20:42.603" v="2037" actId="20577"/>
        <pc:sldMkLst>
          <pc:docMk/>
          <pc:sldMk cId="661955081" sldId="289"/>
        </pc:sldMkLst>
        <pc:spChg chg="mod">
          <ac:chgData name="Sai Raghu Teja" userId="7717e8b2-e2cf-4703-b27a-f2b8757e5060" providerId="ADAL" clId="{EB66BD11-66F7-44D4-BE7F-1ED736C6D8D4}" dt="2021-05-11T09:58:43.688" v="911" actId="20577"/>
          <ac:spMkLst>
            <pc:docMk/>
            <pc:sldMk cId="661955081" sldId="289"/>
            <ac:spMk id="2" creationId="{00000000-0000-0000-0000-000000000000}"/>
          </ac:spMkLst>
        </pc:spChg>
        <pc:spChg chg="mod">
          <ac:chgData name="Sai Raghu Teja" userId="7717e8b2-e2cf-4703-b27a-f2b8757e5060" providerId="ADAL" clId="{EB66BD11-66F7-44D4-BE7F-1ED736C6D8D4}" dt="2021-05-11T12:20:42.603" v="2037" actId="20577"/>
          <ac:spMkLst>
            <pc:docMk/>
            <pc:sldMk cId="661955081" sldId="289"/>
            <ac:spMk id="3" creationId="{00000000-0000-0000-0000-000000000000}"/>
          </ac:spMkLst>
        </pc:spChg>
      </pc:sldChg>
      <pc:sldChg chg="modSp mod">
        <pc:chgData name="Sai Raghu Teja" userId="7717e8b2-e2cf-4703-b27a-f2b8757e5060" providerId="ADAL" clId="{EB66BD11-66F7-44D4-BE7F-1ED736C6D8D4}" dt="2021-05-11T12:11:03.280" v="1970" actId="20577"/>
        <pc:sldMkLst>
          <pc:docMk/>
          <pc:sldMk cId="1102713256" sldId="298"/>
        </pc:sldMkLst>
        <pc:spChg chg="mod">
          <ac:chgData name="Sai Raghu Teja" userId="7717e8b2-e2cf-4703-b27a-f2b8757e5060" providerId="ADAL" clId="{EB66BD11-66F7-44D4-BE7F-1ED736C6D8D4}" dt="2021-05-11T12:11:03.280" v="1970" actId="20577"/>
          <ac:spMkLst>
            <pc:docMk/>
            <pc:sldMk cId="1102713256" sldId="298"/>
            <ac:spMk id="2" creationId="{00000000-0000-0000-0000-000000000000}"/>
          </ac:spMkLst>
        </pc:spChg>
      </pc:sldChg>
      <pc:sldChg chg="delSp mod">
        <pc:chgData name="Sai Raghu Teja" userId="7717e8b2-e2cf-4703-b27a-f2b8757e5060" providerId="ADAL" clId="{EB66BD11-66F7-44D4-BE7F-1ED736C6D8D4}" dt="2021-05-11T09:29:30.413" v="122" actId="478"/>
        <pc:sldMkLst>
          <pc:docMk/>
          <pc:sldMk cId="1120048829" sldId="320"/>
        </pc:sldMkLst>
        <pc:graphicFrameChg chg="del">
          <ac:chgData name="Sai Raghu Teja" userId="7717e8b2-e2cf-4703-b27a-f2b8757e5060" providerId="ADAL" clId="{EB66BD11-66F7-44D4-BE7F-1ED736C6D8D4}" dt="2021-05-11T09:29:30.413" v="122" actId="478"/>
          <ac:graphicFrameMkLst>
            <pc:docMk/>
            <pc:sldMk cId="1120048829" sldId="320"/>
            <ac:graphicFrameMk id="4" creationId="{00000000-0000-0000-0000-000000000000}"/>
          </ac:graphicFrameMkLst>
        </pc:graphicFrameChg>
      </pc:sldChg>
      <pc:sldChg chg="modSp mod">
        <pc:chgData name="Sai Raghu Teja" userId="7717e8b2-e2cf-4703-b27a-f2b8757e5060" providerId="ADAL" clId="{EB66BD11-66F7-44D4-BE7F-1ED736C6D8D4}" dt="2021-05-11T10:52:14.557" v="1372" actId="20577"/>
        <pc:sldMkLst>
          <pc:docMk/>
          <pc:sldMk cId="1500474762" sldId="323"/>
        </pc:sldMkLst>
        <pc:spChg chg="mod">
          <ac:chgData name="Sai Raghu Teja" userId="7717e8b2-e2cf-4703-b27a-f2b8757e5060" providerId="ADAL" clId="{EB66BD11-66F7-44D4-BE7F-1ED736C6D8D4}" dt="2021-05-11T10:52:14.557" v="1372" actId="20577"/>
          <ac:spMkLst>
            <pc:docMk/>
            <pc:sldMk cId="1500474762" sldId="323"/>
            <ac:spMk id="3" creationId="{00000000-0000-0000-0000-000000000000}"/>
          </ac:spMkLst>
        </pc:spChg>
      </pc:sldChg>
      <pc:sldChg chg="modSp mod">
        <pc:chgData name="Sai Raghu Teja" userId="7717e8b2-e2cf-4703-b27a-f2b8757e5060" providerId="ADAL" clId="{EB66BD11-66F7-44D4-BE7F-1ED736C6D8D4}" dt="2021-05-11T12:24:29.970" v="2068" actId="20577"/>
        <pc:sldMkLst>
          <pc:docMk/>
          <pc:sldMk cId="532495011" sldId="324"/>
        </pc:sldMkLst>
        <pc:spChg chg="mod">
          <ac:chgData name="Sai Raghu Teja" userId="7717e8b2-e2cf-4703-b27a-f2b8757e5060" providerId="ADAL" clId="{EB66BD11-66F7-44D4-BE7F-1ED736C6D8D4}" dt="2021-05-11T12:24:29.970" v="2068" actId="20577"/>
          <ac:spMkLst>
            <pc:docMk/>
            <pc:sldMk cId="532495011" sldId="324"/>
            <ac:spMk id="2" creationId="{00000000-0000-0000-0000-000000000000}"/>
          </ac:spMkLst>
        </pc:spChg>
      </pc:sldChg>
      <pc:sldChg chg="addSp delSp modSp mod">
        <pc:chgData name="Sai Raghu Teja" userId="7717e8b2-e2cf-4703-b27a-f2b8757e5060" providerId="ADAL" clId="{EB66BD11-66F7-44D4-BE7F-1ED736C6D8D4}" dt="2021-05-11T12:26:45.423" v="2136" actId="20577"/>
        <pc:sldMkLst>
          <pc:docMk/>
          <pc:sldMk cId="3112290278" sldId="346"/>
        </pc:sldMkLst>
        <pc:spChg chg="del mod">
          <ac:chgData name="Sai Raghu Teja" userId="7717e8b2-e2cf-4703-b27a-f2b8757e5060" providerId="ADAL" clId="{EB66BD11-66F7-44D4-BE7F-1ED736C6D8D4}" dt="2021-05-11T11:57:23.152" v="1822" actId="478"/>
          <ac:spMkLst>
            <pc:docMk/>
            <pc:sldMk cId="3112290278" sldId="346"/>
            <ac:spMk id="2" creationId="{00000000-0000-0000-0000-000000000000}"/>
          </ac:spMkLst>
        </pc:spChg>
        <pc:spChg chg="add mod">
          <ac:chgData name="Sai Raghu Teja" userId="7717e8b2-e2cf-4703-b27a-f2b8757e5060" providerId="ADAL" clId="{EB66BD11-66F7-44D4-BE7F-1ED736C6D8D4}" dt="2021-05-11T12:26:45.423" v="2136" actId="20577"/>
          <ac:spMkLst>
            <pc:docMk/>
            <pc:sldMk cId="3112290278" sldId="346"/>
            <ac:spMk id="3" creationId="{01086F15-00FB-4C1A-BDAC-8D684B845EE9}"/>
          </ac:spMkLst>
        </pc:spChg>
      </pc:sldChg>
      <pc:sldChg chg="modSp mod">
        <pc:chgData name="Sai Raghu Teja" userId="7717e8b2-e2cf-4703-b27a-f2b8757e5060" providerId="ADAL" clId="{EB66BD11-66F7-44D4-BE7F-1ED736C6D8D4}" dt="2021-05-11T12:29:13.494" v="2153" actId="6549"/>
        <pc:sldMkLst>
          <pc:docMk/>
          <pc:sldMk cId="1622597488" sldId="350"/>
        </pc:sldMkLst>
        <pc:spChg chg="mod">
          <ac:chgData name="Sai Raghu Teja" userId="7717e8b2-e2cf-4703-b27a-f2b8757e5060" providerId="ADAL" clId="{EB66BD11-66F7-44D4-BE7F-1ED736C6D8D4}" dt="2021-05-11T12:29:13.494" v="2153" actId="6549"/>
          <ac:spMkLst>
            <pc:docMk/>
            <pc:sldMk cId="1622597488" sldId="350"/>
            <ac:spMk id="3" creationId="{00000000-0000-0000-0000-000000000000}"/>
          </ac:spMkLst>
        </pc:spChg>
      </pc:sldChg>
      <pc:sldChg chg="addSp delSp modSp mod">
        <pc:chgData name="Sai Raghu Teja" userId="7717e8b2-e2cf-4703-b27a-f2b8757e5060" providerId="ADAL" clId="{EB66BD11-66F7-44D4-BE7F-1ED736C6D8D4}" dt="2021-05-11T11:38:31.044" v="1597" actId="20577"/>
        <pc:sldMkLst>
          <pc:docMk/>
          <pc:sldMk cId="870305000" sldId="361"/>
        </pc:sldMkLst>
        <pc:graphicFrameChg chg="add mod modGraphic">
          <ac:chgData name="Sai Raghu Teja" userId="7717e8b2-e2cf-4703-b27a-f2b8757e5060" providerId="ADAL" clId="{EB66BD11-66F7-44D4-BE7F-1ED736C6D8D4}" dt="2021-05-11T11:38:31.044" v="1597" actId="20577"/>
          <ac:graphicFrameMkLst>
            <pc:docMk/>
            <pc:sldMk cId="870305000" sldId="361"/>
            <ac:graphicFrameMk id="3" creationId="{F019174A-50C4-4664-AE3B-BC2382F93844}"/>
          </ac:graphicFrameMkLst>
        </pc:graphicFrameChg>
        <pc:graphicFrameChg chg="del mod modGraphic">
          <ac:chgData name="Sai Raghu Teja" userId="7717e8b2-e2cf-4703-b27a-f2b8757e5060" providerId="ADAL" clId="{EB66BD11-66F7-44D4-BE7F-1ED736C6D8D4}" dt="2021-05-11T11:01:27.655" v="1579" actId="478"/>
          <ac:graphicFrameMkLst>
            <pc:docMk/>
            <pc:sldMk cId="870305000" sldId="361"/>
            <ac:graphicFrameMk id="5" creationId="{DDEAD269-207C-4BC2-8018-AAEDE63512ED}"/>
          </ac:graphicFrameMkLst>
        </pc:graphicFrameChg>
      </pc:sldChg>
      <pc:sldChg chg="addSp delSp modSp mod">
        <pc:chgData name="Sai Raghu Teja" userId="7717e8b2-e2cf-4703-b27a-f2b8757e5060" providerId="ADAL" clId="{EB66BD11-66F7-44D4-BE7F-1ED736C6D8D4}" dt="2021-05-11T11:45:42.785" v="1642" actId="12385"/>
        <pc:sldMkLst>
          <pc:docMk/>
          <pc:sldMk cId="1848520019" sldId="362"/>
        </pc:sldMkLst>
        <pc:spChg chg="del">
          <ac:chgData name="Sai Raghu Teja" userId="7717e8b2-e2cf-4703-b27a-f2b8757e5060" providerId="ADAL" clId="{EB66BD11-66F7-44D4-BE7F-1ED736C6D8D4}" dt="2021-05-11T11:45:04.353" v="1625" actId="478"/>
          <ac:spMkLst>
            <pc:docMk/>
            <pc:sldMk cId="1848520019" sldId="362"/>
            <ac:spMk id="3" creationId="{00000000-0000-0000-0000-000000000000}"/>
          </ac:spMkLst>
        </pc:spChg>
        <pc:graphicFrameChg chg="add mod modGraphic">
          <ac:chgData name="Sai Raghu Teja" userId="7717e8b2-e2cf-4703-b27a-f2b8757e5060" providerId="ADAL" clId="{EB66BD11-66F7-44D4-BE7F-1ED736C6D8D4}" dt="2021-05-11T11:45:42.785" v="1642" actId="12385"/>
          <ac:graphicFrameMkLst>
            <pc:docMk/>
            <pc:sldMk cId="1848520019" sldId="362"/>
            <ac:graphicFrameMk id="2" creationId="{DA78B967-8730-4E09-8189-6D2341CE3BE1}"/>
          </ac:graphicFrameMkLst>
        </pc:graphicFrameChg>
      </pc:sldChg>
      <pc:sldChg chg="del">
        <pc:chgData name="Sai Raghu Teja" userId="7717e8b2-e2cf-4703-b27a-f2b8757e5060" providerId="ADAL" clId="{EB66BD11-66F7-44D4-BE7F-1ED736C6D8D4}" dt="2021-05-11T11:37:54.173" v="1592" actId="47"/>
        <pc:sldMkLst>
          <pc:docMk/>
          <pc:sldMk cId="177332700" sldId="366"/>
        </pc:sldMkLst>
      </pc:sldChg>
      <pc:sldChg chg="addSp delSp modSp mod">
        <pc:chgData name="Sai Raghu Teja" userId="7717e8b2-e2cf-4703-b27a-f2b8757e5060" providerId="ADAL" clId="{EB66BD11-66F7-44D4-BE7F-1ED736C6D8D4}" dt="2021-05-11T10:12:32.159" v="1097" actId="14100"/>
        <pc:sldMkLst>
          <pc:docMk/>
          <pc:sldMk cId="3388331247" sldId="378"/>
        </pc:sldMkLst>
        <pc:picChg chg="add mod">
          <ac:chgData name="Sai Raghu Teja" userId="7717e8b2-e2cf-4703-b27a-f2b8757e5060" providerId="ADAL" clId="{EB66BD11-66F7-44D4-BE7F-1ED736C6D8D4}" dt="2021-05-11T10:12:32.159" v="1097" actId="14100"/>
          <ac:picMkLst>
            <pc:docMk/>
            <pc:sldMk cId="3388331247" sldId="378"/>
            <ac:picMk id="5" creationId="{AC9BF41C-1DE2-45F4-8F5B-664153E5ADBB}"/>
          </ac:picMkLst>
        </pc:picChg>
        <pc:picChg chg="del">
          <ac:chgData name="Sai Raghu Teja" userId="7717e8b2-e2cf-4703-b27a-f2b8757e5060" providerId="ADAL" clId="{EB66BD11-66F7-44D4-BE7F-1ED736C6D8D4}" dt="2021-05-11T10:11:20.277" v="1077" actId="478"/>
          <ac:picMkLst>
            <pc:docMk/>
            <pc:sldMk cId="3388331247" sldId="378"/>
            <ac:picMk id="13" creationId="{8442BAB2-74D3-4618-B326-366B26360212}"/>
          </ac:picMkLst>
        </pc:picChg>
      </pc:sldChg>
      <pc:sldChg chg="addSp delSp modSp mod">
        <pc:chgData name="Sai Raghu Teja" userId="7717e8b2-e2cf-4703-b27a-f2b8757e5060" providerId="ADAL" clId="{EB66BD11-66F7-44D4-BE7F-1ED736C6D8D4}" dt="2021-05-11T10:11:00.391" v="1076" actId="26606"/>
        <pc:sldMkLst>
          <pc:docMk/>
          <pc:sldMk cId="3704510704" sldId="380"/>
        </pc:sldMkLst>
        <pc:picChg chg="add mod">
          <ac:chgData name="Sai Raghu Teja" userId="7717e8b2-e2cf-4703-b27a-f2b8757e5060" providerId="ADAL" clId="{EB66BD11-66F7-44D4-BE7F-1ED736C6D8D4}" dt="2021-05-11T10:11:00.391" v="1076" actId="26606"/>
          <ac:picMkLst>
            <pc:docMk/>
            <pc:sldMk cId="3704510704" sldId="380"/>
            <ac:picMk id="3" creationId="{8283EADB-B5EA-4919-8EA3-8B05FAEC2DE3}"/>
          </ac:picMkLst>
        </pc:picChg>
        <pc:picChg chg="del mod">
          <ac:chgData name="Sai Raghu Teja" userId="7717e8b2-e2cf-4703-b27a-f2b8757e5060" providerId="ADAL" clId="{EB66BD11-66F7-44D4-BE7F-1ED736C6D8D4}" dt="2021-05-11T10:10:57.200" v="1075" actId="478"/>
          <ac:picMkLst>
            <pc:docMk/>
            <pc:sldMk cId="3704510704" sldId="380"/>
            <ac:picMk id="13" creationId="{FE4236D3-ED11-444A-925B-209AD60A3376}"/>
          </ac:picMkLst>
        </pc:picChg>
        <pc:cxnChg chg="del">
          <ac:chgData name="Sai Raghu Teja" userId="7717e8b2-e2cf-4703-b27a-f2b8757e5060" providerId="ADAL" clId="{EB66BD11-66F7-44D4-BE7F-1ED736C6D8D4}" dt="2021-05-11T10:11:00.391" v="1076" actId="26606"/>
          <ac:cxnSpMkLst>
            <pc:docMk/>
            <pc:sldMk cId="3704510704" sldId="380"/>
            <ac:cxnSpMk id="47" creationId="{91B6081D-D3E8-4209-B85B-EB1C655A6272}"/>
          </ac:cxnSpMkLst>
        </pc:cxnChg>
        <pc:cxnChg chg="del">
          <ac:chgData name="Sai Raghu Teja" userId="7717e8b2-e2cf-4703-b27a-f2b8757e5060" providerId="ADAL" clId="{EB66BD11-66F7-44D4-BE7F-1ED736C6D8D4}" dt="2021-05-11T10:11:00.391" v="1076" actId="26606"/>
          <ac:cxnSpMkLst>
            <pc:docMk/>
            <pc:sldMk cId="3704510704" sldId="380"/>
            <ac:cxnSpMk id="49" creationId="{28CA55E4-1295-45C8-BA05-5A9E705B749A}"/>
          </ac:cxnSpMkLst>
        </pc:cxnChg>
        <pc:cxnChg chg="del">
          <ac:chgData name="Sai Raghu Teja" userId="7717e8b2-e2cf-4703-b27a-f2b8757e5060" providerId="ADAL" clId="{EB66BD11-66F7-44D4-BE7F-1ED736C6D8D4}" dt="2021-05-11T10:11:00.391" v="1076" actId="26606"/>
          <ac:cxnSpMkLst>
            <pc:docMk/>
            <pc:sldMk cId="3704510704" sldId="380"/>
            <ac:cxnSpMk id="51" creationId="{08C5794E-A9A1-4A23-AF68-C79A7822334C}"/>
          </ac:cxnSpMkLst>
        </pc:cxnChg>
        <pc:cxnChg chg="add">
          <ac:chgData name="Sai Raghu Teja" userId="7717e8b2-e2cf-4703-b27a-f2b8757e5060" providerId="ADAL" clId="{EB66BD11-66F7-44D4-BE7F-1ED736C6D8D4}" dt="2021-05-11T10:11:00.391" v="1076" actId="26606"/>
          <ac:cxnSpMkLst>
            <pc:docMk/>
            <pc:sldMk cId="3704510704" sldId="380"/>
            <ac:cxnSpMk id="56" creationId="{91B6081D-D3E8-4209-B85B-EB1C655A6272}"/>
          </ac:cxnSpMkLst>
        </pc:cxnChg>
        <pc:cxnChg chg="add">
          <ac:chgData name="Sai Raghu Teja" userId="7717e8b2-e2cf-4703-b27a-f2b8757e5060" providerId="ADAL" clId="{EB66BD11-66F7-44D4-BE7F-1ED736C6D8D4}" dt="2021-05-11T10:11:00.391" v="1076" actId="26606"/>
          <ac:cxnSpMkLst>
            <pc:docMk/>
            <pc:sldMk cId="3704510704" sldId="380"/>
            <ac:cxnSpMk id="58" creationId="{28CA55E4-1295-45C8-BA05-5A9E705B749A}"/>
          </ac:cxnSpMkLst>
        </pc:cxnChg>
        <pc:cxnChg chg="add">
          <ac:chgData name="Sai Raghu Teja" userId="7717e8b2-e2cf-4703-b27a-f2b8757e5060" providerId="ADAL" clId="{EB66BD11-66F7-44D4-BE7F-1ED736C6D8D4}" dt="2021-05-11T10:11:00.391" v="1076" actId="26606"/>
          <ac:cxnSpMkLst>
            <pc:docMk/>
            <pc:sldMk cId="3704510704" sldId="380"/>
            <ac:cxnSpMk id="60" creationId="{08C5794E-A9A1-4A23-AF68-C79A7822334C}"/>
          </ac:cxnSpMkLst>
        </pc:cxnChg>
      </pc:sldChg>
      <pc:sldChg chg="addSp delSp modSp mod">
        <pc:chgData name="Sai Raghu Teja" userId="7717e8b2-e2cf-4703-b27a-f2b8757e5060" providerId="ADAL" clId="{EB66BD11-66F7-44D4-BE7F-1ED736C6D8D4}" dt="2021-05-11T10:10:23.035" v="1071" actId="26606"/>
        <pc:sldMkLst>
          <pc:docMk/>
          <pc:sldMk cId="921066941" sldId="383"/>
        </pc:sldMkLst>
        <pc:spChg chg="del">
          <ac:chgData name="Sai Raghu Teja" userId="7717e8b2-e2cf-4703-b27a-f2b8757e5060" providerId="ADAL" clId="{EB66BD11-66F7-44D4-BE7F-1ED736C6D8D4}" dt="2021-05-11T10:10:23.035" v="1071" actId="26606"/>
          <ac:spMkLst>
            <pc:docMk/>
            <pc:sldMk cId="921066941" sldId="383"/>
            <ac:spMk id="30" creationId="{E1750109-3B91-4506-B997-0CD8E35A1488}"/>
          </ac:spMkLst>
        </pc:spChg>
        <pc:spChg chg="del">
          <ac:chgData name="Sai Raghu Teja" userId="7717e8b2-e2cf-4703-b27a-f2b8757e5060" providerId="ADAL" clId="{EB66BD11-66F7-44D4-BE7F-1ED736C6D8D4}" dt="2021-05-11T10:10:23.035" v="1071" actId="26606"/>
          <ac:spMkLst>
            <pc:docMk/>
            <pc:sldMk cId="921066941" sldId="383"/>
            <ac:spMk id="32" creationId="{E72D8D1B-59F6-4FF3-8547-9BBB6129F2FA}"/>
          </ac:spMkLst>
        </pc:spChg>
        <pc:spChg chg="del">
          <ac:chgData name="Sai Raghu Teja" userId="7717e8b2-e2cf-4703-b27a-f2b8757e5060" providerId="ADAL" clId="{EB66BD11-66F7-44D4-BE7F-1ED736C6D8D4}" dt="2021-05-11T10:10:23.035" v="1071" actId="26606"/>
          <ac:spMkLst>
            <pc:docMk/>
            <pc:sldMk cId="921066941" sldId="383"/>
            <ac:spMk id="34" creationId="{14044C96-7CFD-44DB-A579-D77B0D37C681}"/>
          </ac:spMkLst>
        </pc:spChg>
        <pc:spChg chg="del">
          <ac:chgData name="Sai Raghu Teja" userId="7717e8b2-e2cf-4703-b27a-f2b8757e5060" providerId="ADAL" clId="{EB66BD11-66F7-44D4-BE7F-1ED736C6D8D4}" dt="2021-05-11T10:10:23.035" v="1071" actId="26606"/>
          <ac:spMkLst>
            <pc:docMk/>
            <pc:sldMk cId="921066941" sldId="383"/>
            <ac:spMk id="36" creationId="{8FC8C21F-9484-4A71-ABFA-6C10682FAC3E}"/>
          </ac:spMkLst>
        </pc:spChg>
        <pc:spChg chg="del">
          <ac:chgData name="Sai Raghu Teja" userId="7717e8b2-e2cf-4703-b27a-f2b8757e5060" providerId="ADAL" clId="{EB66BD11-66F7-44D4-BE7F-1ED736C6D8D4}" dt="2021-05-11T10:10:23.035" v="1071" actId="26606"/>
          <ac:spMkLst>
            <pc:docMk/>
            <pc:sldMk cId="921066941" sldId="383"/>
            <ac:spMk id="38" creationId="{2C444748-5A8D-4B53-89FE-42B455DFA2D1}"/>
          </ac:spMkLst>
        </pc:spChg>
        <pc:spChg chg="del">
          <ac:chgData name="Sai Raghu Teja" userId="7717e8b2-e2cf-4703-b27a-f2b8757e5060" providerId="ADAL" clId="{EB66BD11-66F7-44D4-BE7F-1ED736C6D8D4}" dt="2021-05-11T10:10:23.035" v="1071" actId="26606"/>
          <ac:spMkLst>
            <pc:docMk/>
            <pc:sldMk cId="921066941" sldId="383"/>
            <ac:spMk id="40" creationId="{F4FFA271-A10A-4AC3-8F06-E3313A197A80}"/>
          </ac:spMkLst>
        </pc:spChg>
        <pc:spChg chg="add">
          <ac:chgData name="Sai Raghu Teja" userId="7717e8b2-e2cf-4703-b27a-f2b8757e5060" providerId="ADAL" clId="{EB66BD11-66F7-44D4-BE7F-1ED736C6D8D4}" dt="2021-05-11T10:10:23.035" v="1071" actId="26606"/>
          <ac:spMkLst>
            <pc:docMk/>
            <pc:sldMk cId="921066941" sldId="383"/>
            <ac:spMk id="45" creationId="{E1750109-3B91-4506-B997-0CD8E35A1488}"/>
          </ac:spMkLst>
        </pc:spChg>
        <pc:spChg chg="add">
          <ac:chgData name="Sai Raghu Teja" userId="7717e8b2-e2cf-4703-b27a-f2b8757e5060" providerId="ADAL" clId="{EB66BD11-66F7-44D4-BE7F-1ED736C6D8D4}" dt="2021-05-11T10:10:23.035" v="1071" actId="26606"/>
          <ac:spMkLst>
            <pc:docMk/>
            <pc:sldMk cId="921066941" sldId="383"/>
            <ac:spMk id="47" creationId="{E72D8D1B-59F6-4FF3-8547-9BBB6129F2FA}"/>
          </ac:spMkLst>
        </pc:spChg>
        <pc:spChg chg="add">
          <ac:chgData name="Sai Raghu Teja" userId="7717e8b2-e2cf-4703-b27a-f2b8757e5060" providerId="ADAL" clId="{EB66BD11-66F7-44D4-BE7F-1ED736C6D8D4}" dt="2021-05-11T10:10:23.035" v="1071" actId="26606"/>
          <ac:spMkLst>
            <pc:docMk/>
            <pc:sldMk cId="921066941" sldId="383"/>
            <ac:spMk id="49" creationId="{14044C96-7CFD-44DB-A579-D77B0D37C681}"/>
          </ac:spMkLst>
        </pc:spChg>
        <pc:spChg chg="add">
          <ac:chgData name="Sai Raghu Teja" userId="7717e8b2-e2cf-4703-b27a-f2b8757e5060" providerId="ADAL" clId="{EB66BD11-66F7-44D4-BE7F-1ED736C6D8D4}" dt="2021-05-11T10:10:23.035" v="1071" actId="26606"/>
          <ac:spMkLst>
            <pc:docMk/>
            <pc:sldMk cId="921066941" sldId="383"/>
            <ac:spMk id="51" creationId="{8FC8C21F-9484-4A71-ABFA-6C10682FAC3E}"/>
          </ac:spMkLst>
        </pc:spChg>
        <pc:spChg chg="add">
          <ac:chgData name="Sai Raghu Teja" userId="7717e8b2-e2cf-4703-b27a-f2b8757e5060" providerId="ADAL" clId="{EB66BD11-66F7-44D4-BE7F-1ED736C6D8D4}" dt="2021-05-11T10:10:23.035" v="1071" actId="26606"/>
          <ac:spMkLst>
            <pc:docMk/>
            <pc:sldMk cId="921066941" sldId="383"/>
            <ac:spMk id="53" creationId="{2C444748-5A8D-4B53-89FE-42B455DFA2D1}"/>
          </ac:spMkLst>
        </pc:spChg>
        <pc:spChg chg="add">
          <ac:chgData name="Sai Raghu Teja" userId="7717e8b2-e2cf-4703-b27a-f2b8757e5060" providerId="ADAL" clId="{EB66BD11-66F7-44D4-BE7F-1ED736C6D8D4}" dt="2021-05-11T10:10:23.035" v="1071" actId="26606"/>
          <ac:spMkLst>
            <pc:docMk/>
            <pc:sldMk cId="921066941" sldId="383"/>
            <ac:spMk id="55" creationId="{F4FFA271-A10A-4AC3-8F06-E3313A197A80}"/>
          </ac:spMkLst>
        </pc:spChg>
        <pc:picChg chg="add mod ord">
          <ac:chgData name="Sai Raghu Teja" userId="7717e8b2-e2cf-4703-b27a-f2b8757e5060" providerId="ADAL" clId="{EB66BD11-66F7-44D4-BE7F-1ED736C6D8D4}" dt="2021-05-11T10:10:23.035" v="1071" actId="26606"/>
          <ac:picMkLst>
            <pc:docMk/>
            <pc:sldMk cId="921066941" sldId="383"/>
            <ac:picMk id="3" creationId="{829E8C6A-CCD7-4A6A-919D-BF774AA79FA7}"/>
          </ac:picMkLst>
        </pc:picChg>
        <pc:picChg chg="del">
          <ac:chgData name="Sai Raghu Teja" userId="7717e8b2-e2cf-4703-b27a-f2b8757e5060" providerId="ADAL" clId="{EB66BD11-66F7-44D4-BE7F-1ED736C6D8D4}" dt="2021-05-11T10:09:55.438" v="1066" actId="478"/>
          <ac:picMkLst>
            <pc:docMk/>
            <pc:sldMk cId="921066941" sldId="383"/>
            <ac:picMk id="8" creationId="{65EF0D15-D151-42F8-8039-49F34BBEF05B}"/>
          </ac:picMkLst>
        </pc:picChg>
        <pc:picChg chg="mod ord">
          <ac:chgData name="Sai Raghu Teja" userId="7717e8b2-e2cf-4703-b27a-f2b8757e5060" providerId="ADAL" clId="{EB66BD11-66F7-44D4-BE7F-1ED736C6D8D4}" dt="2021-05-11T10:10:23.035" v="1071" actId="26606"/>
          <ac:picMkLst>
            <pc:docMk/>
            <pc:sldMk cId="921066941" sldId="383"/>
            <ac:picMk id="11" creationId="{8BE67420-9992-48FA-89F6-AB2B587010A8}"/>
          </ac:picMkLst>
        </pc:picChg>
      </pc:sldChg>
      <pc:sldChg chg="modSp mod">
        <pc:chgData name="Sai Raghu Teja" userId="7717e8b2-e2cf-4703-b27a-f2b8757e5060" providerId="ADAL" clId="{EB66BD11-66F7-44D4-BE7F-1ED736C6D8D4}" dt="2021-05-11T12:27:24.846" v="2137" actId="20577"/>
        <pc:sldMkLst>
          <pc:docMk/>
          <pc:sldMk cId="4197032725" sldId="385"/>
        </pc:sldMkLst>
        <pc:spChg chg="mod">
          <ac:chgData name="Sai Raghu Teja" userId="7717e8b2-e2cf-4703-b27a-f2b8757e5060" providerId="ADAL" clId="{EB66BD11-66F7-44D4-BE7F-1ED736C6D8D4}" dt="2021-05-11T12:25:36.682" v="2119" actId="20577"/>
          <ac:spMkLst>
            <pc:docMk/>
            <pc:sldMk cId="4197032725" sldId="385"/>
            <ac:spMk id="2" creationId="{7C3D2B53-5C6E-43B7-87AA-CAEC5B494CD4}"/>
          </ac:spMkLst>
        </pc:spChg>
        <pc:spChg chg="mod">
          <ac:chgData name="Sai Raghu Teja" userId="7717e8b2-e2cf-4703-b27a-f2b8757e5060" providerId="ADAL" clId="{EB66BD11-66F7-44D4-BE7F-1ED736C6D8D4}" dt="2021-05-11T12:27:24.846" v="2137" actId="20577"/>
          <ac:spMkLst>
            <pc:docMk/>
            <pc:sldMk cId="4197032725" sldId="385"/>
            <ac:spMk id="12" creationId="{385CDEF6-0789-4A77-A042-0F198EFA439C}"/>
          </ac:spMkLst>
        </pc:spChg>
      </pc:sldChg>
      <pc:sldChg chg="modSp mod">
        <pc:chgData name="Sai Raghu Teja" userId="7717e8b2-e2cf-4703-b27a-f2b8757e5060" providerId="ADAL" clId="{EB66BD11-66F7-44D4-BE7F-1ED736C6D8D4}" dt="2021-05-11T12:28:02.752" v="2146" actId="20577"/>
        <pc:sldMkLst>
          <pc:docMk/>
          <pc:sldMk cId="941442980" sldId="386"/>
        </pc:sldMkLst>
        <pc:spChg chg="mod">
          <ac:chgData name="Sai Raghu Teja" userId="7717e8b2-e2cf-4703-b27a-f2b8757e5060" providerId="ADAL" clId="{EB66BD11-66F7-44D4-BE7F-1ED736C6D8D4}" dt="2021-05-11T12:25:45.315" v="2135" actId="20577"/>
          <ac:spMkLst>
            <pc:docMk/>
            <pc:sldMk cId="941442980" sldId="386"/>
            <ac:spMk id="2" creationId="{7C3D2B53-5C6E-43B7-87AA-CAEC5B494CD4}"/>
          </ac:spMkLst>
        </pc:spChg>
        <pc:spChg chg="mod">
          <ac:chgData name="Sai Raghu Teja" userId="7717e8b2-e2cf-4703-b27a-f2b8757e5060" providerId="ADAL" clId="{EB66BD11-66F7-44D4-BE7F-1ED736C6D8D4}" dt="2021-05-11T12:28:02.752" v="2146" actId="20577"/>
          <ac:spMkLst>
            <pc:docMk/>
            <pc:sldMk cId="941442980" sldId="386"/>
            <ac:spMk id="68" creationId="{401075BF-1DE7-4BE3-B6D0-C4399B419715}"/>
          </ac:spMkLst>
        </pc:spChg>
      </pc:sldChg>
      <pc:sldChg chg="addSp delSp modSp mod setBg">
        <pc:chgData name="Sai Raghu Teja" userId="7717e8b2-e2cf-4703-b27a-f2b8757e5060" providerId="ADAL" clId="{EB66BD11-66F7-44D4-BE7F-1ED736C6D8D4}" dt="2021-05-11T12:22:24.364" v="2049" actId="14100"/>
        <pc:sldMkLst>
          <pc:docMk/>
          <pc:sldMk cId="2555788536" sldId="389"/>
        </pc:sldMkLst>
        <pc:spChg chg="mod">
          <ac:chgData name="Sai Raghu Teja" userId="7717e8b2-e2cf-4703-b27a-f2b8757e5060" providerId="ADAL" clId="{EB66BD11-66F7-44D4-BE7F-1ED736C6D8D4}" dt="2021-05-11T12:21:43.492" v="2045" actId="26606"/>
          <ac:spMkLst>
            <pc:docMk/>
            <pc:sldMk cId="2555788536" sldId="389"/>
            <ac:spMk id="2" creationId="{00000000-0000-0000-0000-000000000000}"/>
          </ac:spMkLst>
        </pc:spChg>
        <pc:spChg chg="mod ord">
          <ac:chgData name="Sai Raghu Teja" userId="7717e8b2-e2cf-4703-b27a-f2b8757e5060" providerId="ADAL" clId="{EB66BD11-66F7-44D4-BE7F-1ED736C6D8D4}" dt="2021-05-11T12:21:43.492" v="2045" actId="26606"/>
          <ac:spMkLst>
            <pc:docMk/>
            <pc:sldMk cId="2555788536" sldId="389"/>
            <ac:spMk id="3" creationId="{00000000-0000-0000-0000-000000000000}"/>
          </ac:spMkLst>
        </pc:spChg>
        <pc:spChg chg="add del">
          <ac:chgData name="Sai Raghu Teja" userId="7717e8b2-e2cf-4703-b27a-f2b8757e5060" providerId="ADAL" clId="{EB66BD11-66F7-44D4-BE7F-1ED736C6D8D4}" dt="2021-05-11T12:21:43.337" v="2044" actId="26606"/>
          <ac:spMkLst>
            <pc:docMk/>
            <pc:sldMk cId="2555788536" sldId="389"/>
            <ac:spMk id="10" creationId="{572F6A24-139E-4EB5-86D2-431F42EF85CB}"/>
          </ac:spMkLst>
        </pc:spChg>
        <pc:spChg chg="add del">
          <ac:chgData name="Sai Raghu Teja" userId="7717e8b2-e2cf-4703-b27a-f2b8757e5060" providerId="ADAL" clId="{EB66BD11-66F7-44D4-BE7F-1ED736C6D8D4}" dt="2021-05-11T12:21:43.337" v="2044" actId="26606"/>
          <ac:spMkLst>
            <pc:docMk/>
            <pc:sldMk cId="2555788536" sldId="389"/>
            <ac:spMk id="18" creationId="{C9DA5B05-DD14-4860-AC45-02A8D2EE1AA5}"/>
          </ac:spMkLst>
        </pc:spChg>
        <pc:grpChg chg="add del">
          <ac:chgData name="Sai Raghu Teja" userId="7717e8b2-e2cf-4703-b27a-f2b8757e5060" providerId="ADAL" clId="{EB66BD11-66F7-44D4-BE7F-1ED736C6D8D4}" dt="2021-05-11T12:21:43.337" v="2044" actId="26606"/>
          <ac:grpSpMkLst>
            <pc:docMk/>
            <pc:sldMk cId="2555788536" sldId="389"/>
            <ac:grpSpMk id="12" creationId="{3963AE85-BE5D-4975-BACF-DDDCC9C2ACDE}"/>
          </ac:grpSpMkLst>
        </pc:grpChg>
        <pc:picChg chg="add mod modCrop">
          <ac:chgData name="Sai Raghu Teja" userId="7717e8b2-e2cf-4703-b27a-f2b8757e5060" providerId="ADAL" clId="{EB66BD11-66F7-44D4-BE7F-1ED736C6D8D4}" dt="2021-05-11T12:22:24.364" v="2049" actId="14100"/>
          <ac:picMkLst>
            <pc:docMk/>
            <pc:sldMk cId="2555788536" sldId="389"/>
            <ac:picMk id="5" creationId="{AF3B3CBA-6FB3-4425-A482-A6B5EF97DEAA}"/>
          </ac:picMkLst>
        </pc:picChg>
        <pc:cxnChg chg="add del">
          <ac:chgData name="Sai Raghu Teja" userId="7717e8b2-e2cf-4703-b27a-f2b8757e5060" providerId="ADAL" clId="{EB66BD11-66F7-44D4-BE7F-1ED736C6D8D4}" dt="2021-05-11T12:21:43.337" v="2044" actId="26606"/>
          <ac:cxnSpMkLst>
            <pc:docMk/>
            <pc:sldMk cId="2555788536" sldId="389"/>
            <ac:cxnSpMk id="20" creationId="{36BE37AC-AD36-4C42-9B8C-C5500F4E7C63}"/>
          </ac:cxnSpMkLst>
        </pc:cxnChg>
      </pc:sldChg>
      <pc:sldChg chg="modSp mod">
        <pc:chgData name="Sai Raghu Teja" userId="7717e8b2-e2cf-4703-b27a-f2b8757e5060" providerId="ADAL" clId="{EB66BD11-66F7-44D4-BE7F-1ED736C6D8D4}" dt="2021-05-11T12:32:20.903" v="2155" actId="20577"/>
        <pc:sldMkLst>
          <pc:docMk/>
          <pc:sldMk cId="2422106675" sldId="392"/>
        </pc:sldMkLst>
        <pc:spChg chg="mod">
          <ac:chgData name="Sai Raghu Teja" userId="7717e8b2-e2cf-4703-b27a-f2b8757e5060" providerId="ADAL" clId="{EB66BD11-66F7-44D4-BE7F-1ED736C6D8D4}" dt="2021-05-11T12:32:20.903" v="2155" actId="20577"/>
          <ac:spMkLst>
            <pc:docMk/>
            <pc:sldMk cId="2422106675" sldId="392"/>
            <ac:spMk id="2" creationId="{9D21BCBE-774C-45EB-8637-D09176DB03BF}"/>
          </ac:spMkLst>
        </pc:spChg>
      </pc:sldChg>
      <pc:sldChg chg="modSp mod">
        <pc:chgData name="Sai Raghu Teja" userId="7717e8b2-e2cf-4703-b27a-f2b8757e5060" providerId="ADAL" clId="{EB66BD11-66F7-44D4-BE7F-1ED736C6D8D4}" dt="2021-05-11T12:32:42.241" v="2157" actId="20577"/>
        <pc:sldMkLst>
          <pc:docMk/>
          <pc:sldMk cId="184125936" sldId="393"/>
        </pc:sldMkLst>
        <pc:spChg chg="mod">
          <ac:chgData name="Sai Raghu Teja" userId="7717e8b2-e2cf-4703-b27a-f2b8757e5060" providerId="ADAL" clId="{EB66BD11-66F7-44D4-BE7F-1ED736C6D8D4}" dt="2021-05-11T12:32:42.241" v="2157" actId="20577"/>
          <ac:spMkLst>
            <pc:docMk/>
            <pc:sldMk cId="184125936" sldId="393"/>
            <ac:spMk id="2" creationId="{DF5F819A-13C0-4641-BEFE-45DA29E939A7}"/>
          </ac:spMkLst>
        </pc:spChg>
      </pc:sldChg>
      <pc:sldChg chg="modSp mod">
        <pc:chgData name="Sai Raghu Teja" userId="7717e8b2-e2cf-4703-b27a-f2b8757e5060" providerId="ADAL" clId="{EB66BD11-66F7-44D4-BE7F-1ED736C6D8D4}" dt="2021-05-11T12:07:35.102" v="1969" actId="20577"/>
        <pc:sldMkLst>
          <pc:docMk/>
          <pc:sldMk cId="397486809" sldId="398"/>
        </pc:sldMkLst>
        <pc:spChg chg="mod">
          <ac:chgData name="Sai Raghu Teja" userId="7717e8b2-e2cf-4703-b27a-f2b8757e5060" providerId="ADAL" clId="{EB66BD11-66F7-44D4-BE7F-1ED736C6D8D4}" dt="2021-05-11T12:07:35.102" v="1969" actId="20577"/>
          <ac:spMkLst>
            <pc:docMk/>
            <pc:sldMk cId="397486809" sldId="398"/>
            <ac:spMk id="2" creationId="{00000000-0000-0000-0000-000000000000}"/>
          </ac:spMkLst>
        </pc:spChg>
      </pc:sldChg>
      <pc:sldChg chg="modSp mod">
        <pc:chgData name="Sai Raghu Teja" userId="7717e8b2-e2cf-4703-b27a-f2b8757e5060" providerId="ADAL" clId="{EB66BD11-66F7-44D4-BE7F-1ED736C6D8D4}" dt="2021-05-11T12:32:57.490" v="2164" actId="20577"/>
        <pc:sldMkLst>
          <pc:docMk/>
          <pc:sldMk cId="4090997299" sldId="403"/>
        </pc:sldMkLst>
        <pc:spChg chg="mod">
          <ac:chgData name="Sai Raghu Teja" userId="7717e8b2-e2cf-4703-b27a-f2b8757e5060" providerId="ADAL" clId="{EB66BD11-66F7-44D4-BE7F-1ED736C6D8D4}" dt="2021-05-11T12:32:57.490" v="2164" actId="20577"/>
          <ac:spMkLst>
            <pc:docMk/>
            <pc:sldMk cId="4090997299" sldId="403"/>
            <ac:spMk id="2" creationId="{00000000-0000-0000-0000-000000000000}"/>
          </ac:spMkLst>
        </pc:spChg>
      </pc:sldChg>
    </pc:docChg>
  </pc:docChgLst>
  <pc:docChgLst>
    <pc:chgData name="Sai Raghu Teja" userId="7717e8b2-e2cf-4703-b27a-f2b8757e5060" providerId="ADAL" clId="{0FAC48A4-F1AE-4EAA-B291-FB2A0B46DDF7}"/>
    <pc:docChg chg="undo redo custSel addSld delSld modSld sldOrd modSection">
      <pc:chgData name="Sai Raghu Teja" userId="7717e8b2-e2cf-4703-b27a-f2b8757e5060" providerId="ADAL" clId="{0FAC48A4-F1AE-4EAA-B291-FB2A0B46DDF7}" dt="2021-05-17T04:06:57.037" v="2570" actId="1036"/>
      <pc:docMkLst>
        <pc:docMk/>
      </pc:docMkLst>
      <pc:sldChg chg="modSp mod">
        <pc:chgData name="Sai Raghu Teja" userId="7717e8b2-e2cf-4703-b27a-f2b8757e5060" providerId="ADAL" clId="{0FAC48A4-F1AE-4EAA-B291-FB2A0B46DDF7}" dt="2021-05-16T20:15:35.983" v="517" actId="6549"/>
        <pc:sldMkLst>
          <pc:docMk/>
          <pc:sldMk cId="661955081" sldId="289"/>
        </pc:sldMkLst>
        <pc:spChg chg="mod">
          <ac:chgData name="Sai Raghu Teja" userId="7717e8b2-e2cf-4703-b27a-f2b8757e5060" providerId="ADAL" clId="{0FAC48A4-F1AE-4EAA-B291-FB2A0B46DDF7}" dt="2021-05-16T20:15:35.983" v="517" actId="6549"/>
          <ac:spMkLst>
            <pc:docMk/>
            <pc:sldMk cId="661955081" sldId="289"/>
            <ac:spMk id="3" creationId="{00000000-0000-0000-0000-000000000000}"/>
          </ac:spMkLst>
        </pc:spChg>
      </pc:sldChg>
      <pc:sldChg chg="addSp delSp modSp mod">
        <pc:chgData name="Sai Raghu Teja" userId="7717e8b2-e2cf-4703-b27a-f2b8757e5060" providerId="ADAL" clId="{0FAC48A4-F1AE-4EAA-B291-FB2A0B46DDF7}" dt="2021-05-16T20:06:12.289" v="362" actId="1076"/>
        <pc:sldMkLst>
          <pc:docMk/>
          <pc:sldMk cId="438162904" sldId="316"/>
        </pc:sldMkLst>
        <pc:spChg chg="add mod">
          <ac:chgData name="Sai Raghu Teja" userId="7717e8b2-e2cf-4703-b27a-f2b8757e5060" providerId="ADAL" clId="{0FAC48A4-F1AE-4EAA-B291-FB2A0B46DDF7}" dt="2021-05-16T20:06:12.289" v="362" actId="1076"/>
          <ac:spMkLst>
            <pc:docMk/>
            <pc:sldMk cId="438162904" sldId="316"/>
            <ac:spMk id="4" creationId="{CF132E82-662B-448C-9DC4-885C8CC7388A}"/>
          </ac:spMkLst>
        </pc:spChg>
        <pc:spChg chg="add del mod">
          <ac:chgData name="Sai Raghu Teja" userId="7717e8b2-e2cf-4703-b27a-f2b8757e5060" providerId="ADAL" clId="{0FAC48A4-F1AE-4EAA-B291-FB2A0B46DDF7}" dt="2021-05-16T20:04:13.030" v="348"/>
          <ac:spMkLst>
            <pc:docMk/>
            <pc:sldMk cId="438162904" sldId="316"/>
            <ac:spMk id="5" creationId="{05931DBC-D80F-4FE3-8DF0-E978A9D58198}"/>
          </ac:spMkLst>
        </pc:spChg>
        <pc:picChg chg="mod">
          <ac:chgData name="Sai Raghu Teja" userId="7717e8b2-e2cf-4703-b27a-f2b8757e5060" providerId="ADAL" clId="{0FAC48A4-F1AE-4EAA-B291-FB2A0B46DDF7}" dt="2021-05-16T19:58:34.817" v="345" actId="1076"/>
          <ac:picMkLst>
            <pc:docMk/>
            <pc:sldMk cId="438162904" sldId="316"/>
            <ac:picMk id="8" creationId="{37012542-3FF2-4B4F-A9AD-037EB3C60137}"/>
          </ac:picMkLst>
        </pc:picChg>
      </pc:sldChg>
      <pc:sldChg chg="modSp mod">
        <pc:chgData name="Sai Raghu Teja" userId="7717e8b2-e2cf-4703-b27a-f2b8757e5060" providerId="ADAL" clId="{0FAC48A4-F1AE-4EAA-B291-FB2A0B46DDF7}" dt="2021-05-16T19:24:07.506" v="329" actId="1076"/>
        <pc:sldMkLst>
          <pc:docMk/>
          <pc:sldMk cId="1500474762" sldId="323"/>
        </pc:sldMkLst>
        <pc:spChg chg="mod">
          <ac:chgData name="Sai Raghu Teja" userId="7717e8b2-e2cf-4703-b27a-f2b8757e5060" providerId="ADAL" clId="{0FAC48A4-F1AE-4EAA-B291-FB2A0B46DDF7}" dt="2021-05-16T19:24:07.506" v="329" actId="1076"/>
          <ac:spMkLst>
            <pc:docMk/>
            <pc:sldMk cId="1500474762" sldId="323"/>
            <ac:spMk id="3" creationId="{00000000-0000-0000-0000-000000000000}"/>
          </ac:spMkLst>
        </pc:spChg>
      </pc:sldChg>
      <pc:sldChg chg="modSp mod">
        <pc:chgData name="Sai Raghu Teja" userId="7717e8b2-e2cf-4703-b27a-f2b8757e5060" providerId="ADAL" clId="{0FAC48A4-F1AE-4EAA-B291-FB2A0B46DDF7}" dt="2021-05-16T21:58:02.852" v="1303" actId="20577"/>
        <pc:sldMkLst>
          <pc:docMk/>
          <pc:sldMk cId="532495011" sldId="324"/>
        </pc:sldMkLst>
        <pc:spChg chg="mod">
          <ac:chgData name="Sai Raghu Teja" userId="7717e8b2-e2cf-4703-b27a-f2b8757e5060" providerId="ADAL" clId="{0FAC48A4-F1AE-4EAA-B291-FB2A0B46DDF7}" dt="2021-05-16T21:58:02.852" v="1303" actId="20577"/>
          <ac:spMkLst>
            <pc:docMk/>
            <pc:sldMk cId="532495011" sldId="324"/>
            <ac:spMk id="3" creationId="{00000000-0000-0000-0000-000000000000}"/>
          </ac:spMkLst>
        </pc:spChg>
      </pc:sldChg>
      <pc:sldChg chg="modSp mod">
        <pc:chgData name="Sai Raghu Teja" userId="7717e8b2-e2cf-4703-b27a-f2b8757e5060" providerId="ADAL" clId="{0FAC48A4-F1AE-4EAA-B291-FB2A0B46DDF7}" dt="2021-05-16T22:48:29.178" v="1333" actId="20577"/>
        <pc:sldMkLst>
          <pc:docMk/>
          <pc:sldMk cId="3462235871" sldId="343"/>
        </pc:sldMkLst>
        <pc:spChg chg="mod">
          <ac:chgData name="Sai Raghu Teja" userId="7717e8b2-e2cf-4703-b27a-f2b8757e5060" providerId="ADAL" clId="{0FAC48A4-F1AE-4EAA-B291-FB2A0B46DDF7}" dt="2021-05-16T22:48:29.178" v="1333" actId="20577"/>
          <ac:spMkLst>
            <pc:docMk/>
            <pc:sldMk cId="3462235871" sldId="343"/>
            <ac:spMk id="3" creationId="{00000000-0000-0000-0000-000000000000}"/>
          </ac:spMkLst>
        </pc:spChg>
      </pc:sldChg>
      <pc:sldChg chg="modSp mod">
        <pc:chgData name="Sai Raghu Teja" userId="7717e8b2-e2cf-4703-b27a-f2b8757e5060" providerId="ADAL" clId="{0FAC48A4-F1AE-4EAA-B291-FB2A0B46DDF7}" dt="2021-05-16T20:51:13.614" v="666" actId="14100"/>
        <pc:sldMkLst>
          <pc:docMk/>
          <pc:sldMk cId="121017874" sldId="355"/>
        </pc:sldMkLst>
        <pc:picChg chg="mod">
          <ac:chgData name="Sai Raghu Teja" userId="7717e8b2-e2cf-4703-b27a-f2b8757e5060" providerId="ADAL" clId="{0FAC48A4-F1AE-4EAA-B291-FB2A0B46DDF7}" dt="2021-05-16T20:51:13.614" v="666" actId="14100"/>
          <ac:picMkLst>
            <pc:docMk/>
            <pc:sldMk cId="121017874" sldId="355"/>
            <ac:picMk id="15" creationId="{D1C5404B-F42D-4C91-BE25-33EC639903B4}"/>
          </ac:picMkLst>
        </pc:picChg>
      </pc:sldChg>
      <pc:sldChg chg="addSp delSp modSp mod ord">
        <pc:chgData name="Sai Raghu Teja" userId="7717e8b2-e2cf-4703-b27a-f2b8757e5060" providerId="ADAL" clId="{0FAC48A4-F1AE-4EAA-B291-FB2A0B46DDF7}" dt="2021-05-16T21:16:14.892" v="934" actId="1038"/>
        <pc:sldMkLst>
          <pc:docMk/>
          <pc:sldMk cId="3388331247" sldId="378"/>
        </pc:sldMkLst>
        <pc:spChg chg="mod">
          <ac:chgData name="Sai Raghu Teja" userId="7717e8b2-e2cf-4703-b27a-f2b8757e5060" providerId="ADAL" clId="{0FAC48A4-F1AE-4EAA-B291-FB2A0B46DDF7}" dt="2021-05-16T21:14:06.672" v="673" actId="26606"/>
          <ac:spMkLst>
            <pc:docMk/>
            <pc:sldMk cId="3388331247" sldId="378"/>
            <ac:spMk id="2" creationId="{7C3D2B53-5C6E-43B7-87AA-CAEC5B494CD4}"/>
          </ac:spMkLst>
        </pc:spChg>
        <pc:spChg chg="add del">
          <ac:chgData name="Sai Raghu Teja" userId="7717e8b2-e2cf-4703-b27a-f2b8757e5060" providerId="ADAL" clId="{0FAC48A4-F1AE-4EAA-B291-FB2A0B46DDF7}" dt="2021-05-16T17:40:56.372" v="8" actId="26606"/>
          <ac:spMkLst>
            <pc:docMk/>
            <pc:sldMk cId="3388331247" sldId="378"/>
            <ac:spMk id="159" creationId="{71B91E85-CDB4-4C8E-B726-CD3A3D16E32A}"/>
          </ac:spMkLst>
        </pc:spChg>
        <pc:spChg chg="add del">
          <ac:chgData name="Sai Raghu Teja" userId="7717e8b2-e2cf-4703-b27a-f2b8757e5060" providerId="ADAL" clId="{0FAC48A4-F1AE-4EAA-B291-FB2A0B46DDF7}" dt="2021-05-16T17:40:56.372" v="8" actId="26606"/>
          <ac:spMkLst>
            <pc:docMk/>
            <pc:sldMk cId="3388331247" sldId="378"/>
            <ac:spMk id="163" creationId="{3BC1981E-AB48-4C7D-B260-7FDA53425217}"/>
          </ac:spMkLst>
        </pc:spChg>
        <pc:spChg chg="add del">
          <ac:chgData name="Sai Raghu Teja" userId="7717e8b2-e2cf-4703-b27a-f2b8757e5060" providerId="ADAL" clId="{0FAC48A4-F1AE-4EAA-B291-FB2A0B46DDF7}" dt="2021-05-16T17:40:53.293" v="3" actId="26606"/>
          <ac:spMkLst>
            <pc:docMk/>
            <pc:sldMk cId="3388331247" sldId="378"/>
            <ac:spMk id="185" creationId="{BFCED56B-815F-4E13-A052-AD56331C9370}"/>
          </ac:spMkLst>
        </pc:spChg>
        <pc:spChg chg="add del">
          <ac:chgData name="Sai Raghu Teja" userId="7717e8b2-e2cf-4703-b27a-f2b8757e5060" providerId="ADAL" clId="{0FAC48A4-F1AE-4EAA-B291-FB2A0B46DDF7}" dt="2021-05-16T17:40:53.293" v="3" actId="26606"/>
          <ac:spMkLst>
            <pc:docMk/>
            <pc:sldMk cId="3388331247" sldId="378"/>
            <ac:spMk id="189" creationId="{BBBC4A83-6220-4C9B-9B22-7303A0C342D4}"/>
          </ac:spMkLst>
        </pc:spChg>
        <pc:spChg chg="add del">
          <ac:chgData name="Sai Raghu Teja" userId="7717e8b2-e2cf-4703-b27a-f2b8757e5060" providerId="ADAL" clId="{0FAC48A4-F1AE-4EAA-B291-FB2A0B46DDF7}" dt="2021-05-16T17:40:56.274" v="7" actId="26606"/>
          <ac:spMkLst>
            <pc:docMk/>
            <pc:sldMk cId="3388331247" sldId="378"/>
            <ac:spMk id="200" creationId="{BBBC4A83-6220-4C9B-9B22-7303A0C342D4}"/>
          </ac:spMkLst>
        </pc:spChg>
        <pc:spChg chg="add del">
          <ac:chgData name="Sai Raghu Teja" userId="7717e8b2-e2cf-4703-b27a-f2b8757e5060" providerId="ADAL" clId="{0FAC48A4-F1AE-4EAA-B291-FB2A0B46DDF7}" dt="2021-05-16T17:40:56.274" v="7" actId="26606"/>
          <ac:spMkLst>
            <pc:docMk/>
            <pc:sldMk cId="3388331247" sldId="378"/>
            <ac:spMk id="203" creationId="{BFCED56B-815F-4E13-A052-AD56331C9370}"/>
          </ac:spMkLst>
        </pc:spChg>
        <pc:spChg chg="add del">
          <ac:chgData name="Sai Raghu Teja" userId="7717e8b2-e2cf-4703-b27a-f2b8757e5060" providerId="ADAL" clId="{0FAC48A4-F1AE-4EAA-B291-FB2A0B46DDF7}" dt="2021-05-16T21:14:06.672" v="673" actId="26606"/>
          <ac:spMkLst>
            <pc:docMk/>
            <pc:sldMk cId="3388331247" sldId="378"/>
            <ac:spMk id="231" creationId="{7D0E6809-DFB9-49E1-96CD-62D9E900E558}"/>
          </ac:spMkLst>
        </pc:spChg>
        <pc:spChg chg="add del">
          <ac:chgData name="Sai Raghu Teja" userId="7717e8b2-e2cf-4703-b27a-f2b8757e5060" providerId="ADAL" clId="{0FAC48A4-F1AE-4EAA-B291-FB2A0B46DDF7}" dt="2021-05-16T21:14:06.672" v="673" actId="26606"/>
          <ac:spMkLst>
            <pc:docMk/>
            <pc:sldMk cId="3388331247" sldId="378"/>
            <ac:spMk id="235" creationId="{C10CC07B-CA4C-49F7-A1FF-F96DA96FF427}"/>
          </ac:spMkLst>
        </pc:spChg>
        <pc:grpChg chg="add del">
          <ac:chgData name="Sai Raghu Teja" userId="7717e8b2-e2cf-4703-b27a-f2b8757e5060" providerId="ADAL" clId="{0FAC48A4-F1AE-4EAA-B291-FB2A0B46DDF7}" dt="2021-05-16T17:40:56.372" v="8" actId="26606"/>
          <ac:grpSpMkLst>
            <pc:docMk/>
            <pc:sldMk cId="3388331247" sldId="378"/>
            <ac:grpSpMk id="157" creationId="{B99C5CFC-075D-4F3F-9F9F-661FE5402C81}"/>
          </ac:grpSpMkLst>
        </pc:grpChg>
        <pc:grpChg chg="add del">
          <ac:chgData name="Sai Raghu Teja" userId="7717e8b2-e2cf-4703-b27a-f2b8757e5060" providerId="ADAL" clId="{0FAC48A4-F1AE-4EAA-B291-FB2A0B46DDF7}" dt="2021-05-16T17:40:56.372" v="8" actId="26606"/>
          <ac:grpSpMkLst>
            <pc:docMk/>
            <pc:sldMk cId="3388331247" sldId="378"/>
            <ac:grpSpMk id="160" creationId="{0273F91E-3134-4AC7-9283-19083396C184}"/>
          </ac:grpSpMkLst>
        </pc:grpChg>
        <pc:grpChg chg="add del">
          <ac:chgData name="Sai Raghu Teja" userId="7717e8b2-e2cf-4703-b27a-f2b8757e5060" providerId="ADAL" clId="{0FAC48A4-F1AE-4EAA-B291-FB2A0B46DDF7}" dt="2021-05-16T17:40:51.281" v="1" actId="26606"/>
          <ac:grpSpMkLst>
            <pc:docMk/>
            <pc:sldMk cId="3388331247" sldId="378"/>
            <ac:grpSpMk id="169" creationId="{B99C5CFC-075D-4F3F-9F9F-661FE5402C81}"/>
          </ac:grpSpMkLst>
        </pc:grpChg>
        <pc:grpChg chg="add del">
          <ac:chgData name="Sai Raghu Teja" userId="7717e8b2-e2cf-4703-b27a-f2b8757e5060" providerId="ADAL" clId="{0FAC48A4-F1AE-4EAA-B291-FB2A0B46DDF7}" dt="2021-05-16T17:40:51.281" v="1" actId="26606"/>
          <ac:grpSpMkLst>
            <pc:docMk/>
            <pc:sldMk cId="3388331247" sldId="378"/>
            <ac:grpSpMk id="177" creationId="{66DEB1E7-63A4-4EBA-92AE-4402F6F858BC}"/>
          </ac:grpSpMkLst>
        </pc:grpChg>
        <pc:grpChg chg="add del">
          <ac:chgData name="Sai Raghu Teja" userId="7717e8b2-e2cf-4703-b27a-f2b8757e5060" providerId="ADAL" clId="{0FAC48A4-F1AE-4EAA-B291-FB2A0B46DDF7}" dt="2021-05-16T17:40:53.293" v="3" actId="26606"/>
          <ac:grpSpMkLst>
            <pc:docMk/>
            <pc:sldMk cId="3388331247" sldId="378"/>
            <ac:grpSpMk id="179" creationId="{50AB8878-B94F-4437-9CD1-3DDEA35D3F5A}"/>
          </ac:grpSpMkLst>
        </pc:grpChg>
        <pc:grpChg chg="add del">
          <ac:chgData name="Sai Raghu Teja" userId="7717e8b2-e2cf-4703-b27a-f2b8757e5060" providerId="ADAL" clId="{0FAC48A4-F1AE-4EAA-B291-FB2A0B46DDF7}" dt="2021-05-16T17:40:53.293" v="3" actId="26606"/>
          <ac:grpSpMkLst>
            <pc:docMk/>
            <pc:sldMk cId="3388331247" sldId="378"/>
            <ac:grpSpMk id="186" creationId="{B99C5CFC-075D-4F3F-9F9F-661FE5402C81}"/>
          </ac:grpSpMkLst>
        </pc:grpChg>
        <pc:grpChg chg="add del">
          <ac:chgData name="Sai Raghu Teja" userId="7717e8b2-e2cf-4703-b27a-f2b8757e5060" providerId="ADAL" clId="{0FAC48A4-F1AE-4EAA-B291-FB2A0B46DDF7}" dt="2021-05-16T17:40:54.937" v="5" actId="26606"/>
          <ac:grpSpMkLst>
            <pc:docMk/>
            <pc:sldMk cId="3388331247" sldId="378"/>
            <ac:grpSpMk id="192" creationId="{B99C5CFC-075D-4F3F-9F9F-661FE5402C81}"/>
          </ac:grpSpMkLst>
        </pc:grpChg>
        <pc:grpChg chg="add del">
          <ac:chgData name="Sai Raghu Teja" userId="7717e8b2-e2cf-4703-b27a-f2b8757e5060" providerId="ADAL" clId="{0FAC48A4-F1AE-4EAA-B291-FB2A0B46DDF7}" dt="2021-05-16T17:40:54.937" v="5" actId="26606"/>
          <ac:grpSpMkLst>
            <pc:docMk/>
            <pc:sldMk cId="3388331247" sldId="378"/>
            <ac:grpSpMk id="194" creationId="{66DEB1E7-63A4-4EBA-92AE-4402F6F858BC}"/>
          </ac:grpSpMkLst>
        </pc:grpChg>
        <pc:grpChg chg="add del">
          <ac:chgData name="Sai Raghu Teja" userId="7717e8b2-e2cf-4703-b27a-f2b8757e5060" providerId="ADAL" clId="{0FAC48A4-F1AE-4EAA-B291-FB2A0B46DDF7}" dt="2021-05-16T17:40:56.274" v="7" actId="26606"/>
          <ac:grpSpMkLst>
            <pc:docMk/>
            <pc:sldMk cId="3388331247" sldId="378"/>
            <ac:grpSpMk id="198" creationId="{B99C5CFC-075D-4F3F-9F9F-661FE5402C81}"/>
          </ac:grpSpMkLst>
        </pc:grpChg>
        <pc:grpChg chg="add del">
          <ac:chgData name="Sai Raghu Teja" userId="7717e8b2-e2cf-4703-b27a-f2b8757e5060" providerId="ADAL" clId="{0FAC48A4-F1AE-4EAA-B291-FB2A0B46DDF7}" dt="2021-05-16T17:40:56.274" v="7" actId="26606"/>
          <ac:grpSpMkLst>
            <pc:docMk/>
            <pc:sldMk cId="3388331247" sldId="378"/>
            <ac:grpSpMk id="201" creationId="{50AB8878-B94F-4437-9CD1-3DDEA35D3F5A}"/>
          </ac:grpSpMkLst>
        </pc:grpChg>
        <pc:grpChg chg="add del">
          <ac:chgData name="Sai Raghu Teja" userId="7717e8b2-e2cf-4703-b27a-f2b8757e5060" providerId="ADAL" clId="{0FAC48A4-F1AE-4EAA-B291-FB2A0B46DDF7}" dt="2021-05-16T21:14:06.794" v="674" actId="26606"/>
          <ac:grpSpMkLst>
            <pc:docMk/>
            <pc:sldMk cId="3388331247" sldId="378"/>
            <ac:grpSpMk id="206" creationId="{B99C5CFC-075D-4F3F-9F9F-661FE5402C81}"/>
          </ac:grpSpMkLst>
        </pc:grpChg>
        <pc:grpChg chg="add del">
          <ac:chgData name="Sai Raghu Teja" userId="7717e8b2-e2cf-4703-b27a-f2b8757e5060" providerId="ADAL" clId="{0FAC48A4-F1AE-4EAA-B291-FB2A0B46DDF7}" dt="2021-05-16T21:14:06.794" v="674" actId="26606"/>
          <ac:grpSpMkLst>
            <pc:docMk/>
            <pc:sldMk cId="3388331247" sldId="378"/>
            <ac:grpSpMk id="208" creationId="{66DEB1E7-63A4-4EBA-92AE-4402F6F858BC}"/>
          </ac:grpSpMkLst>
        </pc:grpChg>
        <pc:grpChg chg="add del">
          <ac:chgData name="Sai Raghu Teja" userId="7717e8b2-e2cf-4703-b27a-f2b8757e5060" providerId="ADAL" clId="{0FAC48A4-F1AE-4EAA-B291-FB2A0B46DDF7}" dt="2021-05-16T21:14:01.625" v="671" actId="26606"/>
          <ac:grpSpMkLst>
            <pc:docMk/>
            <pc:sldMk cId="3388331247" sldId="378"/>
            <ac:grpSpMk id="215" creationId="{3FEEE78B-6EC9-4EE6-B42A-C56FE0583E95}"/>
          </ac:grpSpMkLst>
        </pc:grpChg>
        <pc:grpChg chg="add del">
          <ac:chgData name="Sai Raghu Teja" userId="7717e8b2-e2cf-4703-b27a-f2b8757e5060" providerId="ADAL" clId="{0FAC48A4-F1AE-4EAA-B291-FB2A0B46DDF7}" dt="2021-05-16T21:14:01.625" v="671" actId="26606"/>
          <ac:grpSpMkLst>
            <pc:docMk/>
            <pc:sldMk cId="3388331247" sldId="378"/>
            <ac:grpSpMk id="223" creationId="{46EE4FB9-7E41-4891-95F4-17C1C7506E9C}"/>
          </ac:grpSpMkLst>
        </pc:grpChg>
        <pc:grpChg chg="add del">
          <ac:chgData name="Sai Raghu Teja" userId="7717e8b2-e2cf-4703-b27a-f2b8757e5060" providerId="ADAL" clId="{0FAC48A4-F1AE-4EAA-B291-FB2A0B46DDF7}" dt="2021-05-16T21:14:06.672" v="673" actId="26606"/>
          <ac:grpSpMkLst>
            <pc:docMk/>
            <pc:sldMk cId="3388331247" sldId="378"/>
            <ac:grpSpMk id="225" creationId="{60BFC893-4B6A-49DA-9D35-814AA290F741}"/>
          </ac:grpSpMkLst>
        </pc:grpChg>
        <pc:grpChg chg="add del">
          <ac:chgData name="Sai Raghu Teja" userId="7717e8b2-e2cf-4703-b27a-f2b8757e5060" providerId="ADAL" clId="{0FAC48A4-F1AE-4EAA-B291-FB2A0B46DDF7}" dt="2021-05-16T21:14:06.672" v="673" actId="26606"/>
          <ac:grpSpMkLst>
            <pc:docMk/>
            <pc:sldMk cId="3388331247" sldId="378"/>
            <ac:grpSpMk id="232" creationId="{3FEEE78B-6EC9-4EE6-B42A-C56FE0583E95}"/>
          </ac:grpSpMkLst>
        </pc:grpChg>
        <pc:grpChg chg="add">
          <ac:chgData name="Sai Raghu Teja" userId="7717e8b2-e2cf-4703-b27a-f2b8757e5060" providerId="ADAL" clId="{0FAC48A4-F1AE-4EAA-B291-FB2A0B46DDF7}" dt="2021-05-16T21:14:06.794" v="674" actId="26606"/>
          <ac:grpSpMkLst>
            <pc:docMk/>
            <pc:sldMk cId="3388331247" sldId="378"/>
            <ac:grpSpMk id="238" creationId="{3FEEE78B-6EC9-4EE6-B42A-C56FE0583E95}"/>
          </ac:grpSpMkLst>
        </pc:grpChg>
        <pc:grpChg chg="add">
          <ac:chgData name="Sai Raghu Teja" userId="7717e8b2-e2cf-4703-b27a-f2b8757e5060" providerId="ADAL" clId="{0FAC48A4-F1AE-4EAA-B291-FB2A0B46DDF7}" dt="2021-05-16T21:14:06.794" v="674" actId="26606"/>
          <ac:grpSpMkLst>
            <pc:docMk/>
            <pc:sldMk cId="3388331247" sldId="378"/>
            <ac:grpSpMk id="240" creationId="{46EE4FB9-7E41-4891-95F4-17C1C7506E9C}"/>
          </ac:grpSpMkLst>
        </pc:grpChg>
        <pc:picChg chg="mod ord">
          <ac:chgData name="Sai Raghu Teja" userId="7717e8b2-e2cf-4703-b27a-f2b8757e5060" providerId="ADAL" clId="{0FAC48A4-F1AE-4EAA-B291-FB2A0B46DDF7}" dt="2021-05-16T21:16:14.892" v="934" actId="1038"/>
          <ac:picMkLst>
            <pc:docMk/>
            <pc:sldMk cId="3388331247" sldId="378"/>
            <ac:picMk id="4" creationId="{D1F76714-355F-4886-9B92-9B1CA49C828B}"/>
          </ac:picMkLst>
        </pc:picChg>
        <pc:picChg chg="mod ord">
          <ac:chgData name="Sai Raghu Teja" userId="7717e8b2-e2cf-4703-b27a-f2b8757e5060" providerId="ADAL" clId="{0FAC48A4-F1AE-4EAA-B291-FB2A0B46DDF7}" dt="2021-05-16T21:15:47.985" v="824" actId="1037"/>
          <ac:picMkLst>
            <pc:docMk/>
            <pc:sldMk cId="3388331247" sldId="378"/>
            <ac:picMk id="5" creationId="{AC9BF41C-1DE2-45F4-8F5B-664153E5ADBB}"/>
          </ac:picMkLst>
        </pc:picChg>
        <pc:picChg chg="del mod">
          <ac:chgData name="Sai Raghu Teja" userId="7717e8b2-e2cf-4703-b27a-f2b8757e5060" providerId="ADAL" clId="{0FAC48A4-F1AE-4EAA-B291-FB2A0B46DDF7}" dt="2021-05-16T21:13:38.996" v="669" actId="478"/>
          <ac:picMkLst>
            <pc:docMk/>
            <pc:sldMk cId="3388331247" sldId="378"/>
            <ac:picMk id="7" creationId="{E47ED3FF-ED17-45F3-B246-6A14353D8ECF}"/>
          </ac:picMkLst>
        </pc:picChg>
        <pc:picChg chg="mod">
          <ac:chgData name="Sai Raghu Teja" userId="7717e8b2-e2cf-4703-b27a-f2b8757e5060" providerId="ADAL" clId="{0FAC48A4-F1AE-4EAA-B291-FB2A0B46DDF7}" dt="2021-05-16T21:16:14.892" v="934" actId="1038"/>
          <ac:picMkLst>
            <pc:docMk/>
            <pc:sldMk cId="3388331247" sldId="378"/>
            <ac:picMk id="9" creationId="{4C8245FB-3F78-41CD-B2BF-0A79DE9976B7}"/>
          </ac:picMkLst>
        </pc:picChg>
        <pc:cxnChg chg="add del">
          <ac:chgData name="Sai Raghu Teja" userId="7717e8b2-e2cf-4703-b27a-f2b8757e5060" providerId="ADAL" clId="{0FAC48A4-F1AE-4EAA-B291-FB2A0B46DDF7}" dt="2021-05-16T17:40:56.372" v="8" actId="26606"/>
          <ac:cxnSpMkLst>
            <pc:docMk/>
            <pc:sldMk cId="3388331247" sldId="378"/>
            <ac:cxnSpMk id="158" creationId="{CEED47D7-3B89-48AD-96EB-9331E99785BA}"/>
          </ac:cxnSpMkLst>
        </pc:cxnChg>
        <pc:cxnChg chg="add del">
          <ac:chgData name="Sai Raghu Teja" userId="7717e8b2-e2cf-4703-b27a-f2b8757e5060" providerId="ADAL" clId="{0FAC48A4-F1AE-4EAA-B291-FB2A0B46DDF7}" dt="2021-05-16T17:40:56.372" v="8" actId="26606"/>
          <ac:cxnSpMkLst>
            <pc:docMk/>
            <pc:sldMk cId="3388331247" sldId="378"/>
            <ac:cxnSpMk id="164" creationId="{A74C0DAF-43CA-40A8-B867-6E17661FD0C6}"/>
          </ac:cxnSpMkLst>
        </pc:cxnChg>
        <pc:cxnChg chg="add del">
          <ac:chgData name="Sai Raghu Teja" userId="7717e8b2-e2cf-4703-b27a-f2b8757e5060" providerId="ADAL" clId="{0FAC48A4-F1AE-4EAA-B291-FB2A0B46DDF7}" dt="2021-05-16T17:40:51.281" v="1" actId="26606"/>
          <ac:cxnSpMkLst>
            <pc:docMk/>
            <pc:sldMk cId="3388331247" sldId="378"/>
            <ac:cxnSpMk id="175" creationId="{CEED47D7-3B89-48AD-96EB-9331E99785BA}"/>
          </ac:cxnSpMkLst>
        </pc:cxnChg>
        <pc:cxnChg chg="add del">
          <ac:chgData name="Sai Raghu Teja" userId="7717e8b2-e2cf-4703-b27a-f2b8757e5060" providerId="ADAL" clId="{0FAC48A4-F1AE-4EAA-B291-FB2A0B46DDF7}" dt="2021-05-16T17:40:51.281" v="1" actId="26606"/>
          <ac:cxnSpMkLst>
            <pc:docMk/>
            <pc:sldMk cId="3388331247" sldId="378"/>
            <ac:cxnSpMk id="183" creationId="{9656B20E-7353-4E2E-90DC-4447F743086E}"/>
          </ac:cxnSpMkLst>
        </pc:cxnChg>
        <pc:cxnChg chg="add del">
          <ac:chgData name="Sai Raghu Teja" userId="7717e8b2-e2cf-4703-b27a-f2b8757e5060" providerId="ADAL" clId="{0FAC48A4-F1AE-4EAA-B291-FB2A0B46DDF7}" dt="2021-05-16T17:40:53.293" v="3" actId="26606"/>
          <ac:cxnSpMkLst>
            <pc:docMk/>
            <pc:sldMk cId="3388331247" sldId="378"/>
            <ac:cxnSpMk id="187" creationId="{C84BCDD1-B84D-4E12-AE11-4C472DFE2CA7}"/>
          </ac:cxnSpMkLst>
        </pc:cxnChg>
        <pc:cxnChg chg="add del">
          <ac:chgData name="Sai Raghu Teja" userId="7717e8b2-e2cf-4703-b27a-f2b8757e5060" providerId="ADAL" clId="{0FAC48A4-F1AE-4EAA-B291-FB2A0B46DDF7}" dt="2021-05-16T17:40:53.293" v="3" actId="26606"/>
          <ac:cxnSpMkLst>
            <pc:docMk/>
            <pc:sldMk cId="3388331247" sldId="378"/>
            <ac:cxnSpMk id="188" creationId="{CEED47D7-3B89-48AD-96EB-9331E99785BA}"/>
          </ac:cxnSpMkLst>
        </pc:cxnChg>
        <pc:cxnChg chg="add del">
          <ac:chgData name="Sai Raghu Teja" userId="7717e8b2-e2cf-4703-b27a-f2b8757e5060" providerId="ADAL" clId="{0FAC48A4-F1AE-4EAA-B291-FB2A0B46DDF7}" dt="2021-05-16T17:40:54.937" v="5" actId="26606"/>
          <ac:cxnSpMkLst>
            <pc:docMk/>
            <pc:sldMk cId="3388331247" sldId="378"/>
            <ac:cxnSpMk id="193" creationId="{CEED47D7-3B89-48AD-96EB-9331E99785BA}"/>
          </ac:cxnSpMkLst>
        </pc:cxnChg>
        <pc:cxnChg chg="add del">
          <ac:chgData name="Sai Raghu Teja" userId="7717e8b2-e2cf-4703-b27a-f2b8757e5060" providerId="ADAL" clId="{0FAC48A4-F1AE-4EAA-B291-FB2A0B46DDF7}" dt="2021-05-16T17:40:54.937" v="5" actId="26606"/>
          <ac:cxnSpMkLst>
            <pc:docMk/>
            <pc:sldMk cId="3388331247" sldId="378"/>
            <ac:cxnSpMk id="196" creationId="{9656B20E-7353-4E2E-90DC-4447F743086E}"/>
          </ac:cxnSpMkLst>
        </pc:cxnChg>
        <pc:cxnChg chg="add del">
          <ac:chgData name="Sai Raghu Teja" userId="7717e8b2-e2cf-4703-b27a-f2b8757e5060" providerId="ADAL" clId="{0FAC48A4-F1AE-4EAA-B291-FB2A0B46DDF7}" dt="2021-05-16T17:40:56.274" v="7" actId="26606"/>
          <ac:cxnSpMkLst>
            <pc:docMk/>
            <pc:sldMk cId="3388331247" sldId="378"/>
            <ac:cxnSpMk id="199" creationId="{CEED47D7-3B89-48AD-96EB-9331E99785BA}"/>
          </ac:cxnSpMkLst>
        </pc:cxnChg>
        <pc:cxnChg chg="add del">
          <ac:chgData name="Sai Raghu Teja" userId="7717e8b2-e2cf-4703-b27a-f2b8757e5060" providerId="ADAL" clId="{0FAC48A4-F1AE-4EAA-B291-FB2A0B46DDF7}" dt="2021-05-16T17:40:56.274" v="7" actId="26606"/>
          <ac:cxnSpMkLst>
            <pc:docMk/>
            <pc:sldMk cId="3388331247" sldId="378"/>
            <ac:cxnSpMk id="204" creationId="{C84BCDD1-B84D-4E12-AE11-4C472DFE2CA7}"/>
          </ac:cxnSpMkLst>
        </pc:cxnChg>
        <pc:cxnChg chg="add del">
          <ac:chgData name="Sai Raghu Teja" userId="7717e8b2-e2cf-4703-b27a-f2b8757e5060" providerId="ADAL" clId="{0FAC48A4-F1AE-4EAA-B291-FB2A0B46DDF7}" dt="2021-05-16T21:14:06.794" v="674" actId="26606"/>
          <ac:cxnSpMkLst>
            <pc:docMk/>
            <pc:sldMk cId="3388331247" sldId="378"/>
            <ac:cxnSpMk id="207" creationId="{CEED47D7-3B89-48AD-96EB-9331E99785BA}"/>
          </ac:cxnSpMkLst>
        </pc:cxnChg>
        <pc:cxnChg chg="add del">
          <ac:chgData name="Sai Raghu Teja" userId="7717e8b2-e2cf-4703-b27a-f2b8757e5060" providerId="ADAL" clId="{0FAC48A4-F1AE-4EAA-B291-FB2A0B46DDF7}" dt="2021-05-16T21:14:06.794" v="674" actId="26606"/>
          <ac:cxnSpMkLst>
            <pc:docMk/>
            <pc:sldMk cId="3388331247" sldId="378"/>
            <ac:cxnSpMk id="210" creationId="{9656B20E-7353-4E2E-90DC-4447F743086E}"/>
          </ac:cxnSpMkLst>
        </pc:cxnChg>
        <pc:cxnChg chg="add del">
          <ac:chgData name="Sai Raghu Teja" userId="7717e8b2-e2cf-4703-b27a-f2b8757e5060" providerId="ADAL" clId="{0FAC48A4-F1AE-4EAA-B291-FB2A0B46DDF7}" dt="2021-05-16T21:14:01.625" v="671" actId="26606"/>
          <ac:cxnSpMkLst>
            <pc:docMk/>
            <pc:sldMk cId="3388331247" sldId="378"/>
            <ac:cxnSpMk id="221" creationId="{A82A5FDC-0CB0-426A-A974-5B7A646F2EC1}"/>
          </ac:cxnSpMkLst>
        </pc:cxnChg>
        <pc:cxnChg chg="add del">
          <ac:chgData name="Sai Raghu Teja" userId="7717e8b2-e2cf-4703-b27a-f2b8757e5060" providerId="ADAL" clId="{0FAC48A4-F1AE-4EAA-B291-FB2A0B46DDF7}" dt="2021-05-16T21:14:01.625" v="671" actId="26606"/>
          <ac:cxnSpMkLst>
            <pc:docMk/>
            <pc:sldMk cId="3388331247" sldId="378"/>
            <ac:cxnSpMk id="229" creationId="{CF701DD5-8993-46EC-941C-86DD0188E23A}"/>
          </ac:cxnSpMkLst>
        </pc:cxnChg>
        <pc:cxnChg chg="add del">
          <ac:chgData name="Sai Raghu Teja" userId="7717e8b2-e2cf-4703-b27a-f2b8757e5060" providerId="ADAL" clId="{0FAC48A4-F1AE-4EAA-B291-FB2A0B46DDF7}" dt="2021-05-16T21:14:06.672" v="673" actId="26606"/>
          <ac:cxnSpMkLst>
            <pc:docMk/>
            <pc:sldMk cId="3388331247" sldId="378"/>
            <ac:cxnSpMk id="233" creationId="{5714A049-40FE-4FF6-9176-06ADCD274E2E}"/>
          </ac:cxnSpMkLst>
        </pc:cxnChg>
        <pc:cxnChg chg="add del">
          <ac:chgData name="Sai Raghu Teja" userId="7717e8b2-e2cf-4703-b27a-f2b8757e5060" providerId="ADAL" clId="{0FAC48A4-F1AE-4EAA-B291-FB2A0B46DDF7}" dt="2021-05-16T21:14:06.672" v="673" actId="26606"/>
          <ac:cxnSpMkLst>
            <pc:docMk/>
            <pc:sldMk cId="3388331247" sldId="378"/>
            <ac:cxnSpMk id="234" creationId="{A82A5FDC-0CB0-426A-A974-5B7A646F2EC1}"/>
          </ac:cxnSpMkLst>
        </pc:cxnChg>
        <pc:cxnChg chg="add">
          <ac:chgData name="Sai Raghu Teja" userId="7717e8b2-e2cf-4703-b27a-f2b8757e5060" providerId="ADAL" clId="{0FAC48A4-F1AE-4EAA-B291-FB2A0B46DDF7}" dt="2021-05-16T21:14:06.794" v="674" actId="26606"/>
          <ac:cxnSpMkLst>
            <pc:docMk/>
            <pc:sldMk cId="3388331247" sldId="378"/>
            <ac:cxnSpMk id="239" creationId="{A82A5FDC-0CB0-426A-A974-5B7A646F2EC1}"/>
          </ac:cxnSpMkLst>
        </pc:cxnChg>
        <pc:cxnChg chg="add">
          <ac:chgData name="Sai Raghu Teja" userId="7717e8b2-e2cf-4703-b27a-f2b8757e5060" providerId="ADAL" clId="{0FAC48A4-F1AE-4EAA-B291-FB2A0B46DDF7}" dt="2021-05-16T21:14:06.794" v="674" actId="26606"/>
          <ac:cxnSpMkLst>
            <pc:docMk/>
            <pc:sldMk cId="3388331247" sldId="378"/>
            <ac:cxnSpMk id="242" creationId="{CF701DD5-8993-46EC-941C-86DD0188E23A}"/>
          </ac:cxnSpMkLst>
        </pc:cxnChg>
      </pc:sldChg>
      <pc:sldChg chg="addSp delSp modSp del mod">
        <pc:chgData name="Sai Raghu Teja" userId="7717e8b2-e2cf-4703-b27a-f2b8757e5060" providerId="ADAL" clId="{0FAC48A4-F1AE-4EAA-B291-FB2A0B46DDF7}" dt="2021-05-16T20:32:27.986" v="601" actId="47"/>
        <pc:sldMkLst>
          <pc:docMk/>
          <pc:sldMk cId="2579513922" sldId="379"/>
        </pc:sldMkLst>
        <pc:spChg chg="del">
          <ac:chgData name="Sai Raghu Teja" userId="7717e8b2-e2cf-4703-b27a-f2b8757e5060" providerId="ADAL" clId="{0FAC48A4-F1AE-4EAA-B291-FB2A0B46DDF7}" dt="2021-05-16T20:31:05.970" v="583" actId="21"/>
          <ac:spMkLst>
            <pc:docMk/>
            <pc:sldMk cId="2579513922" sldId="379"/>
            <ac:spMk id="2" creationId="{7C3D2B53-5C6E-43B7-87AA-CAEC5B494CD4}"/>
          </ac:spMkLst>
        </pc:spChg>
        <pc:spChg chg="add del mod">
          <ac:chgData name="Sai Raghu Teja" userId="7717e8b2-e2cf-4703-b27a-f2b8757e5060" providerId="ADAL" clId="{0FAC48A4-F1AE-4EAA-B291-FB2A0B46DDF7}" dt="2021-05-16T20:31:12.185" v="584" actId="478"/>
          <ac:spMkLst>
            <pc:docMk/>
            <pc:sldMk cId="2579513922" sldId="379"/>
            <ac:spMk id="5" creationId="{E7A2756C-0B74-44B8-9594-6A0B18757072}"/>
          </ac:spMkLst>
        </pc:spChg>
        <pc:picChg chg="del">
          <ac:chgData name="Sai Raghu Teja" userId="7717e8b2-e2cf-4703-b27a-f2b8757e5060" providerId="ADAL" clId="{0FAC48A4-F1AE-4EAA-B291-FB2A0B46DDF7}" dt="2021-05-16T20:30:35.944" v="579" actId="478"/>
          <ac:picMkLst>
            <pc:docMk/>
            <pc:sldMk cId="2579513922" sldId="379"/>
            <ac:picMk id="4" creationId="{90D854A8-C5E1-4608-BE24-42F1D847175A}"/>
          </ac:picMkLst>
        </pc:picChg>
        <pc:picChg chg="del">
          <ac:chgData name="Sai Raghu Teja" userId="7717e8b2-e2cf-4703-b27a-f2b8757e5060" providerId="ADAL" clId="{0FAC48A4-F1AE-4EAA-B291-FB2A0B46DDF7}" dt="2021-05-16T20:30:55.535" v="581" actId="478"/>
          <ac:picMkLst>
            <pc:docMk/>
            <pc:sldMk cId="2579513922" sldId="379"/>
            <ac:picMk id="7" creationId="{4EBC85A3-F95F-4AE2-BB05-29FE9AC4E9A6}"/>
          </ac:picMkLst>
        </pc:picChg>
        <pc:picChg chg="del">
          <ac:chgData name="Sai Raghu Teja" userId="7717e8b2-e2cf-4703-b27a-f2b8757e5060" providerId="ADAL" clId="{0FAC48A4-F1AE-4EAA-B291-FB2A0B46DDF7}" dt="2021-05-16T20:32:19.813" v="599" actId="21"/>
          <ac:picMkLst>
            <pc:docMk/>
            <pc:sldMk cId="2579513922" sldId="379"/>
            <ac:picMk id="9" creationId="{DB3E571D-8F6D-44A8-9D76-00A61B1A4695}"/>
          </ac:picMkLst>
        </pc:picChg>
        <pc:picChg chg="add del mod">
          <ac:chgData name="Sai Raghu Teja" userId="7717e8b2-e2cf-4703-b27a-f2b8757e5060" providerId="ADAL" clId="{0FAC48A4-F1AE-4EAA-B291-FB2A0B46DDF7}" dt="2021-05-16T20:32:19.813" v="599" actId="21"/>
          <ac:picMkLst>
            <pc:docMk/>
            <pc:sldMk cId="2579513922" sldId="379"/>
            <ac:picMk id="18" creationId="{6B728987-5C19-4255-8D03-CB843887DDFD}"/>
          </ac:picMkLst>
        </pc:picChg>
        <pc:picChg chg="add del mod">
          <ac:chgData name="Sai Raghu Teja" userId="7717e8b2-e2cf-4703-b27a-f2b8757e5060" providerId="ADAL" clId="{0FAC48A4-F1AE-4EAA-B291-FB2A0B46DDF7}" dt="2021-05-16T20:32:19.813" v="599" actId="21"/>
          <ac:picMkLst>
            <pc:docMk/>
            <pc:sldMk cId="2579513922" sldId="379"/>
            <ac:picMk id="19" creationId="{140E110F-57EE-47C2-9EE9-70C70C4E2DCE}"/>
          </ac:picMkLst>
        </pc:picChg>
        <pc:picChg chg="add del mod">
          <ac:chgData name="Sai Raghu Teja" userId="7717e8b2-e2cf-4703-b27a-f2b8757e5060" providerId="ADAL" clId="{0FAC48A4-F1AE-4EAA-B291-FB2A0B46DDF7}" dt="2021-05-16T20:32:19.813" v="599" actId="21"/>
          <ac:picMkLst>
            <pc:docMk/>
            <pc:sldMk cId="2579513922" sldId="379"/>
            <ac:picMk id="20" creationId="{12A18BC3-1BED-49F9-A702-DD6B168E5E31}"/>
          </ac:picMkLst>
        </pc:picChg>
        <pc:picChg chg="add del mod">
          <ac:chgData name="Sai Raghu Teja" userId="7717e8b2-e2cf-4703-b27a-f2b8757e5060" providerId="ADAL" clId="{0FAC48A4-F1AE-4EAA-B291-FB2A0B46DDF7}" dt="2021-05-16T20:32:19.813" v="599" actId="21"/>
          <ac:picMkLst>
            <pc:docMk/>
            <pc:sldMk cId="2579513922" sldId="379"/>
            <ac:picMk id="21" creationId="{EAFFF5C7-ED10-4236-9D8F-388E800BEB3A}"/>
          </ac:picMkLst>
        </pc:picChg>
      </pc:sldChg>
      <pc:sldChg chg="delSp del mod">
        <pc:chgData name="Sai Raghu Teja" userId="7717e8b2-e2cf-4703-b27a-f2b8757e5060" providerId="ADAL" clId="{0FAC48A4-F1AE-4EAA-B291-FB2A0B46DDF7}" dt="2021-05-16T20:31:46.466" v="589" actId="47"/>
        <pc:sldMkLst>
          <pc:docMk/>
          <pc:sldMk cId="3704510704" sldId="380"/>
        </pc:sldMkLst>
        <pc:picChg chg="del">
          <ac:chgData name="Sai Raghu Teja" userId="7717e8b2-e2cf-4703-b27a-f2b8757e5060" providerId="ADAL" clId="{0FAC48A4-F1AE-4EAA-B291-FB2A0B46DDF7}" dt="2021-05-16T20:30:50.381" v="580" actId="21"/>
          <ac:picMkLst>
            <pc:docMk/>
            <pc:sldMk cId="3704510704" sldId="380"/>
            <ac:picMk id="3" creationId="{8283EADB-B5EA-4919-8EA3-8B05FAEC2DE3}"/>
          </ac:picMkLst>
        </pc:picChg>
        <pc:picChg chg="del">
          <ac:chgData name="Sai Raghu Teja" userId="7717e8b2-e2cf-4703-b27a-f2b8757e5060" providerId="ADAL" clId="{0FAC48A4-F1AE-4EAA-B291-FB2A0B46DDF7}" dt="2021-05-16T20:30:50.381" v="580" actId="21"/>
          <ac:picMkLst>
            <pc:docMk/>
            <pc:sldMk cId="3704510704" sldId="380"/>
            <ac:picMk id="4" creationId="{34CEA701-64C4-4754-8BAB-CEDBE35B9824}"/>
          </ac:picMkLst>
        </pc:picChg>
        <pc:picChg chg="del">
          <ac:chgData name="Sai Raghu Teja" userId="7717e8b2-e2cf-4703-b27a-f2b8757e5060" providerId="ADAL" clId="{0FAC48A4-F1AE-4EAA-B291-FB2A0B46DDF7}" dt="2021-05-16T20:30:50.381" v="580" actId="21"/>
          <ac:picMkLst>
            <pc:docMk/>
            <pc:sldMk cId="3704510704" sldId="380"/>
            <ac:picMk id="7" creationId="{D35CA8FD-07E4-4FA7-91B3-4484762E22B1}"/>
          </ac:picMkLst>
        </pc:picChg>
        <pc:picChg chg="del">
          <ac:chgData name="Sai Raghu Teja" userId="7717e8b2-e2cf-4703-b27a-f2b8757e5060" providerId="ADAL" clId="{0FAC48A4-F1AE-4EAA-B291-FB2A0B46DDF7}" dt="2021-05-16T20:30:50.381" v="580" actId="21"/>
          <ac:picMkLst>
            <pc:docMk/>
            <pc:sldMk cId="3704510704" sldId="380"/>
            <ac:picMk id="9" creationId="{9A6B13AA-C5C4-466C-BD6B-E43100E35CB2}"/>
          </ac:picMkLst>
        </pc:picChg>
      </pc:sldChg>
      <pc:sldChg chg="modSp mod">
        <pc:chgData name="Sai Raghu Teja" userId="7717e8b2-e2cf-4703-b27a-f2b8757e5060" providerId="ADAL" clId="{0FAC48A4-F1AE-4EAA-B291-FB2A0B46DDF7}" dt="2021-05-16T21:29:59.358" v="945" actId="1038"/>
        <pc:sldMkLst>
          <pc:docMk/>
          <pc:sldMk cId="2212997434" sldId="381"/>
        </pc:sldMkLst>
        <pc:picChg chg="mod">
          <ac:chgData name="Sai Raghu Teja" userId="7717e8b2-e2cf-4703-b27a-f2b8757e5060" providerId="ADAL" clId="{0FAC48A4-F1AE-4EAA-B291-FB2A0B46DDF7}" dt="2021-05-16T21:29:59.358" v="945" actId="1038"/>
          <ac:picMkLst>
            <pc:docMk/>
            <pc:sldMk cId="2212997434" sldId="381"/>
            <ac:picMk id="15" creationId="{E40A9BAE-E93B-4DF7-A3EB-AD7885D2520F}"/>
          </ac:picMkLst>
        </pc:picChg>
      </pc:sldChg>
      <pc:sldChg chg="addSp delSp mod">
        <pc:chgData name="Sai Raghu Teja" userId="7717e8b2-e2cf-4703-b27a-f2b8757e5060" providerId="ADAL" clId="{0FAC48A4-F1AE-4EAA-B291-FB2A0B46DDF7}" dt="2021-05-16T20:33:15.962" v="608" actId="21"/>
        <pc:sldMkLst>
          <pc:docMk/>
          <pc:sldMk cId="349862406" sldId="382"/>
        </pc:sldMkLst>
        <pc:spChg chg="add del">
          <ac:chgData name="Sai Raghu Teja" userId="7717e8b2-e2cf-4703-b27a-f2b8757e5060" providerId="ADAL" clId="{0FAC48A4-F1AE-4EAA-B291-FB2A0B46DDF7}" dt="2021-05-16T20:33:15.962" v="608" actId="21"/>
          <ac:spMkLst>
            <pc:docMk/>
            <pc:sldMk cId="349862406" sldId="382"/>
            <ac:spMk id="37" creationId="{B222DE53-3CC0-4C17-BA0E-04CBC4A563AC}"/>
          </ac:spMkLst>
        </pc:spChg>
      </pc:sldChg>
      <pc:sldChg chg="add del">
        <pc:chgData name="Sai Raghu Teja" userId="7717e8b2-e2cf-4703-b27a-f2b8757e5060" providerId="ADAL" clId="{0FAC48A4-F1AE-4EAA-B291-FB2A0B46DDF7}" dt="2021-05-17T03:43:36.126" v="2520" actId="47"/>
        <pc:sldMkLst>
          <pc:docMk/>
          <pc:sldMk cId="941442980" sldId="386"/>
        </pc:sldMkLst>
      </pc:sldChg>
      <pc:sldChg chg="addSp delSp modSp mod">
        <pc:chgData name="Sai Raghu Teja" userId="7717e8b2-e2cf-4703-b27a-f2b8757e5060" providerId="ADAL" clId="{0FAC48A4-F1AE-4EAA-B291-FB2A0B46DDF7}" dt="2021-05-16T21:41:12.217" v="978" actId="403"/>
        <pc:sldMkLst>
          <pc:docMk/>
          <pc:sldMk cId="2555788536" sldId="389"/>
        </pc:sldMkLst>
        <pc:spChg chg="mod">
          <ac:chgData name="Sai Raghu Teja" userId="7717e8b2-e2cf-4703-b27a-f2b8757e5060" providerId="ADAL" clId="{0FAC48A4-F1AE-4EAA-B291-FB2A0B46DDF7}" dt="2021-05-16T21:37:02.786" v="964" actId="26606"/>
          <ac:spMkLst>
            <pc:docMk/>
            <pc:sldMk cId="2555788536" sldId="389"/>
            <ac:spMk id="2" creationId="{00000000-0000-0000-0000-000000000000}"/>
          </ac:spMkLst>
        </pc:spChg>
        <pc:spChg chg="mod ord">
          <ac:chgData name="Sai Raghu Teja" userId="7717e8b2-e2cf-4703-b27a-f2b8757e5060" providerId="ADAL" clId="{0FAC48A4-F1AE-4EAA-B291-FB2A0B46DDF7}" dt="2021-05-16T21:41:12.217" v="978" actId="403"/>
          <ac:spMkLst>
            <pc:docMk/>
            <pc:sldMk cId="2555788536" sldId="389"/>
            <ac:spMk id="3" creationId="{00000000-0000-0000-0000-000000000000}"/>
          </ac:spMkLst>
        </pc:spChg>
        <pc:spChg chg="add del">
          <ac:chgData name="Sai Raghu Teja" userId="7717e8b2-e2cf-4703-b27a-f2b8757e5060" providerId="ADAL" clId="{0FAC48A4-F1AE-4EAA-B291-FB2A0B46DDF7}" dt="2021-05-16T21:37:02.786" v="964" actId="26606"/>
          <ac:spMkLst>
            <pc:docMk/>
            <pc:sldMk cId="2555788536" sldId="389"/>
            <ac:spMk id="11" creationId="{7E61F402-3445-458A-9A2B-D28FD288390C}"/>
          </ac:spMkLst>
        </pc:spChg>
        <pc:spChg chg="add">
          <ac:chgData name="Sai Raghu Teja" userId="7717e8b2-e2cf-4703-b27a-f2b8757e5060" providerId="ADAL" clId="{0FAC48A4-F1AE-4EAA-B291-FB2A0B46DDF7}" dt="2021-05-16T21:37:02.786" v="964" actId="26606"/>
          <ac:spMkLst>
            <pc:docMk/>
            <pc:sldMk cId="2555788536" sldId="389"/>
            <ac:spMk id="24" creationId="{22AC0F86-9A78-4E84-A4B4-ADB8B2629A0C}"/>
          </ac:spMkLst>
        </pc:spChg>
        <pc:spChg chg="add">
          <ac:chgData name="Sai Raghu Teja" userId="7717e8b2-e2cf-4703-b27a-f2b8757e5060" providerId="ADAL" clId="{0FAC48A4-F1AE-4EAA-B291-FB2A0B46DDF7}" dt="2021-05-16T21:37:02.786" v="964" actId="26606"/>
          <ac:spMkLst>
            <pc:docMk/>
            <pc:sldMk cId="2555788536" sldId="389"/>
            <ac:spMk id="32" creationId="{69A54E25-1C05-48E5-A5CC-3778C1D3632D}"/>
          </ac:spMkLst>
        </pc:spChg>
        <pc:grpChg chg="add del">
          <ac:chgData name="Sai Raghu Teja" userId="7717e8b2-e2cf-4703-b27a-f2b8757e5060" providerId="ADAL" clId="{0FAC48A4-F1AE-4EAA-B291-FB2A0B46DDF7}" dt="2021-05-16T21:37:02.786" v="964" actId="26606"/>
          <ac:grpSpMkLst>
            <pc:docMk/>
            <pc:sldMk cId="2555788536" sldId="389"/>
            <ac:grpSpMk id="13" creationId="{A673C096-95AE-4644-B76C-1DF1B667DC44}"/>
          </ac:grpSpMkLst>
        </pc:grpChg>
        <pc:grpChg chg="add">
          <ac:chgData name="Sai Raghu Teja" userId="7717e8b2-e2cf-4703-b27a-f2b8757e5060" providerId="ADAL" clId="{0FAC48A4-F1AE-4EAA-B291-FB2A0B46DDF7}" dt="2021-05-16T21:37:02.786" v="964" actId="26606"/>
          <ac:grpSpMkLst>
            <pc:docMk/>
            <pc:sldMk cId="2555788536" sldId="389"/>
            <ac:grpSpMk id="26" creationId="{4AF78B9E-8BE2-4706-9377-A05FA25ABABF}"/>
          </ac:grpSpMkLst>
        </pc:grpChg>
        <pc:picChg chg="del">
          <ac:chgData name="Sai Raghu Teja" userId="7717e8b2-e2cf-4703-b27a-f2b8757e5060" providerId="ADAL" clId="{0FAC48A4-F1AE-4EAA-B291-FB2A0B46DDF7}" dt="2021-05-16T21:36:47.133" v="960" actId="478"/>
          <ac:picMkLst>
            <pc:docMk/>
            <pc:sldMk cId="2555788536" sldId="389"/>
            <ac:picMk id="5" creationId="{AF3B3CBA-6FB3-4425-A482-A6B5EF97DEAA}"/>
          </ac:picMkLst>
        </pc:picChg>
        <pc:picChg chg="add mod modCrop">
          <ac:chgData name="Sai Raghu Teja" userId="7717e8b2-e2cf-4703-b27a-f2b8757e5060" providerId="ADAL" clId="{0FAC48A4-F1AE-4EAA-B291-FB2A0B46DDF7}" dt="2021-05-16T21:37:46.725" v="970" actId="14100"/>
          <ac:picMkLst>
            <pc:docMk/>
            <pc:sldMk cId="2555788536" sldId="389"/>
            <ac:picMk id="6" creationId="{5FCFF822-6156-415C-B4DB-D8347E7A63DD}"/>
          </ac:picMkLst>
        </pc:picChg>
        <pc:cxnChg chg="add del">
          <ac:chgData name="Sai Raghu Teja" userId="7717e8b2-e2cf-4703-b27a-f2b8757e5060" providerId="ADAL" clId="{0FAC48A4-F1AE-4EAA-B291-FB2A0B46DDF7}" dt="2021-05-16T21:37:02.786" v="964" actId="26606"/>
          <ac:cxnSpMkLst>
            <pc:docMk/>
            <pc:sldMk cId="2555788536" sldId="389"/>
            <ac:cxnSpMk id="19" creationId="{2BE880E9-2B86-4CDB-B5B7-308745CDD19D}"/>
          </ac:cxnSpMkLst>
        </pc:cxnChg>
        <pc:cxnChg chg="add">
          <ac:chgData name="Sai Raghu Teja" userId="7717e8b2-e2cf-4703-b27a-f2b8757e5060" providerId="ADAL" clId="{0FAC48A4-F1AE-4EAA-B291-FB2A0B46DDF7}" dt="2021-05-16T21:37:02.786" v="964" actId="26606"/>
          <ac:cxnSpMkLst>
            <pc:docMk/>
            <pc:sldMk cId="2555788536" sldId="389"/>
            <ac:cxnSpMk id="34" creationId="{0E5D0023-B23E-4823-8D72-B07FFF8CAE96}"/>
          </ac:cxnSpMkLst>
        </pc:cxnChg>
      </pc:sldChg>
      <pc:sldChg chg="addSp modSp mod ord">
        <pc:chgData name="Sai Raghu Teja" userId="7717e8b2-e2cf-4703-b27a-f2b8757e5060" providerId="ADAL" clId="{0FAC48A4-F1AE-4EAA-B291-FB2A0B46DDF7}" dt="2021-05-16T21:51:25.423" v="1202" actId="20577"/>
        <pc:sldMkLst>
          <pc:docMk/>
          <pc:sldMk cId="2316724657" sldId="390"/>
        </pc:sldMkLst>
        <pc:spChg chg="mod">
          <ac:chgData name="Sai Raghu Teja" userId="7717e8b2-e2cf-4703-b27a-f2b8757e5060" providerId="ADAL" clId="{0FAC48A4-F1AE-4EAA-B291-FB2A0B46DDF7}" dt="2021-05-16T21:51:25.423" v="1202" actId="20577"/>
          <ac:spMkLst>
            <pc:docMk/>
            <pc:sldMk cId="2316724657" sldId="390"/>
            <ac:spMk id="3" creationId="{00000000-0000-0000-0000-000000000000}"/>
          </ac:spMkLst>
        </pc:spChg>
        <pc:picChg chg="add mod">
          <ac:chgData name="Sai Raghu Teja" userId="7717e8b2-e2cf-4703-b27a-f2b8757e5060" providerId="ADAL" clId="{0FAC48A4-F1AE-4EAA-B291-FB2A0B46DDF7}" dt="2021-05-16T21:50:38.180" v="1163" actId="1076"/>
          <ac:picMkLst>
            <pc:docMk/>
            <pc:sldMk cId="2316724657" sldId="390"/>
            <ac:picMk id="5" creationId="{15FF11AA-D3D2-4AA5-BF1F-B0ADD961401D}"/>
          </ac:picMkLst>
        </pc:picChg>
      </pc:sldChg>
      <pc:sldChg chg="del">
        <pc:chgData name="Sai Raghu Teja" userId="7717e8b2-e2cf-4703-b27a-f2b8757e5060" providerId="ADAL" clId="{0FAC48A4-F1AE-4EAA-B291-FB2A0B46DDF7}" dt="2021-05-16T22:45:22.709" v="1304" actId="47"/>
        <pc:sldMkLst>
          <pc:docMk/>
          <pc:sldMk cId="2422106675" sldId="392"/>
        </pc:sldMkLst>
      </pc:sldChg>
      <pc:sldChg chg="modSp mod">
        <pc:chgData name="Sai Raghu Teja" userId="7717e8b2-e2cf-4703-b27a-f2b8757e5060" providerId="ADAL" clId="{0FAC48A4-F1AE-4EAA-B291-FB2A0B46DDF7}" dt="2021-05-16T21:52:44.536" v="1276" actId="20577"/>
        <pc:sldMkLst>
          <pc:docMk/>
          <pc:sldMk cId="184125936" sldId="393"/>
        </pc:sldMkLst>
        <pc:spChg chg="mod">
          <ac:chgData name="Sai Raghu Teja" userId="7717e8b2-e2cf-4703-b27a-f2b8757e5060" providerId="ADAL" clId="{0FAC48A4-F1AE-4EAA-B291-FB2A0B46DDF7}" dt="2021-05-16T21:52:44.536" v="1276" actId="20577"/>
          <ac:spMkLst>
            <pc:docMk/>
            <pc:sldMk cId="184125936" sldId="393"/>
            <ac:spMk id="3" creationId="{D556C6EF-C012-4702-AAA5-6F4602FC31E7}"/>
          </ac:spMkLst>
        </pc:spChg>
      </pc:sldChg>
      <pc:sldChg chg="del">
        <pc:chgData name="Sai Raghu Teja" userId="7717e8b2-e2cf-4703-b27a-f2b8757e5060" providerId="ADAL" clId="{0FAC48A4-F1AE-4EAA-B291-FB2A0B46DDF7}" dt="2021-05-17T03:35:38.501" v="2405" actId="47"/>
        <pc:sldMkLst>
          <pc:docMk/>
          <pc:sldMk cId="3921034342" sldId="394"/>
        </pc:sldMkLst>
      </pc:sldChg>
      <pc:sldChg chg="del">
        <pc:chgData name="Sai Raghu Teja" userId="7717e8b2-e2cf-4703-b27a-f2b8757e5060" providerId="ADAL" clId="{0FAC48A4-F1AE-4EAA-B291-FB2A0B46DDF7}" dt="2021-05-17T03:35:43.827" v="2407" actId="47"/>
        <pc:sldMkLst>
          <pc:docMk/>
          <pc:sldMk cId="2813231090" sldId="395"/>
        </pc:sldMkLst>
      </pc:sldChg>
      <pc:sldChg chg="del">
        <pc:chgData name="Sai Raghu Teja" userId="7717e8b2-e2cf-4703-b27a-f2b8757e5060" providerId="ADAL" clId="{0FAC48A4-F1AE-4EAA-B291-FB2A0B46DDF7}" dt="2021-05-17T03:35:41.890" v="2406" actId="47"/>
        <pc:sldMkLst>
          <pc:docMk/>
          <pc:sldMk cId="3225875010" sldId="397"/>
        </pc:sldMkLst>
      </pc:sldChg>
      <pc:sldChg chg="delSp modSp del mod">
        <pc:chgData name="Sai Raghu Teja" userId="7717e8b2-e2cf-4703-b27a-f2b8757e5060" providerId="ADAL" clId="{0FAC48A4-F1AE-4EAA-B291-FB2A0B46DDF7}" dt="2021-05-17T03:35:07.660" v="2404" actId="47"/>
        <pc:sldMkLst>
          <pc:docMk/>
          <pc:sldMk cId="2216402907" sldId="400"/>
        </pc:sldMkLst>
        <pc:spChg chg="mod">
          <ac:chgData name="Sai Raghu Teja" userId="7717e8b2-e2cf-4703-b27a-f2b8757e5060" providerId="ADAL" clId="{0FAC48A4-F1AE-4EAA-B291-FB2A0B46DDF7}" dt="2021-05-17T03:31:45.736" v="2331" actId="20577"/>
          <ac:spMkLst>
            <pc:docMk/>
            <pc:sldMk cId="2216402907" sldId="400"/>
            <ac:spMk id="3" creationId="{00000000-0000-0000-0000-000000000000}"/>
          </ac:spMkLst>
        </pc:spChg>
        <pc:picChg chg="del">
          <ac:chgData name="Sai Raghu Teja" userId="7717e8b2-e2cf-4703-b27a-f2b8757e5060" providerId="ADAL" clId="{0FAC48A4-F1AE-4EAA-B291-FB2A0B46DDF7}" dt="2021-05-17T03:28:42.954" v="2230" actId="478"/>
          <ac:picMkLst>
            <pc:docMk/>
            <pc:sldMk cId="2216402907" sldId="400"/>
            <ac:picMk id="26" creationId="{EC3CF843-E556-41E5-8266-74A9A5FB3784}"/>
          </ac:picMkLst>
        </pc:picChg>
      </pc:sldChg>
      <pc:sldChg chg="modSp mod">
        <pc:chgData name="Sai Raghu Teja" userId="7717e8b2-e2cf-4703-b27a-f2b8757e5060" providerId="ADAL" clId="{0FAC48A4-F1AE-4EAA-B291-FB2A0B46DDF7}" dt="2021-05-17T03:34:57.604" v="2403" actId="6549"/>
        <pc:sldMkLst>
          <pc:docMk/>
          <pc:sldMk cId="2696827687" sldId="402"/>
        </pc:sldMkLst>
        <pc:spChg chg="mod">
          <ac:chgData name="Sai Raghu Teja" userId="7717e8b2-e2cf-4703-b27a-f2b8757e5060" providerId="ADAL" clId="{0FAC48A4-F1AE-4EAA-B291-FB2A0B46DDF7}" dt="2021-05-17T03:34:57.604" v="2403" actId="6549"/>
          <ac:spMkLst>
            <pc:docMk/>
            <pc:sldMk cId="2696827687" sldId="402"/>
            <ac:spMk id="3" creationId="{00000000-0000-0000-0000-000000000000}"/>
          </ac:spMkLst>
        </pc:spChg>
      </pc:sldChg>
      <pc:sldChg chg="addSp delSp modSp add mod">
        <pc:chgData name="Sai Raghu Teja" userId="7717e8b2-e2cf-4703-b27a-f2b8757e5060" providerId="ADAL" clId="{0FAC48A4-F1AE-4EAA-B291-FB2A0B46DDF7}" dt="2021-05-16T19:36:58.257" v="338" actId="14100"/>
        <pc:sldMkLst>
          <pc:docMk/>
          <pc:sldMk cId="121214525" sldId="405"/>
        </pc:sldMkLst>
        <pc:spChg chg="mod">
          <ac:chgData name="Sai Raghu Teja" userId="7717e8b2-e2cf-4703-b27a-f2b8757e5060" providerId="ADAL" clId="{0FAC48A4-F1AE-4EAA-B291-FB2A0B46DDF7}" dt="2021-05-16T19:18:36.427" v="279" actId="1076"/>
          <ac:spMkLst>
            <pc:docMk/>
            <pc:sldMk cId="121214525" sldId="405"/>
            <ac:spMk id="2" creationId="{00000000-0000-0000-0000-000000000000}"/>
          </ac:spMkLst>
        </pc:spChg>
        <pc:spChg chg="mod">
          <ac:chgData name="Sai Raghu Teja" userId="7717e8b2-e2cf-4703-b27a-f2b8757e5060" providerId="ADAL" clId="{0FAC48A4-F1AE-4EAA-B291-FB2A0B46DDF7}" dt="2021-05-16T19:19:35.626" v="290" actId="1076"/>
          <ac:spMkLst>
            <pc:docMk/>
            <pc:sldMk cId="121214525" sldId="405"/>
            <ac:spMk id="3" creationId="{00000000-0000-0000-0000-000000000000}"/>
          </ac:spMkLst>
        </pc:spChg>
        <pc:picChg chg="add mod ord">
          <ac:chgData name="Sai Raghu Teja" userId="7717e8b2-e2cf-4703-b27a-f2b8757e5060" providerId="ADAL" clId="{0FAC48A4-F1AE-4EAA-B291-FB2A0B46DDF7}" dt="2021-05-16T19:36:51.959" v="337" actId="14100"/>
          <ac:picMkLst>
            <pc:docMk/>
            <pc:sldMk cId="121214525" sldId="405"/>
            <ac:picMk id="5" creationId="{47280055-4819-4CC0-AF9A-53E4F8BD9E1F}"/>
          </ac:picMkLst>
        </pc:picChg>
        <pc:picChg chg="add mod">
          <ac:chgData name="Sai Raghu Teja" userId="7717e8b2-e2cf-4703-b27a-f2b8757e5060" providerId="ADAL" clId="{0FAC48A4-F1AE-4EAA-B291-FB2A0B46DDF7}" dt="2021-05-16T19:36:58.257" v="338" actId="14100"/>
          <ac:picMkLst>
            <pc:docMk/>
            <pc:sldMk cId="121214525" sldId="405"/>
            <ac:picMk id="7" creationId="{6A814F6E-1AE3-4D94-8551-A3A842BCF3D6}"/>
          </ac:picMkLst>
        </pc:picChg>
        <pc:picChg chg="add del mod">
          <ac:chgData name="Sai Raghu Teja" userId="7717e8b2-e2cf-4703-b27a-f2b8757e5060" providerId="ADAL" clId="{0FAC48A4-F1AE-4EAA-B291-FB2A0B46DDF7}" dt="2021-05-16T19:14:35.036" v="270" actId="21"/>
          <ac:picMkLst>
            <pc:docMk/>
            <pc:sldMk cId="121214525" sldId="405"/>
            <ac:picMk id="9" creationId="{0C788CCB-6618-4A50-8784-D97002CDB83D}"/>
          </ac:picMkLst>
        </pc:picChg>
        <pc:picChg chg="add del mod ord">
          <ac:chgData name="Sai Raghu Teja" userId="7717e8b2-e2cf-4703-b27a-f2b8757e5060" providerId="ADAL" clId="{0FAC48A4-F1AE-4EAA-B291-FB2A0B46DDF7}" dt="2021-05-16T19:36:11.829" v="330" actId="478"/>
          <ac:picMkLst>
            <pc:docMk/>
            <pc:sldMk cId="121214525" sldId="405"/>
            <ac:picMk id="11" creationId="{B508BF6E-92A4-4CE3-9DC8-D659D4FDB47A}"/>
          </ac:picMkLst>
        </pc:picChg>
        <pc:picChg chg="add mod">
          <ac:chgData name="Sai Raghu Teja" userId="7717e8b2-e2cf-4703-b27a-f2b8757e5060" providerId="ADAL" clId="{0FAC48A4-F1AE-4EAA-B291-FB2A0B46DDF7}" dt="2021-05-16T19:36:20.558" v="332" actId="1076"/>
          <ac:picMkLst>
            <pc:docMk/>
            <pc:sldMk cId="121214525" sldId="405"/>
            <ac:picMk id="12" creationId="{7CC10F8D-CC2C-41F0-9B59-9C0080984B17}"/>
          </ac:picMkLst>
        </pc:picChg>
      </pc:sldChg>
      <pc:sldChg chg="add del">
        <pc:chgData name="Sai Raghu Teja" userId="7717e8b2-e2cf-4703-b27a-f2b8757e5060" providerId="ADAL" clId="{0FAC48A4-F1AE-4EAA-B291-FB2A0B46DDF7}" dt="2021-05-16T18:51:57.871" v="248" actId="47"/>
        <pc:sldMkLst>
          <pc:docMk/>
          <pc:sldMk cId="1029591502" sldId="405"/>
        </pc:sldMkLst>
      </pc:sldChg>
      <pc:sldChg chg="addSp delSp modSp add mod setBg addAnim delAnim">
        <pc:chgData name="Sai Raghu Teja" userId="7717e8b2-e2cf-4703-b27a-f2b8757e5060" providerId="ADAL" clId="{0FAC48A4-F1AE-4EAA-B291-FB2A0B46DDF7}" dt="2021-05-16T21:30:54.636" v="957" actId="20577"/>
        <pc:sldMkLst>
          <pc:docMk/>
          <pc:sldMk cId="923998315" sldId="406"/>
        </pc:sldMkLst>
        <pc:spChg chg="mod">
          <ac:chgData name="Sai Raghu Teja" userId="7717e8b2-e2cf-4703-b27a-f2b8757e5060" providerId="ADAL" clId="{0FAC48A4-F1AE-4EAA-B291-FB2A0B46DDF7}" dt="2021-05-16T21:30:54.636" v="957" actId="20577"/>
          <ac:spMkLst>
            <pc:docMk/>
            <pc:sldMk cId="923998315" sldId="406"/>
            <ac:spMk id="2" creationId="{00000000-0000-0000-0000-000000000000}"/>
          </ac:spMkLst>
        </pc:spChg>
        <pc:spChg chg="del mod">
          <ac:chgData name="Sai Raghu Teja" userId="7717e8b2-e2cf-4703-b27a-f2b8757e5060" providerId="ADAL" clId="{0FAC48A4-F1AE-4EAA-B291-FB2A0B46DDF7}" dt="2021-05-16T20:25:53.043" v="562" actId="478"/>
          <ac:spMkLst>
            <pc:docMk/>
            <pc:sldMk cId="923998315" sldId="406"/>
            <ac:spMk id="4" creationId="{CF132E82-662B-448C-9DC4-885C8CC7388A}"/>
          </ac:spMkLst>
        </pc:spChg>
        <pc:spChg chg="add del">
          <ac:chgData name="Sai Raghu Teja" userId="7717e8b2-e2cf-4703-b27a-f2b8757e5060" providerId="ADAL" clId="{0FAC48A4-F1AE-4EAA-B291-FB2A0B46DDF7}" dt="2021-05-16T20:42:12.804" v="647" actId="26606"/>
          <ac:spMkLst>
            <pc:docMk/>
            <pc:sldMk cId="923998315" sldId="406"/>
            <ac:spMk id="18" creationId="{7E61F402-3445-458A-9A2B-D28FD288390C}"/>
          </ac:spMkLst>
        </pc:spChg>
        <pc:spChg chg="add del">
          <ac:chgData name="Sai Raghu Teja" userId="7717e8b2-e2cf-4703-b27a-f2b8757e5060" providerId="ADAL" clId="{0FAC48A4-F1AE-4EAA-B291-FB2A0B46DDF7}" dt="2021-05-16T20:42:06.102" v="643" actId="26606"/>
          <ac:spMkLst>
            <pc:docMk/>
            <pc:sldMk cId="923998315" sldId="406"/>
            <ac:spMk id="30" creationId="{8B226A40-22CC-40E5-9EC4-5163536C62A0}"/>
          </ac:spMkLst>
        </pc:spChg>
        <pc:spChg chg="add del">
          <ac:chgData name="Sai Raghu Teja" userId="7717e8b2-e2cf-4703-b27a-f2b8757e5060" providerId="ADAL" clId="{0FAC48A4-F1AE-4EAA-B291-FB2A0B46DDF7}" dt="2021-05-16T20:26:21.878" v="564" actId="26606"/>
          <ac:spMkLst>
            <pc:docMk/>
            <pc:sldMk cId="923998315" sldId="406"/>
            <ac:spMk id="39" creationId="{9401732C-37EE-4B98-A709-9530173F3802}"/>
          </ac:spMkLst>
        </pc:spChg>
        <pc:spChg chg="add del">
          <ac:chgData name="Sai Raghu Teja" userId="7717e8b2-e2cf-4703-b27a-f2b8757e5060" providerId="ADAL" clId="{0FAC48A4-F1AE-4EAA-B291-FB2A0B46DDF7}" dt="2021-05-16T20:42:06.102" v="643" actId="26606"/>
          <ac:spMkLst>
            <pc:docMk/>
            <pc:sldMk cId="923998315" sldId="406"/>
            <ac:spMk id="47" creationId="{9D2CA3DB-2141-4DE2-9F8A-9E5561DDFDA7}"/>
          </ac:spMkLst>
        </pc:spChg>
        <pc:spChg chg="add del">
          <ac:chgData name="Sai Raghu Teja" userId="7717e8b2-e2cf-4703-b27a-f2b8757e5060" providerId="ADAL" clId="{0FAC48A4-F1AE-4EAA-B291-FB2A0B46DDF7}" dt="2021-05-16T20:42:12.651" v="646" actId="26606"/>
          <ac:spMkLst>
            <pc:docMk/>
            <pc:sldMk cId="923998315" sldId="406"/>
            <ac:spMk id="53" creationId="{C458EB8A-C7C5-4211-9687-A5EE0C6DD06B}"/>
          </ac:spMkLst>
        </pc:spChg>
        <pc:spChg chg="add del">
          <ac:chgData name="Sai Raghu Teja" userId="7717e8b2-e2cf-4703-b27a-f2b8757e5060" providerId="ADAL" clId="{0FAC48A4-F1AE-4EAA-B291-FB2A0B46DDF7}" dt="2021-05-16T20:42:12.651" v="646" actId="26606"/>
          <ac:spMkLst>
            <pc:docMk/>
            <pc:sldMk cId="923998315" sldId="406"/>
            <ac:spMk id="55" creationId="{B6E7B777-18B2-4C35-B506-702DC68D2584}"/>
          </ac:spMkLst>
        </pc:spChg>
        <pc:spChg chg="add">
          <ac:chgData name="Sai Raghu Teja" userId="7717e8b2-e2cf-4703-b27a-f2b8757e5060" providerId="ADAL" clId="{0FAC48A4-F1AE-4EAA-B291-FB2A0B46DDF7}" dt="2021-05-16T20:42:12.804" v="647" actId="26606"/>
          <ac:spMkLst>
            <pc:docMk/>
            <pc:sldMk cId="923998315" sldId="406"/>
            <ac:spMk id="60" creationId="{8B226A40-22CC-40E5-9EC4-5163536C62A0}"/>
          </ac:spMkLst>
        </pc:spChg>
        <pc:spChg chg="add">
          <ac:chgData name="Sai Raghu Teja" userId="7717e8b2-e2cf-4703-b27a-f2b8757e5060" providerId="ADAL" clId="{0FAC48A4-F1AE-4EAA-B291-FB2A0B46DDF7}" dt="2021-05-16T20:42:12.804" v="647" actId="26606"/>
          <ac:spMkLst>
            <pc:docMk/>
            <pc:sldMk cId="923998315" sldId="406"/>
            <ac:spMk id="62" creationId="{9D2CA3DB-2141-4DE2-9F8A-9E5561DDFDA7}"/>
          </ac:spMkLst>
        </pc:spChg>
        <pc:grpChg chg="add del">
          <ac:chgData name="Sai Raghu Teja" userId="7717e8b2-e2cf-4703-b27a-f2b8757e5060" providerId="ADAL" clId="{0FAC48A4-F1AE-4EAA-B291-FB2A0B46DDF7}" dt="2021-05-16T20:42:12.804" v="647" actId="26606"/>
          <ac:grpSpMkLst>
            <pc:docMk/>
            <pc:sldMk cId="923998315" sldId="406"/>
            <ac:grpSpMk id="10" creationId="{3F6D81C7-B083-478E-82FE-089A8CB72EB8}"/>
          </ac:grpSpMkLst>
        </pc:grpChg>
        <pc:grpChg chg="add del">
          <ac:chgData name="Sai Raghu Teja" userId="7717e8b2-e2cf-4703-b27a-f2b8757e5060" providerId="ADAL" clId="{0FAC48A4-F1AE-4EAA-B291-FB2A0B46DDF7}" dt="2021-05-16T20:42:12.804" v="647" actId="26606"/>
          <ac:grpSpMkLst>
            <pc:docMk/>
            <pc:sldMk cId="923998315" sldId="406"/>
            <ac:grpSpMk id="20" creationId="{A673C096-95AE-4644-B76C-1DF1B667DC44}"/>
          </ac:grpSpMkLst>
        </pc:grpChg>
        <pc:grpChg chg="add del">
          <ac:chgData name="Sai Raghu Teja" userId="7717e8b2-e2cf-4703-b27a-f2b8757e5060" providerId="ADAL" clId="{0FAC48A4-F1AE-4EAA-B291-FB2A0B46DDF7}" dt="2021-05-16T20:42:06.102" v="643" actId="26606"/>
          <ac:grpSpMkLst>
            <pc:docMk/>
            <pc:sldMk cId="923998315" sldId="406"/>
            <ac:grpSpMk id="28" creationId="{6BD642B1-E8A0-4B5B-8E4A-D8EF15A08E32}"/>
          </ac:grpSpMkLst>
        </pc:grpChg>
        <pc:grpChg chg="add del">
          <ac:chgData name="Sai Raghu Teja" userId="7717e8b2-e2cf-4703-b27a-f2b8757e5060" providerId="ADAL" clId="{0FAC48A4-F1AE-4EAA-B291-FB2A0B46DDF7}" dt="2021-05-16T20:26:21.878" v="564" actId="26606"/>
          <ac:grpSpMkLst>
            <pc:docMk/>
            <pc:sldMk cId="923998315" sldId="406"/>
            <ac:grpSpMk id="31" creationId="{749C117F-F390-437B-ADB0-57E87EFF34F5}"/>
          </ac:grpSpMkLst>
        </pc:grpChg>
        <pc:grpChg chg="add del">
          <ac:chgData name="Sai Raghu Teja" userId="7717e8b2-e2cf-4703-b27a-f2b8757e5060" providerId="ADAL" clId="{0FAC48A4-F1AE-4EAA-B291-FB2A0B46DDF7}" dt="2021-05-16T20:42:06.102" v="643" actId="26606"/>
          <ac:grpSpMkLst>
            <pc:docMk/>
            <pc:sldMk cId="923998315" sldId="406"/>
            <ac:grpSpMk id="36" creationId="{6BB9B7D3-101C-4F55-A956-62DA4AAD40E3}"/>
          </ac:grpSpMkLst>
        </pc:grpChg>
        <pc:grpChg chg="add del">
          <ac:chgData name="Sai Raghu Teja" userId="7717e8b2-e2cf-4703-b27a-f2b8757e5060" providerId="ADAL" clId="{0FAC48A4-F1AE-4EAA-B291-FB2A0B46DDF7}" dt="2021-05-16T20:26:21.878" v="564" actId="26606"/>
          <ac:grpSpMkLst>
            <pc:docMk/>
            <pc:sldMk cId="923998315" sldId="406"/>
            <ac:grpSpMk id="41" creationId="{654E48C8-2A00-4C54-BC9C-B18EE49E9C13}"/>
          </ac:grpSpMkLst>
        </pc:grpChg>
        <pc:grpChg chg="add del">
          <ac:chgData name="Sai Raghu Teja" userId="7717e8b2-e2cf-4703-b27a-f2b8757e5060" providerId="ADAL" clId="{0FAC48A4-F1AE-4EAA-B291-FB2A0B46DDF7}" dt="2021-05-16T20:42:12.651" v="646" actId="26606"/>
          <ac:grpSpMkLst>
            <pc:docMk/>
            <pc:sldMk cId="923998315" sldId="406"/>
            <ac:grpSpMk id="51" creationId="{68D3EAE6-5AC4-4EF7-BA5E-FF047F0576D0}"/>
          </ac:grpSpMkLst>
        </pc:grpChg>
        <pc:grpChg chg="add del">
          <ac:chgData name="Sai Raghu Teja" userId="7717e8b2-e2cf-4703-b27a-f2b8757e5060" providerId="ADAL" clId="{0FAC48A4-F1AE-4EAA-B291-FB2A0B46DDF7}" dt="2021-05-16T20:42:12.651" v="646" actId="26606"/>
          <ac:grpSpMkLst>
            <pc:docMk/>
            <pc:sldMk cId="923998315" sldId="406"/>
            <ac:grpSpMk id="54" creationId="{65D94D4E-6D90-4017-88B5-20FB900382FD}"/>
          </ac:grpSpMkLst>
        </pc:grpChg>
        <pc:grpChg chg="add">
          <ac:chgData name="Sai Raghu Teja" userId="7717e8b2-e2cf-4703-b27a-f2b8757e5060" providerId="ADAL" clId="{0FAC48A4-F1AE-4EAA-B291-FB2A0B46DDF7}" dt="2021-05-16T20:42:12.804" v="647" actId="26606"/>
          <ac:grpSpMkLst>
            <pc:docMk/>
            <pc:sldMk cId="923998315" sldId="406"/>
            <ac:grpSpMk id="58" creationId="{6BD642B1-E8A0-4B5B-8E4A-D8EF15A08E32}"/>
          </ac:grpSpMkLst>
        </pc:grpChg>
        <pc:grpChg chg="add">
          <ac:chgData name="Sai Raghu Teja" userId="7717e8b2-e2cf-4703-b27a-f2b8757e5060" providerId="ADAL" clId="{0FAC48A4-F1AE-4EAA-B291-FB2A0B46DDF7}" dt="2021-05-16T20:42:12.804" v="647" actId="26606"/>
          <ac:grpSpMkLst>
            <pc:docMk/>
            <pc:sldMk cId="923998315" sldId="406"/>
            <ac:grpSpMk id="61" creationId="{6BB9B7D3-101C-4F55-A956-62DA4AAD40E3}"/>
          </ac:grpSpMkLst>
        </pc:grpChg>
        <pc:picChg chg="add mod ord">
          <ac:chgData name="Sai Raghu Teja" userId="7717e8b2-e2cf-4703-b27a-f2b8757e5060" providerId="ADAL" clId="{0FAC48A4-F1AE-4EAA-B291-FB2A0B46DDF7}" dt="2021-05-16T20:42:19.668" v="649" actId="27614"/>
          <ac:picMkLst>
            <pc:docMk/>
            <pc:sldMk cId="923998315" sldId="406"/>
            <ac:picMk id="5" creationId="{FB1155EF-FBB5-443C-8375-2B59B327159F}"/>
          </ac:picMkLst>
        </pc:picChg>
        <pc:picChg chg="add mod">
          <ac:chgData name="Sai Raghu Teja" userId="7717e8b2-e2cf-4703-b27a-f2b8757e5060" providerId="ADAL" clId="{0FAC48A4-F1AE-4EAA-B291-FB2A0B46DDF7}" dt="2021-05-16T20:42:19.385" v="648" actId="27614"/>
          <ac:picMkLst>
            <pc:docMk/>
            <pc:sldMk cId="923998315" sldId="406"/>
            <ac:picMk id="7" creationId="{9EDEA69F-B2A9-4697-9AE9-F8C5F401AF65}"/>
          </ac:picMkLst>
        </pc:picChg>
        <pc:picChg chg="del">
          <ac:chgData name="Sai Raghu Teja" userId="7717e8b2-e2cf-4703-b27a-f2b8757e5060" providerId="ADAL" clId="{0FAC48A4-F1AE-4EAA-B291-FB2A0B46DDF7}" dt="2021-05-16T20:24:40.035" v="520" actId="478"/>
          <ac:picMkLst>
            <pc:docMk/>
            <pc:sldMk cId="923998315" sldId="406"/>
            <ac:picMk id="8" creationId="{37012542-3FF2-4B4F-A9AD-037EB3C60137}"/>
          </ac:picMkLst>
        </pc:picChg>
        <pc:cxnChg chg="add del">
          <ac:chgData name="Sai Raghu Teja" userId="7717e8b2-e2cf-4703-b27a-f2b8757e5060" providerId="ADAL" clId="{0FAC48A4-F1AE-4EAA-B291-FB2A0B46DDF7}" dt="2021-05-16T20:42:12.804" v="647" actId="26606"/>
          <ac:cxnSpMkLst>
            <pc:docMk/>
            <pc:sldMk cId="923998315" sldId="406"/>
            <ac:cxnSpMk id="16" creationId="{F06B54F2-CD11-4359-A7D6-DA7C76C091A6}"/>
          </ac:cxnSpMkLst>
        </pc:cxnChg>
        <pc:cxnChg chg="add del">
          <ac:chgData name="Sai Raghu Teja" userId="7717e8b2-e2cf-4703-b27a-f2b8757e5060" providerId="ADAL" clId="{0FAC48A4-F1AE-4EAA-B291-FB2A0B46DDF7}" dt="2021-05-16T20:42:12.804" v="647" actId="26606"/>
          <ac:cxnSpMkLst>
            <pc:docMk/>
            <pc:sldMk cId="923998315" sldId="406"/>
            <ac:cxnSpMk id="26" creationId="{2BE880E9-2B86-4CDB-B5B7-308745CDD19D}"/>
          </ac:cxnSpMkLst>
        </pc:cxnChg>
        <pc:cxnChg chg="add del">
          <ac:chgData name="Sai Raghu Teja" userId="7717e8b2-e2cf-4703-b27a-f2b8757e5060" providerId="ADAL" clId="{0FAC48A4-F1AE-4EAA-B291-FB2A0B46DDF7}" dt="2021-05-16T20:42:06.102" v="643" actId="26606"/>
          <ac:cxnSpMkLst>
            <pc:docMk/>
            <pc:sldMk cId="923998315" sldId="406"/>
            <ac:cxnSpMk id="29" creationId="{1870FE29-3AF7-4226-8303-7C1B0B8E1F68}"/>
          </ac:cxnSpMkLst>
        </pc:cxnChg>
        <pc:cxnChg chg="add del">
          <ac:chgData name="Sai Raghu Teja" userId="7717e8b2-e2cf-4703-b27a-f2b8757e5060" providerId="ADAL" clId="{0FAC48A4-F1AE-4EAA-B291-FB2A0B46DDF7}" dt="2021-05-16T20:26:21.878" v="564" actId="26606"/>
          <ac:cxnSpMkLst>
            <pc:docMk/>
            <pc:sldMk cId="923998315" sldId="406"/>
            <ac:cxnSpMk id="37" creationId="{20742BC3-654B-4E41-9A6A-73A42E477639}"/>
          </ac:cxnSpMkLst>
        </pc:cxnChg>
        <pc:cxnChg chg="add del">
          <ac:chgData name="Sai Raghu Teja" userId="7717e8b2-e2cf-4703-b27a-f2b8757e5060" providerId="ADAL" clId="{0FAC48A4-F1AE-4EAA-B291-FB2A0B46DDF7}" dt="2021-05-16T20:42:06.102" v="643" actId="26606"/>
          <ac:cxnSpMkLst>
            <pc:docMk/>
            <pc:sldMk cId="923998315" sldId="406"/>
            <ac:cxnSpMk id="49" creationId="{1214B64F-D291-4308-B071-A2678ED782A7}"/>
          </ac:cxnSpMkLst>
        </pc:cxnChg>
        <pc:cxnChg chg="add del">
          <ac:chgData name="Sai Raghu Teja" userId="7717e8b2-e2cf-4703-b27a-f2b8757e5060" providerId="ADAL" clId="{0FAC48A4-F1AE-4EAA-B291-FB2A0B46DDF7}" dt="2021-05-16T20:42:12.651" v="646" actId="26606"/>
          <ac:cxnSpMkLst>
            <pc:docMk/>
            <pc:sldMk cId="923998315" sldId="406"/>
            <ac:cxnSpMk id="52" creationId="{2127D324-ED99-4DAD-96B2-75E77B6EE6DC}"/>
          </ac:cxnSpMkLst>
        </pc:cxnChg>
        <pc:cxnChg chg="add del">
          <ac:chgData name="Sai Raghu Teja" userId="7717e8b2-e2cf-4703-b27a-f2b8757e5060" providerId="ADAL" clId="{0FAC48A4-F1AE-4EAA-B291-FB2A0B46DDF7}" dt="2021-05-16T20:42:12.651" v="646" actId="26606"/>
          <ac:cxnSpMkLst>
            <pc:docMk/>
            <pc:sldMk cId="923998315" sldId="406"/>
            <ac:cxnSpMk id="56" creationId="{ADF7A100-AC98-48E5-8ADC-222C893FB29F}"/>
          </ac:cxnSpMkLst>
        </pc:cxnChg>
        <pc:cxnChg chg="add">
          <ac:chgData name="Sai Raghu Teja" userId="7717e8b2-e2cf-4703-b27a-f2b8757e5060" providerId="ADAL" clId="{0FAC48A4-F1AE-4EAA-B291-FB2A0B46DDF7}" dt="2021-05-16T20:42:12.804" v="647" actId="26606"/>
          <ac:cxnSpMkLst>
            <pc:docMk/>
            <pc:sldMk cId="923998315" sldId="406"/>
            <ac:cxnSpMk id="59" creationId="{1870FE29-3AF7-4226-8303-7C1B0B8E1F68}"/>
          </ac:cxnSpMkLst>
        </pc:cxnChg>
        <pc:cxnChg chg="add">
          <ac:chgData name="Sai Raghu Teja" userId="7717e8b2-e2cf-4703-b27a-f2b8757e5060" providerId="ADAL" clId="{0FAC48A4-F1AE-4EAA-B291-FB2A0B46DDF7}" dt="2021-05-16T20:42:12.804" v="647" actId="26606"/>
          <ac:cxnSpMkLst>
            <pc:docMk/>
            <pc:sldMk cId="923998315" sldId="406"/>
            <ac:cxnSpMk id="63" creationId="{1214B64F-D291-4308-B071-A2678ED782A7}"/>
          </ac:cxnSpMkLst>
        </pc:cxnChg>
      </pc:sldChg>
      <pc:sldChg chg="addSp delSp modSp add mod setBg">
        <pc:chgData name="Sai Raghu Teja" userId="7717e8b2-e2cf-4703-b27a-f2b8757e5060" providerId="ADAL" clId="{0FAC48A4-F1AE-4EAA-B291-FB2A0B46DDF7}" dt="2021-05-16T20:34:02.263" v="619" actId="1076"/>
        <pc:sldMkLst>
          <pc:docMk/>
          <pc:sldMk cId="1488648151" sldId="407"/>
        </pc:sldMkLst>
        <pc:spChg chg="add del">
          <ac:chgData name="Sai Raghu Teja" userId="7717e8b2-e2cf-4703-b27a-f2b8757e5060" providerId="ADAL" clId="{0FAC48A4-F1AE-4EAA-B291-FB2A0B46DDF7}" dt="2021-05-16T20:32:52.473" v="603" actId="26606"/>
          <ac:spMkLst>
            <pc:docMk/>
            <pc:sldMk cId="1488648151" sldId="407"/>
            <ac:spMk id="16" creationId="{83940A33-AE5F-4FC1-AFFF-1BC5DD32E14C}"/>
          </ac:spMkLst>
        </pc:spChg>
        <pc:spChg chg="add del">
          <ac:chgData name="Sai Raghu Teja" userId="7717e8b2-e2cf-4703-b27a-f2b8757e5060" providerId="ADAL" clId="{0FAC48A4-F1AE-4EAA-B291-FB2A0B46DDF7}" dt="2021-05-16T20:32:52.473" v="603" actId="26606"/>
          <ac:spMkLst>
            <pc:docMk/>
            <pc:sldMk cId="1488648151" sldId="407"/>
            <ac:spMk id="19" creationId="{B63E10B8-7A5C-4E1D-BE92-AAA068608C08}"/>
          </ac:spMkLst>
        </pc:spChg>
        <pc:spChg chg="add del">
          <ac:chgData name="Sai Raghu Teja" userId="7717e8b2-e2cf-4703-b27a-f2b8757e5060" providerId="ADAL" clId="{0FAC48A4-F1AE-4EAA-B291-FB2A0B46DDF7}" dt="2021-05-16T20:32:52.473" v="603" actId="26606"/>
          <ac:spMkLst>
            <pc:docMk/>
            <pc:sldMk cId="1488648151" sldId="407"/>
            <ac:spMk id="21" creationId="{25C29AA3-A1AC-448F-A505-87CEAA1D90A1}"/>
          </ac:spMkLst>
        </pc:spChg>
        <pc:spChg chg="add del">
          <ac:chgData name="Sai Raghu Teja" userId="7717e8b2-e2cf-4703-b27a-f2b8757e5060" providerId="ADAL" clId="{0FAC48A4-F1AE-4EAA-B291-FB2A0B46DDF7}" dt="2021-05-16T20:32:52.473" v="603" actId="26606"/>
          <ac:spMkLst>
            <pc:docMk/>
            <pc:sldMk cId="1488648151" sldId="407"/>
            <ac:spMk id="23" creationId="{E1C32068-6A8E-44A5-BE2D-65E7EC2DBF9A}"/>
          </ac:spMkLst>
        </pc:spChg>
        <pc:spChg chg="add del">
          <ac:chgData name="Sai Raghu Teja" userId="7717e8b2-e2cf-4703-b27a-f2b8757e5060" providerId="ADAL" clId="{0FAC48A4-F1AE-4EAA-B291-FB2A0B46DDF7}" dt="2021-05-16T20:32:52.473" v="603" actId="26606"/>
          <ac:spMkLst>
            <pc:docMk/>
            <pc:sldMk cId="1488648151" sldId="407"/>
            <ac:spMk id="27" creationId="{9310DD53-17D0-4A12-A0E2-72F3334878B5}"/>
          </ac:spMkLst>
        </pc:spChg>
        <pc:spChg chg="add mod">
          <ac:chgData name="Sai Raghu Teja" userId="7717e8b2-e2cf-4703-b27a-f2b8757e5060" providerId="ADAL" clId="{0FAC48A4-F1AE-4EAA-B291-FB2A0B46DDF7}" dt="2021-05-16T20:34:02.263" v="619" actId="1076"/>
          <ac:spMkLst>
            <pc:docMk/>
            <pc:sldMk cId="1488648151" sldId="407"/>
            <ac:spMk id="28" creationId="{3B715389-171F-4213-8EC6-788FD9833EF6}"/>
          </ac:spMkLst>
        </pc:spChg>
        <pc:spChg chg="add del">
          <ac:chgData name="Sai Raghu Teja" userId="7717e8b2-e2cf-4703-b27a-f2b8757e5060" providerId="ADAL" clId="{0FAC48A4-F1AE-4EAA-B291-FB2A0B46DDF7}" dt="2021-05-16T20:32:55.927" v="605" actId="26606"/>
          <ac:spMkLst>
            <pc:docMk/>
            <pc:sldMk cId="1488648151" sldId="407"/>
            <ac:spMk id="29" creationId="{112839B5-6527-4FE1-B5CA-71D5FFC47C0E}"/>
          </ac:spMkLst>
        </pc:spChg>
        <pc:spChg chg="add del">
          <ac:chgData name="Sai Raghu Teja" userId="7717e8b2-e2cf-4703-b27a-f2b8757e5060" providerId="ADAL" clId="{0FAC48A4-F1AE-4EAA-B291-FB2A0B46DDF7}" dt="2021-05-16T20:32:55.927" v="605" actId="26606"/>
          <ac:spMkLst>
            <pc:docMk/>
            <pc:sldMk cId="1488648151" sldId="407"/>
            <ac:spMk id="30" creationId="{089B37F3-721E-4809-A50E-9EE306404ED8}"/>
          </ac:spMkLst>
        </pc:spChg>
        <pc:spChg chg="add del">
          <ac:chgData name="Sai Raghu Teja" userId="7717e8b2-e2cf-4703-b27a-f2b8757e5060" providerId="ADAL" clId="{0FAC48A4-F1AE-4EAA-B291-FB2A0B46DDF7}" dt="2021-05-16T20:32:55.927" v="605" actId="26606"/>
          <ac:spMkLst>
            <pc:docMk/>
            <pc:sldMk cId="1488648151" sldId="407"/>
            <ac:spMk id="31" creationId="{BE12D8E2-6088-4997-A8C6-1794DA9E1D48}"/>
          </ac:spMkLst>
        </pc:spChg>
        <pc:spChg chg="add del">
          <ac:chgData name="Sai Raghu Teja" userId="7717e8b2-e2cf-4703-b27a-f2b8757e5060" providerId="ADAL" clId="{0FAC48A4-F1AE-4EAA-B291-FB2A0B46DDF7}" dt="2021-05-16T20:32:55.927" v="605" actId="26606"/>
          <ac:spMkLst>
            <pc:docMk/>
            <pc:sldMk cId="1488648151" sldId="407"/>
            <ac:spMk id="32" creationId="{FAF10F47-1605-47C5-AE58-9062909ADA42}"/>
          </ac:spMkLst>
        </pc:spChg>
        <pc:spChg chg="add">
          <ac:chgData name="Sai Raghu Teja" userId="7717e8b2-e2cf-4703-b27a-f2b8757e5060" providerId="ADAL" clId="{0FAC48A4-F1AE-4EAA-B291-FB2A0B46DDF7}" dt="2021-05-16T20:32:55.937" v="606" actId="26606"/>
          <ac:spMkLst>
            <pc:docMk/>
            <pc:sldMk cId="1488648151" sldId="407"/>
            <ac:spMk id="34" creationId="{E1750109-3B91-4506-B997-0CD8E35A1488}"/>
          </ac:spMkLst>
        </pc:spChg>
        <pc:spChg chg="add">
          <ac:chgData name="Sai Raghu Teja" userId="7717e8b2-e2cf-4703-b27a-f2b8757e5060" providerId="ADAL" clId="{0FAC48A4-F1AE-4EAA-B291-FB2A0B46DDF7}" dt="2021-05-16T20:32:55.937" v="606" actId="26606"/>
          <ac:spMkLst>
            <pc:docMk/>
            <pc:sldMk cId="1488648151" sldId="407"/>
            <ac:spMk id="35" creationId="{E72D8D1B-59F6-4FF3-8547-9BBB6129F2FA}"/>
          </ac:spMkLst>
        </pc:spChg>
        <pc:spChg chg="add">
          <ac:chgData name="Sai Raghu Teja" userId="7717e8b2-e2cf-4703-b27a-f2b8757e5060" providerId="ADAL" clId="{0FAC48A4-F1AE-4EAA-B291-FB2A0B46DDF7}" dt="2021-05-16T20:32:55.937" v="606" actId="26606"/>
          <ac:spMkLst>
            <pc:docMk/>
            <pc:sldMk cId="1488648151" sldId="407"/>
            <ac:spMk id="36" creationId="{14044C96-7CFD-44DB-A579-D77B0D37C681}"/>
          </ac:spMkLst>
        </pc:spChg>
        <pc:spChg chg="del">
          <ac:chgData name="Sai Raghu Teja" userId="7717e8b2-e2cf-4703-b27a-f2b8757e5060" providerId="ADAL" clId="{0FAC48A4-F1AE-4EAA-B291-FB2A0B46DDF7}" dt="2021-05-16T20:31:55.892" v="591" actId="478"/>
          <ac:spMkLst>
            <pc:docMk/>
            <pc:sldMk cId="1488648151" sldId="407"/>
            <ac:spMk id="37" creationId="{B222DE53-3CC0-4C17-BA0E-04CBC4A563AC}"/>
          </ac:spMkLst>
        </pc:spChg>
        <pc:spChg chg="add">
          <ac:chgData name="Sai Raghu Teja" userId="7717e8b2-e2cf-4703-b27a-f2b8757e5060" providerId="ADAL" clId="{0FAC48A4-F1AE-4EAA-B291-FB2A0B46DDF7}" dt="2021-05-16T20:32:55.937" v="606" actId="26606"/>
          <ac:spMkLst>
            <pc:docMk/>
            <pc:sldMk cId="1488648151" sldId="407"/>
            <ac:spMk id="38" creationId="{8FC8C21F-9484-4A71-ABFA-6C10682FAC3E}"/>
          </ac:spMkLst>
        </pc:spChg>
        <pc:spChg chg="add">
          <ac:chgData name="Sai Raghu Teja" userId="7717e8b2-e2cf-4703-b27a-f2b8757e5060" providerId="ADAL" clId="{0FAC48A4-F1AE-4EAA-B291-FB2A0B46DDF7}" dt="2021-05-16T20:32:55.937" v="606" actId="26606"/>
          <ac:spMkLst>
            <pc:docMk/>
            <pc:sldMk cId="1488648151" sldId="407"/>
            <ac:spMk id="39" creationId="{2C444748-5A8D-4B53-89FE-42B455DFA2D1}"/>
          </ac:spMkLst>
        </pc:spChg>
        <pc:spChg chg="add">
          <ac:chgData name="Sai Raghu Teja" userId="7717e8b2-e2cf-4703-b27a-f2b8757e5060" providerId="ADAL" clId="{0FAC48A4-F1AE-4EAA-B291-FB2A0B46DDF7}" dt="2021-05-16T20:32:55.937" v="606" actId="26606"/>
          <ac:spMkLst>
            <pc:docMk/>
            <pc:sldMk cId="1488648151" sldId="407"/>
            <ac:spMk id="40" creationId="{F4FFA271-A10A-4AC3-8F06-E3313A197A80}"/>
          </ac:spMkLst>
        </pc:spChg>
        <pc:picChg chg="del">
          <ac:chgData name="Sai Raghu Teja" userId="7717e8b2-e2cf-4703-b27a-f2b8757e5060" providerId="ADAL" clId="{0FAC48A4-F1AE-4EAA-B291-FB2A0B46DDF7}" dt="2021-05-16T20:32:04.950" v="594" actId="478"/>
          <ac:picMkLst>
            <pc:docMk/>
            <pc:sldMk cId="1488648151" sldId="407"/>
            <ac:picMk id="8" creationId="{9AF4AD49-50F5-4054-92C9-29E8C6B3B06C}"/>
          </ac:picMkLst>
        </pc:picChg>
        <pc:picChg chg="add mod ord">
          <ac:chgData name="Sai Raghu Teja" userId="7717e8b2-e2cf-4703-b27a-f2b8757e5060" providerId="ADAL" clId="{0FAC48A4-F1AE-4EAA-B291-FB2A0B46DDF7}" dt="2021-05-16T20:32:55.937" v="606" actId="26606"/>
          <ac:picMkLst>
            <pc:docMk/>
            <pc:sldMk cId="1488648151" sldId="407"/>
            <ac:picMk id="9" creationId="{1024E039-3751-47EC-8384-86608C41D534}"/>
          </ac:picMkLst>
        </pc:picChg>
        <pc:picChg chg="add mod ord">
          <ac:chgData name="Sai Raghu Teja" userId="7717e8b2-e2cf-4703-b27a-f2b8757e5060" providerId="ADAL" clId="{0FAC48A4-F1AE-4EAA-B291-FB2A0B46DDF7}" dt="2021-05-16T20:32:55.937" v="606" actId="26606"/>
          <ac:picMkLst>
            <pc:docMk/>
            <pc:sldMk cId="1488648151" sldId="407"/>
            <ac:picMk id="10" creationId="{FCC75A05-4266-4DB6-82BF-3EEBC748942F}"/>
          </ac:picMkLst>
        </pc:picChg>
        <pc:picChg chg="del">
          <ac:chgData name="Sai Raghu Teja" userId="7717e8b2-e2cf-4703-b27a-f2b8757e5060" providerId="ADAL" clId="{0FAC48A4-F1AE-4EAA-B291-FB2A0B46DDF7}" dt="2021-05-16T20:32:08.331" v="596" actId="478"/>
          <ac:picMkLst>
            <pc:docMk/>
            <pc:sldMk cId="1488648151" sldId="407"/>
            <ac:picMk id="11" creationId="{ABB8A02B-A4BA-403E-B6C3-B39771AFF670}"/>
          </ac:picMkLst>
        </pc:picChg>
        <pc:picChg chg="add mod ord">
          <ac:chgData name="Sai Raghu Teja" userId="7717e8b2-e2cf-4703-b27a-f2b8757e5060" providerId="ADAL" clId="{0FAC48A4-F1AE-4EAA-B291-FB2A0B46DDF7}" dt="2021-05-16T20:32:55.937" v="606" actId="26606"/>
          <ac:picMkLst>
            <pc:docMk/>
            <pc:sldMk cId="1488648151" sldId="407"/>
            <ac:picMk id="12" creationId="{CD92ABB0-3D01-42DB-8807-B27C9CF3FAA1}"/>
          </ac:picMkLst>
        </pc:picChg>
        <pc:picChg chg="add mod ord">
          <ac:chgData name="Sai Raghu Teja" userId="7717e8b2-e2cf-4703-b27a-f2b8757e5060" providerId="ADAL" clId="{0FAC48A4-F1AE-4EAA-B291-FB2A0B46DDF7}" dt="2021-05-16T20:32:55.937" v="606" actId="26606"/>
          <ac:picMkLst>
            <pc:docMk/>
            <pc:sldMk cId="1488648151" sldId="407"/>
            <ac:picMk id="13" creationId="{D7EB284F-614D-4D81-BFD7-1E76CB434A02}"/>
          </ac:picMkLst>
        </pc:picChg>
        <pc:picChg chg="add mod ord">
          <ac:chgData name="Sai Raghu Teja" userId="7717e8b2-e2cf-4703-b27a-f2b8757e5060" providerId="ADAL" clId="{0FAC48A4-F1AE-4EAA-B291-FB2A0B46DDF7}" dt="2021-05-16T20:32:55.937" v="606" actId="26606"/>
          <ac:picMkLst>
            <pc:docMk/>
            <pc:sldMk cId="1488648151" sldId="407"/>
            <ac:picMk id="14" creationId="{E85DCF1F-878D-45C0-967A-106A4D801A86}"/>
          </ac:picMkLst>
        </pc:picChg>
        <pc:picChg chg="del">
          <ac:chgData name="Sai Raghu Teja" userId="7717e8b2-e2cf-4703-b27a-f2b8757e5060" providerId="ADAL" clId="{0FAC48A4-F1AE-4EAA-B291-FB2A0B46DDF7}" dt="2021-05-16T20:32:01.263" v="592" actId="478"/>
          <ac:picMkLst>
            <pc:docMk/>
            <pc:sldMk cId="1488648151" sldId="407"/>
            <ac:picMk id="15" creationId="{3BDC5A20-877F-45FE-AD24-2DDB5F20E10A}"/>
          </ac:picMkLst>
        </pc:picChg>
        <pc:picChg chg="del">
          <ac:chgData name="Sai Raghu Teja" userId="7717e8b2-e2cf-4703-b27a-f2b8757e5060" providerId="ADAL" clId="{0FAC48A4-F1AE-4EAA-B291-FB2A0B46DDF7}" dt="2021-05-16T20:32:06.706" v="595" actId="478"/>
          <ac:picMkLst>
            <pc:docMk/>
            <pc:sldMk cId="1488648151" sldId="407"/>
            <ac:picMk id="17" creationId="{E3CA6420-BFC3-4C70-8400-6466FA3BA490}"/>
          </ac:picMkLst>
        </pc:picChg>
        <pc:picChg chg="del">
          <ac:chgData name="Sai Raghu Teja" userId="7717e8b2-e2cf-4703-b27a-f2b8757e5060" providerId="ADAL" clId="{0FAC48A4-F1AE-4EAA-B291-FB2A0B46DDF7}" dt="2021-05-16T20:32:03.121" v="593" actId="478"/>
          <ac:picMkLst>
            <pc:docMk/>
            <pc:sldMk cId="1488648151" sldId="407"/>
            <ac:picMk id="25" creationId="{24306056-1B06-4427-9B60-C8CAC668FEFF}"/>
          </ac:picMkLst>
        </pc:picChg>
      </pc:sldChg>
      <pc:sldChg chg="add del">
        <pc:chgData name="Sai Raghu Teja" userId="7717e8b2-e2cf-4703-b27a-f2b8757e5060" providerId="ADAL" clId="{0FAC48A4-F1AE-4EAA-B291-FB2A0B46DDF7}" dt="2021-05-16T21:46:05.614" v="1151"/>
        <pc:sldMkLst>
          <pc:docMk/>
          <pc:sldMk cId="1622817060" sldId="408"/>
        </pc:sldMkLst>
      </pc:sldChg>
      <pc:sldChg chg="modSp add mod ord">
        <pc:chgData name="Sai Raghu Teja" userId="7717e8b2-e2cf-4703-b27a-f2b8757e5060" providerId="ADAL" clId="{0FAC48A4-F1AE-4EAA-B291-FB2A0B46DDF7}" dt="2021-05-17T03:42:07.138" v="2517" actId="27636"/>
        <pc:sldMkLst>
          <pc:docMk/>
          <pc:sldMk cId="2952415643" sldId="408"/>
        </pc:sldMkLst>
        <pc:spChg chg="mod">
          <ac:chgData name="Sai Raghu Teja" userId="7717e8b2-e2cf-4703-b27a-f2b8757e5060" providerId="ADAL" clId="{0FAC48A4-F1AE-4EAA-B291-FB2A0B46DDF7}" dt="2021-05-17T03:42:07.138" v="2517" actId="27636"/>
          <ac:spMkLst>
            <pc:docMk/>
            <pc:sldMk cId="2952415643" sldId="408"/>
            <ac:spMk id="3" creationId="{00000000-0000-0000-0000-000000000000}"/>
          </ac:spMkLst>
        </pc:spChg>
      </pc:sldChg>
      <pc:sldChg chg="addSp modSp add mod">
        <pc:chgData name="Sai Raghu Teja" userId="7717e8b2-e2cf-4703-b27a-f2b8757e5060" providerId="ADAL" clId="{0FAC48A4-F1AE-4EAA-B291-FB2A0B46DDF7}" dt="2021-05-17T00:56:07.251" v="1506" actId="1076"/>
        <pc:sldMkLst>
          <pc:docMk/>
          <pc:sldMk cId="1673581517" sldId="409"/>
        </pc:sldMkLst>
        <pc:spChg chg="mod">
          <ac:chgData name="Sai Raghu Teja" userId="7717e8b2-e2cf-4703-b27a-f2b8757e5060" providerId="ADAL" clId="{0FAC48A4-F1AE-4EAA-B291-FB2A0B46DDF7}" dt="2021-05-17T00:55:25.970" v="1500" actId="1076"/>
          <ac:spMkLst>
            <pc:docMk/>
            <pc:sldMk cId="1673581517" sldId="409"/>
            <ac:spMk id="2" creationId="{00000000-0000-0000-0000-000000000000}"/>
          </ac:spMkLst>
        </pc:spChg>
        <pc:spChg chg="add mod">
          <ac:chgData name="Sai Raghu Teja" userId="7717e8b2-e2cf-4703-b27a-f2b8757e5060" providerId="ADAL" clId="{0FAC48A4-F1AE-4EAA-B291-FB2A0B46DDF7}" dt="2021-05-17T00:55:58.432" v="1505" actId="1076"/>
          <ac:spMkLst>
            <pc:docMk/>
            <pc:sldMk cId="1673581517" sldId="409"/>
            <ac:spMk id="3" creationId="{111212BC-74DE-478F-84D6-55E63A0CA772}"/>
          </ac:spMkLst>
        </pc:spChg>
        <pc:spChg chg="add mod">
          <ac:chgData name="Sai Raghu Teja" userId="7717e8b2-e2cf-4703-b27a-f2b8757e5060" providerId="ADAL" clId="{0FAC48A4-F1AE-4EAA-B291-FB2A0B46DDF7}" dt="2021-05-17T00:56:07.251" v="1506" actId="1076"/>
          <ac:spMkLst>
            <pc:docMk/>
            <pc:sldMk cId="1673581517" sldId="409"/>
            <ac:spMk id="4" creationId="{2100055B-FEFE-482B-A0A6-DC7C147E0923}"/>
          </ac:spMkLst>
        </pc:spChg>
      </pc:sldChg>
      <pc:sldChg chg="addSp delSp modSp add del mod setBg delDesignElem">
        <pc:chgData name="Sai Raghu Teja" userId="7717e8b2-e2cf-4703-b27a-f2b8757e5060" providerId="ADAL" clId="{0FAC48A4-F1AE-4EAA-B291-FB2A0B46DDF7}" dt="2021-05-17T03:15:33.100" v="2206" actId="47"/>
        <pc:sldMkLst>
          <pc:docMk/>
          <pc:sldMk cId="758586365" sldId="410"/>
        </pc:sldMkLst>
        <pc:spChg chg="del">
          <ac:chgData name="Sai Raghu Teja" userId="7717e8b2-e2cf-4703-b27a-f2b8757e5060" providerId="ADAL" clId="{0FAC48A4-F1AE-4EAA-B291-FB2A0B46DDF7}" dt="2021-05-17T00:39:15.036" v="1404"/>
          <ac:spMkLst>
            <pc:docMk/>
            <pc:sldMk cId="758586365" sldId="410"/>
            <ac:spMk id="141" creationId="{ED56E41F-B8E0-4D18-B554-FD40260DE0E3}"/>
          </ac:spMkLst>
        </pc:spChg>
        <pc:spChg chg="del">
          <ac:chgData name="Sai Raghu Teja" userId="7717e8b2-e2cf-4703-b27a-f2b8757e5060" providerId="ADAL" clId="{0FAC48A4-F1AE-4EAA-B291-FB2A0B46DDF7}" dt="2021-05-17T00:39:15.036" v="1404"/>
          <ac:spMkLst>
            <pc:docMk/>
            <pc:sldMk cId="758586365" sldId="410"/>
            <ac:spMk id="146" creationId="{23E937B9-07EE-456A-A31C-41A8866E28A2}"/>
          </ac:spMkLst>
        </pc:spChg>
        <pc:grpChg chg="del">
          <ac:chgData name="Sai Raghu Teja" userId="7717e8b2-e2cf-4703-b27a-f2b8757e5060" providerId="ADAL" clId="{0FAC48A4-F1AE-4EAA-B291-FB2A0B46DDF7}" dt="2021-05-17T00:39:15.036" v="1404"/>
          <ac:grpSpMkLst>
            <pc:docMk/>
            <pc:sldMk cId="758586365" sldId="410"/>
            <ac:grpSpMk id="142" creationId="{2DB31E17-E562-4F82-98D0-858C84120F34}"/>
          </ac:grpSpMkLst>
        </pc:grpChg>
        <pc:picChg chg="add">
          <ac:chgData name="Sai Raghu Teja" userId="7717e8b2-e2cf-4703-b27a-f2b8757e5060" providerId="ADAL" clId="{0FAC48A4-F1AE-4EAA-B291-FB2A0B46DDF7}" dt="2021-05-17T00:39:51.576" v="1405" actId="22"/>
          <ac:picMkLst>
            <pc:docMk/>
            <pc:sldMk cId="758586365" sldId="410"/>
            <ac:picMk id="4" creationId="{2D4BBE95-9A77-481A-83C4-A9E37ABEDDAC}"/>
          </ac:picMkLst>
        </pc:picChg>
        <pc:picChg chg="add mod">
          <ac:chgData name="Sai Raghu Teja" userId="7717e8b2-e2cf-4703-b27a-f2b8757e5060" providerId="ADAL" clId="{0FAC48A4-F1AE-4EAA-B291-FB2A0B46DDF7}" dt="2021-05-17T00:40:50.185" v="1407" actId="1076"/>
          <ac:picMkLst>
            <pc:docMk/>
            <pc:sldMk cId="758586365" sldId="410"/>
            <ac:picMk id="6" creationId="{419E25D8-8FF9-4521-A1D3-24A1776E4091}"/>
          </ac:picMkLst>
        </pc:picChg>
        <pc:cxnChg chg="del">
          <ac:chgData name="Sai Raghu Teja" userId="7717e8b2-e2cf-4703-b27a-f2b8757e5060" providerId="ADAL" clId="{0FAC48A4-F1AE-4EAA-B291-FB2A0B46DDF7}" dt="2021-05-17T00:39:15.036" v="1404"/>
          <ac:cxnSpMkLst>
            <pc:docMk/>
            <pc:sldMk cId="758586365" sldId="410"/>
            <ac:cxnSpMk id="147" creationId="{FD2308B7-2829-44DD-B213-27EEBDED1411}"/>
          </ac:cxnSpMkLst>
        </pc:cxnChg>
      </pc:sldChg>
      <pc:sldChg chg="addSp modSp new mod">
        <pc:chgData name="Sai Raghu Teja" userId="7717e8b2-e2cf-4703-b27a-f2b8757e5060" providerId="ADAL" clId="{0FAC48A4-F1AE-4EAA-B291-FB2A0B46DDF7}" dt="2021-05-17T04:03:41.518" v="2521" actId="27918"/>
        <pc:sldMkLst>
          <pc:docMk/>
          <pc:sldMk cId="3634863513" sldId="411"/>
        </pc:sldMkLst>
        <pc:graphicFrameChg chg="add mod">
          <ac:chgData name="Sai Raghu Teja" userId="7717e8b2-e2cf-4703-b27a-f2b8757e5060" providerId="ADAL" clId="{0FAC48A4-F1AE-4EAA-B291-FB2A0B46DDF7}" dt="2021-05-17T03:36:13.679" v="2410"/>
          <ac:graphicFrameMkLst>
            <pc:docMk/>
            <pc:sldMk cId="3634863513" sldId="411"/>
            <ac:graphicFrameMk id="2" creationId="{930850C9-BDA8-466A-AFC8-6C03F925E0AB}"/>
          </ac:graphicFrameMkLst>
        </pc:graphicFrameChg>
        <pc:graphicFrameChg chg="add mod">
          <ac:chgData name="Sai Raghu Teja" userId="7717e8b2-e2cf-4703-b27a-f2b8757e5060" providerId="ADAL" clId="{0FAC48A4-F1AE-4EAA-B291-FB2A0B46DDF7}" dt="2021-05-17T03:36:05.958" v="2409"/>
          <ac:graphicFrameMkLst>
            <pc:docMk/>
            <pc:sldMk cId="3634863513" sldId="411"/>
            <ac:graphicFrameMk id="3" creationId="{78207B1F-02A6-40EF-8B28-A1A6D4149C4B}"/>
          </ac:graphicFrameMkLst>
        </pc:graphicFrameChg>
        <pc:graphicFrameChg chg="add mod">
          <ac:chgData name="Sai Raghu Teja" userId="7717e8b2-e2cf-4703-b27a-f2b8757e5060" providerId="ADAL" clId="{0FAC48A4-F1AE-4EAA-B291-FB2A0B46DDF7}" dt="2021-05-17T03:36:21.472" v="2411"/>
          <ac:graphicFrameMkLst>
            <pc:docMk/>
            <pc:sldMk cId="3634863513" sldId="411"/>
            <ac:graphicFrameMk id="4" creationId="{BB0A962C-3892-4466-B4EF-0FA3C735FF23}"/>
          </ac:graphicFrameMkLst>
        </pc:graphicFrameChg>
        <pc:graphicFrameChg chg="add mod modGraphic">
          <ac:chgData name="Sai Raghu Teja" userId="7717e8b2-e2cf-4703-b27a-f2b8757e5060" providerId="ADAL" clId="{0FAC48A4-F1AE-4EAA-B291-FB2A0B46DDF7}" dt="2021-05-17T01:32:01.753" v="1707" actId="14734"/>
          <ac:graphicFrameMkLst>
            <pc:docMk/>
            <pc:sldMk cId="3634863513" sldId="411"/>
            <ac:graphicFrameMk id="5" creationId="{E2A422AE-1A9A-4DE4-9AD2-FDFEB5CB9CD9}"/>
          </ac:graphicFrameMkLst>
        </pc:graphicFrameChg>
      </pc:sldChg>
      <pc:sldChg chg="new del">
        <pc:chgData name="Sai Raghu Teja" userId="7717e8b2-e2cf-4703-b27a-f2b8757e5060" providerId="ADAL" clId="{0FAC48A4-F1AE-4EAA-B291-FB2A0B46DDF7}" dt="2021-05-17T01:34:41.672" v="1709" actId="680"/>
        <pc:sldMkLst>
          <pc:docMk/>
          <pc:sldMk cId="2491237818" sldId="412"/>
        </pc:sldMkLst>
      </pc:sldChg>
      <pc:sldChg chg="addSp modSp new mod">
        <pc:chgData name="Sai Raghu Teja" userId="7717e8b2-e2cf-4703-b27a-f2b8757e5060" providerId="ADAL" clId="{0FAC48A4-F1AE-4EAA-B291-FB2A0B46DDF7}" dt="2021-05-17T03:35:58.103" v="2408"/>
        <pc:sldMkLst>
          <pc:docMk/>
          <pc:sldMk cId="2908064826" sldId="412"/>
        </pc:sldMkLst>
        <pc:spChg chg="add mod">
          <ac:chgData name="Sai Raghu Teja" userId="7717e8b2-e2cf-4703-b27a-f2b8757e5060" providerId="ADAL" clId="{0FAC48A4-F1AE-4EAA-B291-FB2A0B46DDF7}" dt="2021-05-17T02:47:47.717" v="1953" actId="113"/>
          <ac:spMkLst>
            <pc:docMk/>
            <pc:sldMk cId="2908064826" sldId="412"/>
            <ac:spMk id="6" creationId="{817FDD59-D267-478C-A49C-97A01F0C877D}"/>
          </ac:spMkLst>
        </pc:spChg>
        <pc:graphicFrameChg chg="add mod">
          <ac:chgData name="Sai Raghu Teja" userId="7717e8b2-e2cf-4703-b27a-f2b8757e5060" providerId="ADAL" clId="{0FAC48A4-F1AE-4EAA-B291-FB2A0B46DDF7}" dt="2021-05-17T03:35:58.103" v="2408"/>
          <ac:graphicFrameMkLst>
            <pc:docMk/>
            <pc:sldMk cId="2908064826" sldId="412"/>
            <ac:graphicFrameMk id="2" creationId="{4F3DB3BF-A02F-48A3-B034-AF3E3AF4F552}"/>
          </ac:graphicFrameMkLst>
        </pc:graphicFrameChg>
        <pc:graphicFrameChg chg="add mod">
          <ac:chgData name="Sai Raghu Teja" userId="7717e8b2-e2cf-4703-b27a-f2b8757e5060" providerId="ADAL" clId="{0FAC48A4-F1AE-4EAA-B291-FB2A0B46DDF7}" dt="2021-05-17T01:47:56.476" v="1819" actId="1036"/>
          <ac:graphicFrameMkLst>
            <pc:docMk/>
            <pc:sldMk cId="2908064826" sldId="412"/>
            <ac:graphicFrameMk id="3" creationId="{930E3E7E-2ECF-41C3-9FA1-D06402E63205}"/>
          </ac:graphicFrameMkLst>
        </pc:graphicFrameChg>
        <pc:graphicFrameChg chg="add mod">
          <ac:chgData name="Sai Raghu Teja" userId="7717e8b2-e2cf-4703-b27a-f2b8757e5060" providerId="ADAL" clId="{0FAC48A4-F1AE-4EAA-B291-FB2A0B46DDF7}" dt="2021-05-17T01:50:49.557" v="1823" actId="1076"/>
          <ac:graphicFrameMkLst>
            <pc:docMk/>
            <pc:sldMk cId="2908064826" sldId="412"/>
            <ac:graphicFrameMk id="4" creationId="{D4D5123C-41B8-47E6-B0C8-3BA4B94415DE}"/>
          </ac:graphicFrameMkLst>
        </pc:graphicFrameChg>
        <pc:graphicFrameChg chg="add mod modGraphic">
          <ac:chgData name="Sai Raghu Teja" userId="7717e8b2-e2cf-4703-b27a-f2b8757e5060" providerId="ADAL" clId="{0FAC48A4-F1AE-4EAA-B291-FB2A0B46DDF7}" dt="2021-05-17T02:47:15.489" v="1937" actId="1035"/>
          <ac:graphicFrameMkLst>
            <pc:docMk/>
            <pc:sldMk cId="2908064826" sldId="412"/>
            <ac:graphicFrameMk id="5" creationId="{35911C54-153B-4165-BB86-5C9233854550}"/>
          </ac:graphicFrameMkLst>
        </pc:graphicFrameChg>
      </pc:sldChg>
      <pc:sldChg chg="addSp modSp new mod">
        <pc:chgData name="Sai Raghu Teja" userId="7717e8b2-e2cf-4703-b27a-f2b8757e5060" providerId="ADAL" clId="{0FAC48A4-F1AE-4EAA-B291-FB2A0B46DDF7}" dt="2021-05-17T03:15:33.096" v="2205" actId="27918"/>
        <pc:sldMkLst>
          <pc:docMk/>
          <pc:sldMk cId="1561819377" sldId="413"/>
        </pc:sldMkLst>
        <pc:spChg chg="add mod">
          <ac:chgData name="Sai Raghu Teja" userId="7717e8b2-e2cf-4703-b27a-f2b8757e5060" providerId="ADAL" clId="{0FAC48A4-F1AE-4EAA-B291-FB2A0B46DDF7}" dt="2021-05-17T02:52:49.577" v="1966" actId="21"/>
          <ac:spMkLst>
            <pc:docMk/>
            <pc:sldMk cId="1561819377" sldId="413"/>
            <ac:spMk id="6" creationId="{14DA5D60-3D1D-4448-96D9-E868D7FC0796}"/>
          </ac:spMkLst>
        </pc:spChg>
        <pc:graphicFrameChg chg="add mod">
          <ac:chgData name="Sai Raghu Teja" userId="7717e8b2-e2cf-4703-b27a-f2b8757e5060" providerId="ADAL" clId="{0FAC48A4-F1AE-4EAA-B291-FB2A0B46DDF7}" dt="2021-05-17T02:01:49.200" v="1840" actId="1076"/>
          <ac:graphicFrameMkLst>
            <pc:docMk/>
            <pc:sldMk cId="1561819377" sldId="413"/>
            <ac:graphicFrameMk id="2" creationId="{95EA93B8-7553-424F-8F05-511DE813AAFB}"/>
          </ac:graphicFrameMkLst>
        </pc:graphicFrameChg>
        <pc:graphicFrameChg chg="add mod">
          <ac:chgData name="Sai Raghu Teja" userId="7717e8b2-e2cf-4703-b27a-f2b8757e5060" providerId="ADAL" clId="{0FAC48A4-F1AE-4EAA-B291-FB2A0B46DDF7}" dt="2021-05-17T02:07:18.153" v="1863" actId="1035"/>
          <ac:graphicFrameMkLst>
            <pc:docMk/>
            <pc:sldMk cId="1561819377" sldId="413"/>
            <ac:graphicFrameMk id="3" creationId="{A7F0A3A1-DF09-4CCC-BCB0-5533BAE755DD}"/>
          </ac:graphicFrameMkLst>
        </pc:graphicFrameChg>
        <pc:graphicFrameChg chg="add mod">
          <ac:chgData name="Sai Raghu Teja" userId="7717e8b2-e2cf-4703-b27a-f2b8757e5060" providerId="ADAL" clId="{0FAC48A4-F1AE-4EAA-B291-FB2A0B46DDF7}" dt="2021-05-17T02:07:31.815" v="1889" actId="14100"/>
          <ac:graphicFrameMkLst>
            <pc:docMk/>
            <pc:sldMk cId="1561819377" sldId="413"/>
            <ac:graphicFrameMk id="4" creationId="{7EA4E05B-5F44-4303-B534-E0EAC468B6BF}"/>
          </ac:graphicFrameMkLst>
        </pc:graphicFrameChg>
        <pc:graphicFrameChg chg="add mod modGraphic">
          <ac:chgData name="Sai Raghu Teja" userId="7717e8b2-e2cf-4703-b27a-f2b8757e5060" providerId="ADAL" clId="{0FAC48A4-F1AE-4EAA-B291-FB2A0B46DDF7}" dt="2021-05-17T02:48:40.620" v="1960" actId="14100"/>
          <ac:graphicFrameMkLst>
            <pc:docMk/>
            <pc:sldMk cId="1561819377" sldId="413"/>
            <ac:graphicFrameMk id="5" creationId="{390CFAC4-8DE9-4608-B83E-C8EE46C8843B}"/>
          </ac:graphicFrameMkLst>
        </pc:graphicFrameChg>
      </pc:sldChg>
      <pc:sldChg chg="addSp delSp modSp new mod">
        <pc:chgData name="Sai Raghu Teja" userId="7717e8b2-e2cf-4703-b27a-f2b8757e5060" providerId="ADAL" clId="{0FAC48A4-F1AE-4EAA-B291-FB2A0B46DDF7}" dt="2021-05-17T03:14:56.931" v="2196" actId="14100"/>
        <pc:sldMkLst>
          <pc:docMk/>
          <pc:sldMk cId="2950224836" sldId="414"/>
        </pc:sldMkLst>
        <pc:spChg chg="add mod">
          <ac:chgData name="Sai Raghu Teja" userId="7717e8b2-e2cf-4703-b27a-f2b8757e5060" providerId="ADAL" clId="{0FAC48A4-F1AE-4EAA-B291-FB2A0B46DDF7}" dt="2021-05-17T02:59:43.136" v="2051" actId="14100"/>
          <ac:spMkLst>
            <pc:docMk/>
            <pc:sldMk cId="2950224836" sldId="414"/>
            <ac:spMk id="3" creationId="{B83B5C55-EDE3-47E7-9709-A02D300C9248}"/>
          </ac:spMkLst>
        </pc:spChg>
        <pc:graphicFrameChg chg="add mod">
          <ac:chgData name="Sai Raghu Teja" userId="7717e8b2-e2cf-4703-b27a-f2b8757e5060" providerId="ADAL" clId="{0FAC48A4-F1AE-4EAA-B291-FB2A0B46DDF7}" dt="2021-05-17T02:53:35.919" v="1973"/>
          <ac:graphicFrameMkLst>
            <pc:docMk/>
            <pc:sldMk cId="2950224836" sldId="414"/>
            <ac:graphicFrameMk id="4" creationId="{A07D8F8A-DAFA-4FFA-8DD8-044BC3BBFA3F}"/>
          </ac:graphicFrameMkLst>
        </pc:graphicFrameChg>
        <pc:graphicFrameChg chg="add mod">
          <ac:chgData name="Sai Raghu Teja" userId="7717e8b2-e2cf-4703-b27a-f2b8757e5060" providerId="ADAL" clId="{0FAC48A4-F1AE-4EAA-B291-FB2A0B46DDF7}" dt="2021-05-17T03:06:05.544" v="2120" actId="20577"/>
          <ac:graphicFrameMkLst>
            <pc:docMk/>
            <pc:sldMk cId="2950224836" sldId="414"/>
            <ac:graphicFrameMk id="5" creationId="{A07D8F8A-DAFA-4FFA-8DD8-044BC3BBFA3F}"/>
          </ac:graphicFrameMkLst>
        </pc:graphicFrameChg>
        <pc:graphicFrameChg chg="add del mod modGraphic">
          <ac:chgData name="Sai Raghu Teja" userId="7717e8b2-e2cf-4703-b27a-f2b8757e5060" providerId="ADAL" clId="{0FAC48A4-F1AE-4EAA-B291-FB2A0B46DDF7}" dt="2021-05-17T03:08:36.509" v="2126" actId="478"/>
          <ac:graphicFrameMkLst>
            <pc:docMk/>
            <pc:sldMk cId="2950224836" sldId="414"/>
            <ac:graphicFrameMk id="6" creationId="{2F7CFFE1-D8A3-404D-B89A-589D88148314}"/>
          </ac:graphicFrameMkLst>
        </pc:graphicFrameChg>
        <pc:graphicFrameChg chg="add mod modGraphic">
          <ac:chgData name="Sai Raghu Teja" userId="7717e8b2-e2cf-4703-b27a-f2b8757e5060" providerId="ADAL" clId="{0FAC48A4-F1AE-4EAA-B291-FB2A0B46DDF7}" dt="2021-05-17T03:01:37.697" v="2071" actId="20577"/>
          <ac:graphicFrameMkLst>
            <pc:docMk/>
            <pc:sldMk cId="2950224836" sldId="414"/>
            <ac:graphicFrameMk id="7" creationId="{03EEDF45-F2AF-4CD4-88E4-96C30743CAD8}"/>
          </ac:graphicFrameMkLst>
        </pc:graphicFrameChg>
        <pc:graphicFrameChg chg="add del mod">
          <ac:chgData name="Sai Raghu Teja" userId="7717e8b2-e2cf-4703-b27a-f2b8757e5060" providerId="ADAL" clId="{0FAC48A4-F1AE-4EAA-B291-FB2A0B46DDF7}" dt="2021-05-17T03:02:15.457" v="2073"/>
          <ac:graphicFrameMkLst>
            <pc:docMk/>
            <pc:sldMk cId="2950224836" sldId="414"/>
            <ac:graphicFrameMk id="8" creationId="{16A9230E-9942-44FC-BB2A-317011DDFEE9}"/>
          </ac:graphicFrameMkLst>
        </pc:graphicFrameChg>
        <pc:graphicFrameChg chg="add del mod">
          <ac:chgData name="Sai Raghu Teja" userId="7717e8b2-e2cf-4703-b27a-f2b8757e5060" providerId="ADAL" clId="{0FAC48A4-F1AE-4EAA-B291-FB2A0B46DDF7}" dt="2021-05-17T03:08:09.386" v="2123"/>
          <ac:graphicFrameMkLst>
            <pc:docMk/>
            <pc:sldMk cId="2950224836" sldId="414"/>
            <ac:graphicFrameMk id="9" creationId="{F9020951-9031-442B-9664-0597A278B9CE}"/>
          </ac:graphicFrameMkLst>
        </pc:graphicFrameChg>
        <pc:graphicFrameChg chg="add mod modGraphic">
          <ac:chgData name="Sai Raghu Teja" userId="7717e8b2-e2cf-4703-b27a-f2b8757e5060" providerId="ADAL" clId="{0FAC48A4-F1AE-4EAA-B291-FB2A0B46DDF7}" dt="2021-05-17T03:09:31.552" v="2138" actId="1035"/>
          <ac:graphicFrameMkLst>
            <pc:docMk/>
            <pc:sldMk cId="2950224836" sldId="414"/>
            <ac:graphicFrameMk id="10" creationId="{61046504-673F-46B6-89FE-B94201CB957B}"/>
          </ac:graphicFrameMkLst>
        </pc:graphicFrameChg>
        <pc:picChg chg="add mod">
          <ac:chgData name="Sai Raghu Teja" userId="7717e8b2-e2cf-4703-b27a-f2b8757e5060" providerId="ADAL" clId="{0FAC48A4-F1AE-4EAA-B291-FB2A0B46DDF7}" dt="2021-05-17T03:14:56.931" v="2196" actId="14100"/>
          <ac:picMkLst>
            <pc:docMk/>
            <pc:sldMk cId="2950224836" sldId="414"/>
            <ac:picMk id="11" creationId="{296F8510-E798-4247-AB7A-232230E7A0A5}"/>
          </ac:picMkLst>
        </pc:picChg>
      </pc:sldChg>
      <pc:sldChg chg="addSp delSp modSp add mod">
        <pc:chgData name="Sai Raghu Teja" userId="7717e8b2-e2cf-4703-b27a-f2b8757e5060" providerId="ADAL" clId="{0FAC48A4-F1AE-4EAA-B291-FB2A0B46DDF7}" dt="2021-05-17T03:26:44.708" v="2229" actId="20577"/>
        <pc:sldMkLst>
          <pc:docMk/>
          <pc:sldMk cId="514293192" sldId="415"/>
        </pc:sldMkLst>
        <pc:spChg chg="mod">
          <ac:chgData name="Sai Raghu Teja" userId="7717e8b2-e2cf-4703-b27a-f2b8757e5060" providerId="ADAL" clId="{0FAC48A4-F1AE-4EAA-B291-FB2A0B46DDF7}" dt="2021-05-17T03:13:04.007" v="2189" actId="6549"/>
          <ac:spMkLst>
            <pc:docMk/>
            <pc:sldMk cId="514293192" sldId="415"/>
            <ac:spMk id="3" creationId="{B83B5C55-EDE3-47E7-9709-A02D300C9248}"/>
          </ac:spMkLst>
        </pc:spChg>
        <pc:graphicFrameChg chg="add del mod modGraphic">
          <ac:chgData name="Sai Raghu Teja" userId="7717e8b2-e2cf-4703-b27a-f2b8757e5060" providerId="ADAL" clId="{0FAC48A4-F1AE-4EAA-B291-FB2A0B46DDF7}" dt="2021-05-17T03:10:07.746" v="2148"/>
          <ac:graphicFrameMkLst>
            <pc:docMk/>
            <pc:sldMk cId="514293192" sldId="415"/>
            <ac:graphicFrameMk id="2" creationId="{C3ED2D86-B568-4B2F-ADA3-CDF0FF063610}"/>
          </ac:graphicFrameMkLst>
        </pc:graphicFrameChg>
        <pc:graphicFrameChg chg="add mod modGraphic">
          <ac:chgData name="Sai Raghu Teja" userId="7717e8b2-e2cf-4703-b27a-f2b8757e5060" providerId="ADAL" clId="{0FAC48A4-F1AE-4EAA-B291-FB2A0B46DDF7}" dt="2021-05-17T03:26:09.151" v="2213" actId="20577"/>
          <ac:graphicFrameMkLst>
            <pc:docMk/>
            <pc:sldMk cId="514293192" sldId="415"/>
            <ac:graphicFrameMk id="4" creationId="{CC062D29-D29B-4D6F-8AD7-F6FC4C0DE6BF}"/>
          </ac:graphicFrameMkLst>
        </pc:graphicFrameChg>
        <pc:graphicFrameChg chg="del">
          <ac:chgData name="Sai Raghu Teja" userId="7717e8b2-e2cf-4703-b27a-f2b8757e5060" providerId="ADAL" clId="{0FAC48A4-F1AE-4EAA-B291-FB2A0B46DDF7}" dt="2021-05-17T03:04:47.113" v="2077" actId="478"/>
          <ac:graphicFrameMkLst>
            <pc:docMk/>
            <pc:sldMk cId="514293192" sldId="415"/>
            <ac:graphicFrameMk id="5" creationId="{A07D8F8A-DAFA-4FFA-8DD8-044BC3BBFA3F}"/>
          </ac:graphicFrameMkLst>
        </pc:graphicFrameChg>
        <pc:graphicFrameChg chg="del">
          <ac:chgData name="Sai Raghu Teja" userId="7717e8b2-e2cf-4703-b27a-f2b8757e5060" providerId="ADAL" clId="{0FAC48A4-F1AE-4EAA-B291-FB2A0B46DDF7}" dt="2021-05-17T03:09:48.911" v="2140" actId="478"/>
          <ac:graphicFrameMkLst>
            <pc:docMk/>
            <pc:sldMk cId="514293192" sldId="415"/>
            <ac:graphicFrameMk id="6" creationId="{2F7CFFE1-D8A3-404D-B89A-589D88148314}"/>
          </ac:graphicFrameMkLst>
        </pc:graphicFrameChg>
        <pc:graphicFrameChg chg="modGraphic">
          <ac:chgData name="Sai Raghu Teja" userId="7717e8b2-e2cf-4703-b27a-f2b8757e5060" providerId="ADAL" clId="{0FAC48A4-F1AE-4EAA-B291-FB2A0B46DDF7}" dt="2021-05-17T03:26:44.708" v="2229" actId="20577"/>
          <ac:graphicFrameMkLst>
            <pc:docMk/>
            <pc:sldMk cId="514293192" sldId="415"/>
            <ac:graphicFrameMk id="7" creationId="{03EEDF45-F2AF-4CD4-88E4-96C30743CAD8}"/>
          </ac:graphicFrameMkLst>
        </pc:graphicFrameChg>
        <pc:graphicFrameChg chg="add mod">
          <ac:chgData name="Sai Raghu Teja" userId="7717e8b2-e2cf-4703-b27a-f2b8757e5060" providerId="ADAL" clId="{0FAC48A4-F1AE-4EAA-B291-FB2A0B46DDF7}" dt="2021-05-17T03:05:27.485" v="2093" actId="1037"/>
          <ac:graphicFrameMkLst>
            <pc:docMk/>
            <pc:sldMk cId="514293192" sldId="415"/>
            <ac:graphicFrameMk id="8" creationId="{94B31281-A22B-43A8-B27D-1B73DF196D6B}"/>
          </ac:graphicFrameMkLst>
        </pc:graphicFrameChg>
        <pc:picChg chg="add mod">
          <ac:chgData name="Sai Raghu Teja" userId="7717e8b2-e2cf-4703-b27a-f2b8757e5060" providerId="ADAL" clId="{0FAC48A4-F1AE-4EAA-B291-FB2A0B46DDF7}" dt="2021-05-17T03:12:36.347" v="2172" actId="1076"/>
          <ac:picMkLst>
            <pc:docMk/>
            <pc:sldMk cId="514293192" sldId="415"/>
            <ac:picMk id="9" creationId="{08F76289-3803-4842-826C-1B22595220FC}"/>
          </ac:picMkLst>
        </pc:picChg>
      </pc:sldChg>
      <pc:sldChg chg="addSp delSp modSp new mod setBg">
        <pc:chgData name="Sai Raghu Teja" userId="7717e8b2-e2cf-4703-b27a-f2b8757e5060" providerId="ADAL" clId="{0FAC48A4-F1AE-4EAA-B291-FB2A0B46DDF7}" dt="2021-05-17T03:33:51.426" v="2402" actId="20577"/>
        <pc:sldMkLst>
          <pc:docMk/>
          <pc:sldMk cId="1367475703" sldId="416"/>
        </pc:sldMkLst>
        <pc:spChg chg="add mod">
          <ac:chgData name="Sai Raghu Teja" userId="7717e8b2-e2cf-4703-b27a-f2b8757e5060" providerId="ADAL" clId="{0FAC48A4-F1AE-4EAA-B291-FB2A0B46DDF7}" dt="2021-05-17T03:30:37.238" v="2276" actId="6549"/>
          <ac:spMkLst>
            <pc:docMk/>
            <pc:sldMk cId="1367475703" sldId="416"/>
            <ac:spMk id="2" creationId="{94DDDAE1-78F8-4B4D-A8FD-66AAD835CEDF}"/>
          </ac:spMkLst>
        </pc:spChg>
        <pc:spChg chg="add del mod">
          <ac:chgData name="Sai Raghu Teja" userId="7717e8b2-e2cf-4703-b27a-f2b8757e5060" providerId="ADAL" clId="{0FAC48A4-F1AE-4EAA-B291-FB2A0B46DDF7}" dt="2021-05-17T03:30:03.270" v="2246" actId="26606"/>
          <ac:spMkLst>
            <pc:docMk/>
            <pc:sldMk cId="1367475703" sldId="416"/>
            <ac:spMk id="3" creationId="{7279138D-3FFA-48DA-ABB3-2D33A95BAEE4}"/>
          </ac:spMkLst>
        </pc:spChg>
        <pc:spChg chg="add del">
          <ac:chgData name="Sai Raghu Teja" userId="7717e8b2-e2cf-4703-b27a-f2b8757e5060" providerId="ADAL" clId="{0FAC48A4-F1AE-4EAA-B291-FB2A0B46DDF7}" dt="2021-05-17T03:29:37.961" v="2235" actId="26606"/>
          <ac:spMkLst>
            <pc:docMk/>
            <pc:sldMk cId="1367475703" sldId="416"/>
            <ac:spMk id="16" creationId="{52723366-C73B-4ED6-ADEF-29911C6BC55F}"/>
          </ac:spMkLst>
        </pc:spChg>
        <pc:spChg chg="add del">
          <ac:chgData name="Sai Raghu Teja" userId="7717e8b2-e2cf-4703-b27a-f2b8757e5060" providerId="ADAL" clId="{0FAC48A4-F1AE-4EAA-B291-FB2A0B46DDF7}" dt="2021-05-17T03:29:54.798" v="2243" actId="26606"/>
          <ac:spMkLst>
            <pc:docMk/>
            <pc:sldMk cId="1367475703" sldId="416"/>
            <ac:spMk id="17" creationId="{52BE4420-3B5F-4549-8B4A-77855B8215EC}"/>
          </ac:spMkLst>
        </pc:spChg>
        <pc:spChg chg="add del">
          <ac:chgData name="Sai Raghu Teja" userId="7717e8b2-e2cf-4703-b27a-f2b8757e5060" providerId="ADAL" clId="{0FAC48A4-F1AE-4EAA-B291-FB2A0B46DDF7}" dt="2021-05-17T03:29:37.961" v="2235" actId="26606"/>
          <ac:spMkLst>
            <pc:docMk/>
            <pc:sldMk cId="1367475703" sldId="416"/>
            <ac:spMk id="18" creationId="{847A4152-8E41-4D1C-B88C-57C5C430A69E}"/>
          </ac:spMkLst>
        </pc:spChg>
        <pc:spChg chg="add del">
          <ac:chgData name="Sai Raghu Teja" userId="7717e8b2-e2cf-4703-b27a-f2b8757e5060" providerId="ADAL" clId="{0FAC48A4-F1AE-4EAA-B291-FB2A0B46DDF7}" dt="2021-05-17T03:29:54.798" v="2243" actId="26606"/>
          <ac:spMkLst>
            <pc:docMk/>
            <pc:sldMk cId="1367475703" sldId="416"/>
            <ac:spMk id="19" creationId="{A75876F6-95D4-48CB-8E3E-4401A96E25A4}"/>
          </ac:spMkLst>
        </pc:spChg>
        <pc:spChg chg="add del">
          <ac:chgData name="Sai Raghu Teja" userId="7717e8b2-e2cf-4703-b27a-f2b8757e5060" providerId="ADAL" clId="{0FAC48A4-F1AE-4EAA-B291-FB2A0B46DDF7}" dt="2021-05-17T03:29:37.961" v="2235" actId="26606"/>
          <ac:spMkLst>
            <pc:docMk/>
            <pc:sldMk cId="1367475703" sldId="416"/>
            <ac:spMk id="20" creationId="{999F76F5-72D4-4814-9169-8F535AEEB809}"/>
          </ac:spMkLst>
        </pc:spChg>
        <pc:spChg chg="add del">
          <ac:chgData name="Sai Raghu Teja" userId="7717e8b2-e2cf-4703-b27a-f2b8757e5060" providerId="ADAL" clId="{0FAC48A4-F1AE-4EAA-B291-FB2A0B46DDF7}" dt="2021-05-17T03:29:54.798" v="2243" actId="26606"/>
          <ac:spMkLst>
            <pc:docMk/>
            <pc:sldMk cId="1367475703" sldId="416"/>
            <ac:spMk id="21" creationId="{D1B84719-90BB-4D0C-92D8-61DC5512B34B}"/>
          </ac:spMkLst>
        </pc:spChg>
        <pc:spChg chg="add del">
          <ac:chgData name="Sai Raghu Teja" userId="7717e8b2-e2cf-4703-b27a-f2b8757e5060" providerId="ADAL" clId="{0FAC48A4-F1AE-4EAA-B291-FB2A0B46DDF7}" dt="2021-05-17T03:29:37.961" v="2235" actId="26606"/>
          <ac:spMkLst>
            <pc:docMk/>
            <pc:sldMk cId="1367475703" sldId="416"/>
            <ac:spMk id="22" creationId="{C6202988-4466-42C5-B33A-AFABF051B4FE}"/>
          </ac:spMkLst>
        </pc:spChg>
        <pc:spChg chg="add del">
          <ac:chgData name="Sai Raghu Teja" userId="7717e8b2-e2cf-4703-b27a-f2b8757e5060" providerId="ADAL" clId="{0FAC48A4-F1AE-4EAA-B291-FB2A0B46DDF7}" dt="2021-05-17T03:29:54.798" v="2243" actId="26606"/>
          <ac:spMkLst>
            <pc:docMk/>
            <pc:sldMk cId="1367475703" sldId="416"/>
            <ac:spMk id="23" creationId="{7B407EC4-5D16-4845-9840-4E28622B6568}"/>
          </ac:spMkLst>
        </pc:spChg>
        <pc:spChg chg="add del">
          <ac:chgData name="Sai Raghu Teja" userId="7717e8b2-e2cf-4703-b27a-f2b8757e5060" providerId="ADAL" clId="{0FAC48A4-F1AE-4EAA-B291-FB2A0B46DDF7}" dt="2021-05-17T03:29:41.241" v="2237" actId="26606"/>
          <ac:spMkLst>
            <pc:docMk/>
            <pc:sldMk cId="1367475703" sldId="416"/>
            <ac:spMk id="27" creationId="{B7328C2D-38F0-4C80-9EA5-A1AD0D6B2022}"/>
          </ac:spMkLst>
        </pc:spChg>
        <pc:spChg chg="add del">
          <ac:chgData name="Sai Raghu Teja" userId="7717e8b2-e2cf-4703-b27a-f2b8757e5060" providerId="ADAL" clId="{0FAC48A4-F1AE-4EAA-B291-FB2A0B46DDF7}" dt="2021-05-17T03:29:50.191" v="2239" actId="26606"/>
          <ac:spMkLst>
            <pc:docMk/>
            <pc:sldMk cId="1367475703" sldId="416"/>
            <ac:spMk id="34" creationId="{29369C1F-C4A4-40B4-B6E0-2858C840F618}"/>
          </ac:spMkLst>
        </pc:spChg>
        <pc:spChg chg="add del">
          <ac:chgData name="Sai Raghu Teja" userId="7717e8b2-e2cf-4703-b27a-f2b8757e5060" providerId="ADAL" clId="{0FAC48A4-F1AE-4EAA-B291-FB2A0B46DDF7}" dt="2021-05-17T03:30:03.149" v="2245" actId="26606"/>
          <ac:spMkLst>
            <pc:docMk/>
            <pc:sldMk cId="1367475703" sldId="416"/>
            <ac:spMk id="37" creationId="{B7328C2D-38F0-4C80-9EA5-A1AD0D6B2022}"/>
          </ac:spMkLst>
        </pc:spChg>
        <pc:spChg chg="add del">
          <ac:chgData name="Sai Raghu Teja" userId="7717e8b2-e2cf-4703-b27a-f2b8757e5060" providerId="ADAL" clId="{0FAC48A4-F1AE-4EAA-B291-FB2A0B46DDF7}" dt="2021-05-17T03:29:52.071" v="2241" actId="26606"/>
          <ac:spMkLst>
            <pc:docMk/>
            <pc:sldMk cId="1367475703" sldId="416"/>
            <ac:spMk id="40" creationId="{52723366-C73B-4ED6-ADEF-29911C6BC55F}"/>
          </ac:spMkLst>
        </pc:spChg>
        <pc:spChg chg="add del">
          <ac:chgData name="Sai Raghu Teja" userId="7717e8b2-e2cf-4703-b27a-f2b8757e5060" providerId="ADAL" clId="{0FAC48A4-F1AE-4EAA-B291-FB2A0B46DDF7}" dt="2021-05-17T03:29:52.071" v="2241" actId="26606"/>
          <ac:spMkLst>
            <pc:docMk/>
            <pc:sldMk cId="1367475703" sldId="416"/>
            <ac:spMk id="41" creationId="{847A4152-8E41-4D1C-B88C-57C5C430A69E}"/>
          </ac:spMkLst>
        </pc:spChg>
        <pc:spChg chg="add del">
          <ac:chgData name="Sai Raghu Teja" userId="7717e8b2-e2cf-4703-b27a-f2b8757e5060" providerId="ADAL" clId="{0FAC48A4-F1AE-4EAA-B291-FB2A0B46DDF7}" dt="2021-05-17T03:29:52.071" v="2241" actId="26606"/>
          <ac:spMkLst>
            <pc:docMk/>
            <pc:sldMk cId="1367475703" sldId="416"/>
            <ac:spMk id="42" creationId="{999F76F5-72D4-4814-9169-8F535AEEB809}"/>
          </ac:spMkLst>
        </pc:spChg>
        <pc:spChg chg="add del">
          <ac:chgData name="Sai Raghu Teja" userId="7717e8b2-e2cf-4703-b27a-f2b8757e5060" providerId="ADAL" clId="{0FAC48A4-F1AE-4EAA-B291-FB2A0B46DDF7}" dt="2021-05-17T03:29:52.071" v="2241" actId="26606"/>
          <ac:spMkLst>
            <pc:docMk/>
            <pc:sldMk cId="1367475703" sldId="416"/>
            <ac:spMk id="43" creationId="{C6202988-4466-42C5-B33A-AFABF051B4FE}"/>
          </ac:spMkLst>
        </pc:spChg>
        <pc:spChg chg="add del">
          <ac:chgData name="Sai Raghu Teja" userId="7717e8b2-e2cf-4703-b27a-f2b8757e5060" providerId="ADAL" clId="{0FAC48A4-F1AE-4EAA-B291-FB2A0B46DDF7}" dt="2021-05-17T03:30:03.149" v="2245" actId="26606"/>
          <ac:spMkLst>
            <pc:docMk/>
            <pc:sldMk cId="1367475703" sldId="416"/>
            <ac:spMk id="50" creationId="{7279138D-3FFA-48DA-ABB3-2D33A95BAEE4}"/>
          </ac:spMkLst>
        </pc:spChg>
        <pc:spChg chg="add">
          <ac:chgData name="Sai Raghu Teja" userId="7717e8b2-e2cf-4703-b27a-f2b8757e5060" providerId="ADAL" clId="{0FAC48A4-F1AE-4EAA-B291-FB2A0B46DDF7}" dt="2021-05-17T03:30:03.270" v="2246" actId="26606"/>
          <ac:spMkLst>
            <pc:docMk/>
            <pc:sldMk cId="1367475703" sldId="416"/>
            <ac:spMk id="55" creationId="{52723366-C73B-4ED6-ADEF-29911C6BC55F}"/>
          </ac:spMkLst>
        </pc:spChg>
        <pc:spChg chg="add">
          <ac:chgData name="Sai Raghu Teja" userId="7717e8b2-e2cf-4703-b27a-f2b8757e5060" providerId="ADAL" clId="{0FAC48A4-F1AE-4EAA-B291-FB2A0B46DDF7}" dt="2021-05-17T03:30:03.270" v="2246" actId="26606"/>
          <ac:spMkLst>
            <pc:docMk/>
            <pc:sldMk cId="1367475703" sldId="416"/>
            <ac:spMk id="56" creationId="{847A4152-8E41-4D1C-B88C-57C5C430A69E}"/>
          </ac:spMkLst>
        </pc:spChg>
        <pc:spChg chg="add">
          <ac:chgData name="Sai Raghu Teja" userId="7717e8b2-e2cf-4703-b27a-f2b8757e5060" providerId="ADAL" clId="{0FAC48A4-F1AE-4EAA-B291-FB2A0B46DDF7}" dt="2021-05-17T03:30:03.270" v="2246" actId="26606"/>
          <ac:spMkLst>
            <pc:docMk/>
            <pc:sldMk cId="1367475703" sldId="416"/>
            <ac:spMk id="57" creationId="{999F76F5-72D4-4814-9169-8F535AEEB809}"/>
          </ac:spMkLst>
        </pc:spChg>
        <pc:spChg chg="add">
          <ac:chgData name="Sai Raghu Teja" userId="7717e8b2-e2cf-4703-b27a-f2b8757e5060" providerId="ADAL" clId="{0FAC48A4-F1AE-4EAA-B291-FB2A0B46DDF7}" dt="2021-05-17T03:30:03.270" v="2246" actId="26606"/>
          <ac:spMkLst>
            <pc:docMk/>
            <pc:sldMk cId="1367475703" sldId="416"/>
            <ac:spMk id="58" creationId="{C6202988-4466-42C5-B33A-AFABF051B4FE}"/>
          </ac:spMkLst>
        </pc:spChg>
        <pc:spChg chg="add mod">
          <ac:chgData name="Sai Raghu Teja" userId="7717e8b2-e2cf-4703-b27a-f2b8757e5060" providerId="ADAL" clId="{0FAC48A4-F1AE-4EAA-B291-FB2A0B46DDF7}" dt="2021-05-17T03:33:51.426" v="2402" actId="20577"/>
          <ac:spMkLst>
            <pc:docMk/>
            <pc:sldMk cId="1367475703" sldId="416"/>
            <ac:spMk id="59" creationId="{7279138D-3FFA-48DA-ABB3-2D33A95BAEE4}"/>
          </ac:spMkLst>
        </pc:spChg>
        <pc:grpChg chg="add del">
          <ac:chgData name="Sai Raghu Teja" userId="7717e8b2-e2cf-4703-b27a-f2b8757e5060" providerId="ADAL" clId="{0FAC48A4-F1AE-4EAA-B291-FB2A0B46DDF7}" dt="2021-05-17T03:29:37.961" v="2235" actId="26606"/>
          <ac:grpSpMkLst>
            <pc:docMk/>
            <pc:sldMk cId="1367475703" sldId="416"/>
            <ac:grpSpMk id="8" creationId="{614F7DB2-2747-44B1-8CCD-EA4CF6EABA54}"/>
          </ac:grpSpMkLst>
        </pc:grpChg>
        <pc:grpChg chg="add del">
          <ac:chgData name="Sai Raghu Teja" userId="7717e8b2-e2cf-4703-b27a-f2b8757e5060" providerId="ADAL" clId="{0FAC48A4-F1AE-4EAA-B291-FB2A0B46DDF7}" dt="2021-05-17T03:29:54.798" v="2243" actId="26606"/>
          <ac:grpSpMkLst>
            <pc:docMk/>
            <pc:sldMk cId="1367475703" sldId="416"/>
            <ac:grpSpMk id="9" creationId="{C93797FD-7F0A-483E-966E-7FE88F8D8798}"/>
          </ac:grpSpMkLst>
        </pc:grpChg>
        <pc:grpChg chg="add del">
          <ac:chgData name="Sai Raghu Teja" userId="7717e8b2-e2cf-4703-b27a-f2b8757e5060" providerId="ADAL" clId="{0FAC48A4-F1AE-4EAA-B291-FB2A0B46DDF7}" dt="2021-05-17T03:29:41.241" v="2237" actId="26606"/>
          <ac:grpSpMkLst>
            <pc:docMk/>
            <pc:sldMk cId="1367475703" sldId="416"/>
            <ac:grpSpMk id="25" creationId="{614F7DB2-2747-44B1-8CCD-EA4CF6EABA54}"/>
          </ac:grpSpMkLst>
        </pc:grpChg>
        <pc:grpChg chg="add del">
          <ac:chgData name="Sai Raghu Teja" userId="7717e8b2-e2cf-4703-b27a-f2b8757e5060" providerId="ADAL" clId="{0FAC48A4-F1AE-4EAA-B291-FB2A0B46DDF7}" dt="2021-05-17T03:29:41.241" v="2237" actId="26606"/>
          <ac:grpSpMkLst>
            <pc:docMk/>
            <pc:sldMk cId="1367475703" sldId="416"/>
            <ac:grpSpMk id="28" creationId="{BD17E249-48D0-476B-A642-A5D58DD39A22}"/>
          </ac:grpSpMkLst>
        </pc:grpChg>
        <pc:grpChg chg="add del">
          <ac:chgData name="Sai Raghu Teja" userId="7717e8b2-e2cf-4703-b27a-f2b8757e5060" providerId="ADAL" clId="{0FAC48A4-F1AE-4EAA-B291-FB2A0B46DDF7}" dt="2021-05-17T03:30:03.149" v="2245" actId="26606"/>
          <ac:grpSpMkLst>
            <pc:docMk/>
            <pc:sldMk cId="1367475703" sldId="416"/>
            <ac:grpSpMk id="29" creationId="{614F7DB2-2747-44B1-8CCD-EA4CF6EABA54}"/>
          </ac:grpSpMkLst>
        </pc:grpChg>
        <pc:grpChg chg="add del">
          <ac:chgData name="Sai Raghu Teja" userId="7717e8b2-e2cf-4703-b27a-f2b8757e5060" providerId="ADAL" clId="{0FAC48A4-F1AE-4EAA-B291-FB2A0B46DDF7}" dt="2021-05-17T03:29:50.191" v="2239" actId="26606"/>
          <ac:grpSpMkLst>
            <pc:docMk/>
            <pc:sldMk cId="1367475703" sldId="416"/>
            <ac:grpSpMk id="32" creationId="{614F7DB2-2747-44B1-8CCD-EA4CF6EABA54}"/>
          </ac:grpSpMkLst>
        </pc:grpChg>
        <pc:grpChg chg="add del">
          <ac:chgData name="Sai Raghu Teja" userId="7717e8b2-e2cf-4703-b27a-f2b8757e5060" providerId="ADAL" clId="{0FAC48A4-F1AE-4EAA-B291-FB2A0B46DDF7}" dt="2021-05-17T03:29:52.071" v="2241" actId="26606"/>
          <ac:grpSpMkLst>
            <pc:docMk/>
            <pc:sldMk cId="1367475703" sldId="416"/>
            <ac:grpSpMk id="38" creationId="{614F7DB2-2747-44B1-8CCD-EA4CF6EABA54}"/>
          </ac:grpSpMkLst>
        </pc:grpChg>
        <pc:grpChg chg="add del">
          <ac:chgData name="Sai Raghu Teja" userId="7717e8b2-e2cf-4703-b27a-f2b8757e5060" providerId="ADAL" clId="{0FAC48A4-F1AE-4EAA-B291-FB2A0B46DDF7}" dt="2021-05-17T03:30:03.149" v="2245" actId="26606"/>
          <ac:grpSpMkLst>
            <pc:docMk/>
            <pc:sldMk cId="1367475703" sldId="416"/>
            <ac:grpSpMk id="44" creationId="{BD17E249-48D0-476B-A642-A5D58DD39A22}"/>
          </ac:grpSpMkLst>
        </pc:grpChg>
        <pc:grpChg chg="add">
          <ac:chgData name="Sai Raghu Teja" userId="7717e8b2-e2cf-4703-b27a-f2b8757e5060" providerId="ADAL" clId="{0FAC48A4-F1AE-4EAA-B291-FB2A0B46DDF7}" dt="2021-05-17T03:30:03.270" v="2246" actId="26606"/>
          <ac:grpSpMkLst>
            <pc:docMk/>
            <pc:sldMk cId="1367475703" sldId="416"/>
            <ac:grpSpMk id="52" creationId="{614F7DB2-2747-44B1-8CCD-EA4CF6EABA54}"/>
          </ac:grpSpMkLst>
        </pc:grpChg>
        <pc:graphicFrameChg chg="add del">
          <ac:chgData name="Sai Raghu Teja" userId="7717e8b2-e2cf-4703-b27a-f2b8757e5060" providerId="ADAL" clId="{0FAC48A4-F1AE-4EAA-B291-FB2A0B46DDF7}" dt="2021-05-17T03:29:54.798" v="2243" actId="26606"/>
          <ac:graphicFrameMkLst>
            <pc:docMk/>
            <pc:sldMk cId="1367475703" sldId="416"/>
            <ac:graphicFrameMk id="5" creationId="{00A70DF2-3DC0-4073-BE33-055DAADC6932}"/>
          </ac:graphicFrameMkLst>
        </pc:graphicFrameChg>
        <pc:picChg chg="add del">
          <ac:chgData name="Sai Raghu Teja" userId="7717e8b2-e2cf-4703-b27a-f2b8757e5060" providerId="ADAL" clId="{0FAC48A4-F1AE-4EAA-B291-FB2A0B46DDF7}" dt="2021-05-17T03:29:50.191" v="2239" actId="26606"/>
          <ac:picMkLst>
            <pc:docMk/>
            <pc:sldMk cId="1367475703" sldId="416"/>
            <ac:picMk id="35" creationId="{D2C6A0EE-D2D9-448F-B083-7DEEB674BA77}"/>
          </ac:picMkLst>
        </pc:picChg>
        <pc:cxnChg chg="add del">
          <ac:chgData name="Sai Raghu Teja" userId="7717e8b2-e2cf-4703-b27a-f2b8757e5060" providerId="ADAL" clId="{0FAC48A4-F1AE-4EAA-B291-FB2A0B46DDF7}" dt="2021-05-17T03:29:37.961" v="2235" actId="26606"/>
          <ac:cxnSpMkLst>
            <pc:docMk/>
            <pc:sldMk cId="1367475703" sldId="416"/>
            <ac:cxnSpMk id="14" creationId="{2C02D87C-1E23-4B24-AFE6-A85743C72FDD}"/>
          </ac:cxnSpMkLst>
        </pc:cxnChg>
        <pc:cxnChg chg="add del">
          <ac:chgData name="Sai Raghu Teja" userId="7717e8b2-e2cf-4703-b27a-f2b8757e5060" providerId="ADAL" clId="{0FAC48A4-F1AE-4EAA-B291-FB2A0B46DDF7}" dt="2021-05-17T03:29:54.798" v="2243" actId="26606"/>
          <ac:cxnSpMkLst>
            <pc:docMk/>
            <pc:sldMk cId="1367475703" sldId="416"/>
            <ac:cxnSpMk id="15" creationId="{DDB3BAEE-5BE4-4B17-A2DA-B334759C47AB}"/>
          </ac:cxnSpMkLst>
        </pc:cxnChg>
        <pc:cxnChg chg="add del">
          <ac:chgData name="Sai Raghu Teja" userId="7717e8b2-e2cf-4703-b27a-f2b8757e5060" providerId="ADAL" clId="{0FAC48A4-F1AE-4EAA-B291-FB2A0B46DDF7}" dt="2021-05-17T03:29:41.241" v="2237" actId="26606"/>
          <ac:cxnSpMkLst>
            <pc:docMk/>
            <pc:sldMk cId="1367475703" sldId="416"/>
            <ac:cxnSpMk id="24" creationId="{0B65B193-F600-4C1B-9DBF-09D94CDB08D8}"/>
          </ac:cxnSpMkLst>
        </pc:cxnChg>
        <pc:cxnChg chg="add del">
          <ac:chgData name="Sai Raghu Teja" userId="7717e8b2-e2cf-4703-b27a-f2b8757e5060" providerId="ADAL" clId="{0FAC48A4-F1AE-4EAA-B291-FB2A0B46DDF7}" dt="2021-05-17T03:29:41.241" v="2237" actId="26606"/>
          <ac:cxnSpMkLst>
            <pc:docMk/>
            <pc:sldMk cId="1367475703" sldId="416"/>
            <ac:cxnSpMk id="26" creationId="{2C02D87C-1E23-4B24-AFE6-A85743C72FDD}"/>
          </ac:cxnSpMkLst>
        </pc:cxnChg>
        <pc:cxnChg chg="add del">
          <ac:chgData name="Sai Raghu Teja" userId="7717e8b2-e2cf-4703-b27a-f2b8757e5060" providerId="ADAL" clId="{0FAC48A4-F1AE-4EAA-B291-FB2A0B46DDF7}" dt="2021-05-17T03:30:03.149" v="2245" actId="26606"/>
          <ac:cxnSpMkLst>
            <pc:docMk/>
            <pc:sldMk cId="1367475703" sldId="416"/>
            <ac:cxnSpMk id="31" creationId="{2C02D87C-1E23-4B24-AFE6-A85743C72FDD}"/>
          </ac:cxnSpMkLst>
        </pc:cxnChg>
        <pc:cxnChg chg="add del">
          <ac:chgData name="Sai Raghu Teja" userId="7717e8b2-e2cf-4703-b27a-f2b8757e5060" providerId="ADAL" clId="{0FAC48A4-F1AE-4EAA-B291-FB2A0B46DDF7}" dt="2021-05-17T03:29:50.191" v="2239" actId="26606"/>
          <ac:cxnSpMkLst>
            <pc:docMk/>
            <pc:sldMk cId="1367475703" sldId="416"/>
            <ac:cxnSpMk id="33" creationId="{2C02D87C-1E23-4B24-AFE6-A85743C72FDD}"/>
          </ac:cxnSpMkLst>
        </pc:cxnChg>
        <pc:cxnChg chg="add del">
          <ac:chgData name="Sai Raghu Teja" userId="7717e8b2-e2cf-4703-b27a-f2b8757e5060" providerId="ADAL" clId="{0FAC48A4-F1AE-4EAA-B291-FB2A0B46DDF7}" dt="2021-05-17T03:29:50.191" v="2239" actId="26606"/>
          <ac:cxnSpMkLst>
            <pc:docMk/>
            <pc:sldMk cId="1367475703" sldId="416"/>
            <ac:cxnSpMk id="36" creationId="{96DC9B3E-DC68-4FF2-9781-CB1E626F5526}"/>
          </ac:cxnSpMkLst>
        </pc:cxnChg>
        <pc:cxnChg chg="add del">
          <ac:chgData name="Sai Raghu Teja" userId="7717e8b2-e2cf-4703-b27a-f2b8757e5060" providerId="ADAL" clId="{0FAC48A4-F1AE-4EAA-B291-FB2A0B46DDF7}" dt="2021-05-17T03:29:52.071" v="2241" actId="26606"/>
          <ac:cxnSpMkLst>
            <pc:docMk/>
            <pc:sldMk cId="1367475703" sldId="416"/>
            <ac:cxnSpMk id="39" creationId="{2C02D87C-1E23-4B24-AFE6-A85743C72FDD}"/>
          </ac:cxnSpMkLst>
        </pc:cxnChg>
        <pc:cxnChg chg="add del">
          <ac:chgData name="Sai Raghu Teja" userId="7717e8b2-e2cf-4703-b27a-f2b8757e5060" providerId="ADAL" clId="{0FAC48A4-F1AE-4EAA-B291-FB2A0B46DDF7}" dt="2021-05-17T03:30:03.149" v="2245" actId="26606"/>
          <ac:cxnSpMkLst>
            <pc:docMk/>
            <pc:sldMk cId="1367475703" sldId="416"/>
            <ac:cxnSpMk id="49" creationId="{0B65B193-F600-4C1B-9DBF-09D94CDB08D8}"/>
          </ac:cxnSpMkLst>
        </pc:cxnChg>
        <pc:cxnChg chg="add">
          <ac:chgData name="Sai Raghu Teja" userId="7717e8b2-e2cf-4703-b27a-f2b8757e5060" providerId="ADAL" clId="{0FAC48A4-F1AE-4EAA-B291-FB2A0B46DDF7}" dt="2021-05-17T03:30:03.270" v="2246" actId="26606"/>
          <ac:cxnSpMkLst>
            <pc:docMk/>
            <pc:sldMk cId="1367475703" sldId="416"/>
            <ac:cxnSpMk id="54" creationId="{2C02D87C-1E23-4B24-AFE6-A85743C72FDD}"/>
          </ac:cxnSpMkLst>
        </pc:cxnChg>
      </pc:sldChg>
      <pc:sldChg chg="addSp delSp modSp new mod">
        <pc:chgData name="Sai Raghu Teja" userId="7717e8b2-e2cf-4703-b27a-f2b8757e5060" providerId="ADAL" clId="{0FAC48A4-F1AE-4EAA-B291-FB2A0B46DDF7}" dt="2021-05-17T04:06:57.037" v="2570" actId="1036"/>
        <pc:sldMkLst>
          <pc:docMk/>
          <pc:sldMk cId="3600387557" sldId="417"/>
        </pc:sldMkLst>
        <pc:graphicFrameChg chg="add del">
          <ac:chgData name="Sai Raghu Teja" userId="7717e8b2-e2cf-4703-b27a-f2b8757e5060" providerId="ADAL" clId="{0FAC48A4-F1AE-4EAA-B291-FB2A0B46DDF7}" dt="2021-05-17T04:04:07.662" v="2524" actId="3680"/>
          <ac:graphicFrameMkLst>
            <pc:docMk/>
            <pc:sldMk cId="3600387557" sldId="417"/>
            <ac:graphicFrameMk id="2" creationId="{57EF3A12-39DE-4356-8F43-FC6C63C84D7F}"/>
          </ac:graphicFrameMkLst>
        </pc:graphicFrameChg>
        <pc:graphicFrameChg chg="add del mod modGraphic">
          <ac:chgData name="Sai Raghu Teja" userId="7717e8b2-e2cf-4703-b27a-f2b8757e5060" providerId="ADAL" clId="{0FAC48A4-F1AE-4EAA-B291-FB2A0B46DDF7}" dt="2021-05-17T04:05:18.122" v="2532" actId="478"/>
          <ac:graphicFrameMkLst>
            <pc:docMk/>
            <pc:sldMk cId="3600387557" sldId="417"/>
            <ac:graphicFrameMk id="3" creationId="{4C842F24-870B-4793-9D52-BCA088144884}"/>
          </ac:graphicFrameMkLst>
        </pc:graphicFrameChg>
        <pc:graphicFrameChg chg="add del mod modGraphic">
          <ac:chgData name="Sai Raghu Teja" userId="7717e8b2-e2cf-4703-b27a-f2b8757e5060" providerId="ADAL" clId="{0FAC48A4-F1AE-4EAA-B291-FB2A0B46DDF7}" dt="2021-05-17T04:05:36.751" v="2536" actId="478"/>
          <ac:graphicFrameMkLst>
            <pc:docMk/>
            <pc:sldMk cId="3600387557" sldId="417"/>
            <ac:graphicFrameMk id="4" creationId="{B68AF65B-43FC-408F-B07B-3C18ACF5220D}"/>
          </ac:graphicFrameMkLst>
        </pc:graphicFrameChg>
        <pc:graphicFrameChg chg="add mod modGraphic">
          <ac:chgData name="Sai Raghu Teja" userId="7717e8b2-e2cf-4703-b27a-f2b8757e5060" providerId="ADAL" clId="{0FAC48A4-F1AE-4EAA-B291-FB2A0B46DDF7}" dt="2021-05-17T04:06:57.037" v="2570" actId="1036"/>
          <ac:graphicFrameMkLst>
            <pc:docMk/>
            <pc:sldMk cId="3600387557" sldId="417"/>
            <ac:graphicFrameMk id="5" creationId="{EE3AA85E-2E8A-40AB-B8AA-3D8E9EAECBEF}"/>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localhost\Users\dushyantbhavsar\Documents\BABI\Capstone\NewVsOld%20Customer.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gam-my.sharepoint.com/personal/sairaghu_t_ugamsolutions_com/Documents/Documents/capestone%20project/Case_study_1_Hr_attrito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tr-TR" b="1" i="0" baseline="0"/>
              <a:t>% Yearly Average Customer flow</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dLbls>
          <c:showLegendKey val="0"/>
          <c:showVal val="0"/>
          <c:showCatName val="0"/>
          <c:showSerName val="0"/>
          <c:showPercent val="0"/>
          <c:showBubbleSize val="0"/>
          <c:showLeaderLines val="0"/>
        </c:dLbls>
        <c:gapWidth val="100"/>
        <c:splitType val="percent"/>
        <c:splitPos val="3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AUC</a:t>
            </a:r>
            <a:r>
              <a:rPr lang="en-IN" baseline="0"/>
              <a:t> score</a:t>
            </a:r>
            <a:endParaRPr lang="en-I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scores'!$F$18</c:f>
              <c:strCache>
                <c:ptCount val="1"/>
                <c:pt idx="0">
                  <c:v>train auc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scores'!$F$19:$F$23</c:f>
              <c:numCache>
                <c:formatCode>General</c:formatCode>
                <c:ptCount val="5"/>
                <c:pt idx="0">
                  <c:v>80.37</c:v>
                </c:pt>
                <c:pt idx="1">
                  <c:v>78.66</c:v>
                </c:pt>
                <c:pt idx="2">
                  <c:v>100</c:v>
                </c:pt>
                <c:pt idx="3">
                  <c:v>91.21</c:v>
                </c:pt>
                <c:pt idx="4">
                  <c:v>100</c:v>
                </c:pt>
              </c:numCache>
            </c:numRef>
          </c:val>
          <c:smooth val="0"/>
          <c:extLst>
            <c:ext xmlns:c16="http://schemas.microsoft.com/office/drawing/2014/chart" uri="{C3380CC4-5D6E-409C-BE32-E72D297353CC}">
              <c16:uniqueId val="{00000000-C49E-461C-AABD-CD3052553046}"/>
            </c:ext>
          </c:extLst>
        </c:ser>
        <c:ser>
          <c:idx val="1"/>
          <c:order val="1"/>
          <c:tx>
            <c:strRef>
              <c:f>'ml scores'!$G$18</c:f>
              <c:strCache>
                <c:ptCount val="1"/>
                <c:pt idx="0">
                  <c:v>test auc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scores'!$G$19:$G$23</c:f>
              <c:numCache>
                <c:formatCode>General</c:formatCode>
                <c:ptCount val="5"/>
                <c:pt idx="0">
                  <c:v>62.81</c:v>
                </c:pt>
                <c:pt idx="1">
                  <c:v>65.83</c:v>
                </c:pt>
                <c:pt idx="2">
                  <c:v>70.569999999999993</c:v>
                </c:pt>
                <c:pt idx="3">
                  <c:v>70.22</c:v>
                </c:pt>
                <c:pt idx="4">
                  <c:v>76.41</c:v>
                </c:pt>
              </c:numCache>
            </c:numRef>
          </c:val>
          <c:smooth val="0"/>
          <c:extLst>
            <c:ext xmlns:c16="http://schemas.microsoft.com/office/drawing/2014/chart" uri="{C3380CC4-5D6E-409C-BE32-E72D297353CC}">
              <c16:uniqueId val="{00000001-C49E-461C-AABD-CD3052553046}"/>
            </c:ext>
          </c:extLst>
        </c:ser>
        <c:dLbls>
          <c:showLegendKey val="0"/>
          <c:showVal val="0"/>
          <c:showCatName val="0"/>
          <c:showSerName val="0"/>
          <c:showPercent val="0"/>
          <c:showBubbleSize val="0"/>
        </c:dLbls>
        <c:marker val="1"/>
        <c:smooth val="0"/>
        <c:axId val="1645179632"/>
        <c:axId val="1645180880"/>
      </c:lineChart>
      <c:catAx>
        <c:axId val="1645179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45180880"/>
        <c:crosses val="autoZero"/>
        <c:auto val="1"/>
        <c:lblAlgn val="ctr"/>
        <c:lblOffset val="100"/>
        <c:noMultiLvlLbl val="0"/>
      </c:catAx>
      <c:valAx>
        <c:axId val="1645180880"/>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179632"/>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sz="1600" b="1" i="0" u="none" strike="noStrike" cap="all" normalizeH="0" baseline="0" dirty="0" err="1">
                <a:effectLst/>
              </a:rPr>
              <a:t>GridSearchCV</a:t>
            </a:r>
            <a:r>
              <a:rPr lang="en-IN" sz="1600" b="1" i="0" u="none" strike="noStrike" cap="all" normalizeH="0" baseline="0" dirty="0">
                <a:effectLst/>
              </a:rPr>
              <a:t> on feature Engineered data</a:t>
            </a:r>
            <a:endParaRPr lang="en-IN" dirty="0"/>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scores'!$B$26</c:f>
              <c:strCache>
                <c:ptCount val="1"/>
                <c:pt idx="0">
                  <c:v>train_accuracy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scores'!$B$27:$B$33</c:f>
              <c:numCache>
                <c:formatCode>General</c:formatCode>
                <c:ptCount val="7"/>
                <c:pt idx="0">
                  <c:v>93.19</c:v>
                </c:pt>
                <c:pt idx="1">
                  <c:v>100</c:v>
                </c:pt>
                <c:pt idx="2">
                  <c:v>100</c:v>
                </c:pt>
                <c:pt idx="3">
                  <c:v>100</c:v>
                </c:pt>
                <c:pt idx="4">
                  <c:v>100</c:v>
                </c:pt>
                <c:pt idx="5">
                  <c:v>100</c:v>
                </c:pt>
                <c:pt idx="6">
                  <c:v>100</c:v>
                </c:pt>
              </c:numCache>
            </c:numRef>
          </c:val>
          <c:smooth val="0"/>
          <c:extLst>
            <c:ext xmlns:c16="http://schemas.microsoft.com/office/drawing/2014/chart" uri="{C3380CC4-5D6E-409C-BE32-E72D297353CC}">
              <c16:uniqueId val="{00000000-55A1-43E3-BECB-F02CE3E419A2}"/>
            </c:ext>
          </c:extLst>
        </c:ser>
        <c:ser>
          <c:idx val="1"/>
          <c:order val="1"/>
          <c:tx>
            <c:strRef>
              <c:f>'ml scores'!$C$26</c:f>
              <c:strCache>
                <c:ptCount val="1"/>
                <c:pt idx="0">
                  <c:v>test_accuracy</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scores'!$C$27:$C$33</c:f>
              <c:numCache>
                <c:formatCode>General</c:formatCode>
                <c:ptCount val="7"/>
                <c:pt idx="0">
                  <c:v>84.8</c:v>
                </c:pt>
                <c:pt idx="1">
                  <c:v>85.03</c:v>
                </c:pt>
                <c:pt idx="2">
                  <c:v>82.99</c:v>
                </c:pt>
                <c:pt idx="3">
                  <c:v>83.6</c:v>
                </c:pt>
                <c:pt idx="4">
                  <c:v>85.26</c:v>
                </c:pt>
                <c:pt idx="5">
                  <c:v>85.71</c:v>
                </c:pt>
                <c:pt idx="6">
                  <c:v>86.16</c:v>
                </c:pt>
              </c:numCache>
            </c:numRef>
          </c:val>
          <c:smooth val="0"/>
          <c:extLst>
            <c:ext xmlns:c16="http://schemas.microsoft.com/office/drawing/2014/chart" uri="{C3380CC4-5D6E-409C-BE32-E72D297353CC}">
              <c16:uniqueId val="{00000001-55A1-43E3-BECB-F02CE3E419A2}"/>
            </c:ext>
          </c:extLst>
        </c:ser>
        <c:ser>
          <c:idx val="2"/>
          <c:order val="2"/>
          <c:tx>
            <c:strRef>
              <c:f>'ml scores'!$D$26</c:f>
              <c:strCache>
                <c:ptCount val="1"/>
                <c:pt idx="0">
                  <c:v>train recall</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scores'!$D$27:$D$33</c:f>
              <c:numCache>
                <c:formatCode>General</c:formatCode>
                <c:ptCount val="7"/>
                <c:pt idx="0">
                  <c:v>61</c:v>
                </c:pt>
                <c:pt idx="1">
                  <c:v>100</c:v>
                </c:pt>
                <c:pt idx="2">
                  <c:v>100</c:v>
                </c:pt>
                <c:pt idx="3">
                  <c:v>100</c:v>
                </c:pt>
                <c:pt idx="4">
                  <c:v>100</c:v>
                </c:pt>
                <c:pt idx="5">
                  <c:v>100</c:v>
                </c:pt>
                <c:pt idx="6">
                  <c:v>100</c:v>
                </c:pt>
              </c:numCache>
            </c:numRef>
          </c:val>
          <c:smooth val="0"/>
          <c:extLst>
            <c:ext xmlns:c16="http://schemas.microsoft.com/office/drawing/2014/chart" uri="{C3380CC4-5D6E-409C-BE32-E72D297353CC}">
              <c16:uniqueId val="{00000002-55A1-43E3-BECB-F02CE3E419A2}"/>
            </c:ext>
          </c:extLst>
        </c:ser>
        <c:ser>
          <c:idx val="3"/>
          <c:order val="3"/>
          <c:tx>
            <c:strRef>
              <c:f>'ml scores'!$E$26</c:f>
              <c:strCache>
                <c:ptCount val="1"/>
                <c:pt idx="0">
                  <c:v>test recall</c:v>
                </c:pt>
              </c:strCache>
            </c:strRef>
          </c:tx>
          <c:spPr>
            <a:ln w="22225" cap="rnd">
              <a:solidFill>
                <a:schemeClr val="accent4"/>
              </a:solidFill>
              <a:round/>
            </a:ln>
            <a:effectLst/>
          </c:spPr>
          <c:marker>
            <c:symbol val="x"/>
            <c:size val="6"/>
            <c:spPr>
              <a:noFill/>
              <a:ln w="9525">
                <a:solidFill>
                  <a:schemeClr val="accent4"/>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scores'!$E$27:$E$33</c:f>
              <c:numCache>
                <c:formatCode>General</c:formatCode>
                <c:ptCount val="7"/>
                <c:pt idx="0">
                  <c:v>34</c:v>
                </c:pt>
                <c:pt idx="1">
                  <c:v>34.44</c:v>
                </c:pt>
                <c:pt idx="2">
                  <c:v>20.68</c:v>
                </c:pt>
                <c:pt idx="3">
                  <c:v>28.7</c:v>
                </c:pt>
                <c:pt idx="4">
                  <c:v>40.22</c:v>
                </c:pt>
                <c:pt idx="5">
                  <c:v>42.52</c:v>
                </c:pt>
                <c:pt idx="6">
                  <c:v>44.82</c:v>
                </c:pt>
              </c:numCache>
            </c:numRef>
          </c:val>
          <c:smooth val="0"/>
          <c:extLst>
            <c:ext xmlns:c16="http://schemas.microsoft.com/office/drawing/2014/chart" uri="{C3380CC4-5D6E-409C-BE32-E72D297353CC}">
              <c16:uniqueId val="{00000003-55A1-43E3-BECB-F02CE3E419A2}"/>
            </c:ext>
          </c:extLst>
        </c:ser>
        <c:ser>
          <c:idx val="4"/>
          <c:order val="4"/>
          <c:tx>
            <c:strRef>
              <c:f>'ml scores'!$F$26</c:f>
              <c:strCache>
                <c:ptCount val="1"/>
                <c:pt idx="0">
                  <c:v>train auc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scores'!$F$27:$F$33</c:f>
              <c:numCache>
                <c:formatCode>General</c:formatCode>
                <c:ptCount val="7"/>
                <c:pt idx="0">
                  <c:v>78.66</c:v>
                </c:pt>
                <c:pt idx="1">
                  <c:v>100</c:v>
                </c:pt>
                <c:pt idx="2">
                  <c:v>100</c:v>
                </c:pt>
                <c:pt idx="3">
                  <c:v>100</c:v>
                </c:pt>
                <c:pt idx="4">
                  <c:v>100</c:v>
                </c:pt>
                <c:pt idx="5">
                  <c:v>100</c:v>
                </c:pt>
                <c:pt idx="6">
                  <c:v>100</c:v>
                </c:pt>
              </c:numCache>
            </c:numRef>
          </c:val>
          <c:smooth val="0"/>
          <c:extLst>
            <c:ext xmlns:c16="http://schemas.microsoft.com/office/drawing/2014/chart" uri="{C3380CC4-5D6E-409C-BE32-E72D297353CC}">
              <c16:uniqueId val="{00000004-55A1-43E3-BECB-F02CE3E419A2}"/>
            </c:ext>
          </c:extLst>
        </c:ser>
        <c:ser>
          <c:idx val="5"/>
          <c:order val="5"/>
          <c:tx>
            <c:strRef>
              <c:f>'ml scores'!$G$26</c:f>
              <c:strCache>
                <c:ptCount val="1"/>
                <c:pt idx="0">
                  <c:v>test auc</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strRef>
              <c:f>'ml scores'!$A$27:$A$33</c:f>
              <c:strCache>
                <c:ptCount val="7"/>
                <c:pt idx="0">
                  <c:v>XG_fea_eng</c:v>
                </c:pt>
                <c:pt idx="1">
                  <c:v>xg_fea_grid_step1</c:v>
                </c:pt>
                <c:pt idx="2">
                  <c:v>xg_fea_grid_step2</c:v>
                </c:pt>
                <c:pt idx="3">
                  <c:v>xg_fea_grid_step3</c:v>
                </c:pt>
                <c:pt idx="4">
                  <c:v>xg_fea_grid_step4</c:v>
                </c:pt>
                <c:pt idx="5">
                  <c:v>xg_fea_grid_step5</c:v>
                </c:pt>
                <c:pt idx="6">
                  <c:v>xg_fea_grid_step6</c:v>
                </c:pt>
              </c:strCache>
            </c:strRef>
          </c:cat>
          <c:val>
            <c:numRef>
              <c:f>'ml scores'!$G$27:$G$33</c:f>
              <c:numCache>
                <c:formatCode>General</c:formatCode>
                <c:ptCount val="7"/>
                <c:pt idx="0">
                  <c:v>65.83</c:v>
                </c:pt>
                <c:pt idx="1">
                  <c:v>65.97</c:v>
                </c:pt>
                <c:pt idx="2">
                  <c:v>59.4</c:v>
                </c:pt>
                <c:pt idx="3">
                  <c:v>62.9</c:v>
                </c:pt>
                <c:pt idx="4">
                  <c:v>68.27</c:v>
                </c:pt>
                <c:pt idx="5">
                  <c:v>69.42</c:v>
                </c:pt>
                <c:pt idx="6">
                  <c:v>70.569999999999993</c:v>
                </c:pt>
              </c:numCache>
            </c:numRef>
          </c:val>
          <c:smooth val="0"/>
          <c:extLst>
            <c:ext xmlns:c16="http://schemas.microsoft.com/office/drawing/2014/chart" uri="{C3380CC4-5D6E-409C-BE32-E72D297353CC}">
              <c16:uniqueId val="{00000005-55A1-43E3-BECB-F02CE3E419A2}"/>
            </c:ext>
          </c:extLst>
        </c:ser>
        <c:dLbls>
          <c:showLegendKey val="0"/>
          <c:showVal val="0"/>
          <c:showCatName val="0"/>
          <c:showSerName val="0"/>
          <c:showPercent val="0"/>
          <c:showBubbleSize val="0"/>
        </c:dLbls>
        <c:marker val="1"/>
        <c:smooth val="0"/>
        <c:axId val="1643450592"/>
        <c:axId val="1643447680"/>
      </c:lineChart>
      <c:catAx>
        <c:axId val="1643450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43447680"/>
        <c:crosses val="autoZero"/>
        <c:auto val="1"/>
        <c:lblAlgn val="ctr"/>
        <c:lblOffset val="100"/>
        <c:noMultiLvlLbl val="0"/>
      </c:catAx>
      <c:valAx>
        <c:axId val="1643447680"/>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34505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GridSearchCv</a:t>
            </a:r>
            <a:r>
              <a:rPr lang="en-IN" baseline="0"/>
              <a:t> on Upsampled data</a:t>
            </a:r>
            <a:endParaRPr lang="en-I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scores'!$B$36</c:f>
              <c:strCache>
                <c:ptCount val="1"/>
                <c:pt idx="0">
                  <c:v>train_accuracy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scores'!$B$37:$B$43</c:f>
              <c:numCache>
                <c:formatCode>General</c:formatCode>
                <c:ptCount val="7"/>
                <c:pt idx="0">
                  <c:v>91.21</c:v>
                </c:pt>
                <c:pt idx="1">
                  <c:v>91.64</c:v>
                </c:pt>
                <c:pt idx="2">
                  <c:v>90.87</c:v>
                </c:pt>
                <c:pt idx="3">
                  <c:v>85.89</c:v>
                </c:pt>
                <c:pt idx="4">
                  <c:v>85.6</c:v>
                </c:pt>
                <c:pt idx="5">
                  <c:v>85.6</c:v>
                </c:pt>
                <c:pt idx="6">
                  <c:v>100</c:v>
                </c:pt>
              </c:numCache>
            </c:numRef>
          </c:val>
          <c:smooth val="0"/>
          <c:extLst>
            <c:ext xmlns:c16="http://schemas.microsoft.com/office/drawing/2014/chart" uri="{C3380CC4-5D6E-409C-BE32-E72D297353CC}">
              <c16:uniqueId val="{00000000-A592-4082-B400-649587340B63}"/>
            </c:ext>
          </c:extLst>
        </c:ser>
        <c:ser>
          <c:idx val="1"/>
          <c:order val="1"/>
          <c:tx>
            <c:strRef>
              <c:f>'ml scores'!$C$36</c:f>
              <c:strCache>
                <c:ptCount val="1"/>
                <c:pt idx="0">
                  <c:v>test_accuracy</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scores'!$C$37:$C$43</c:f>
              <c:numCache>
                <c:formatCode>General</c:formatCode>
                <c:ptCount val="7"/>
                <c:pt idx="0">
                  <c:v>80.72</c:v>
                </c:pt>
                <c:pt idx="1">
                  <c:v>82.99</c:v>
                </c:pt>
                <c:pt idx="2">
                  <c:v>81.47</c:v>
                </c:pt>
                <c:pt idx="3">
                  <c:v>82.31</c:v>
                </c:pt>
                <c:pt idx="4">
                  <c:v>82.32</c:v>
                </c:pt>
                <c:pt idx="5">
                  <c:v>82.31</c:v>
                </c:pt>
                <c:pt idx="6">
                  <c:v>82.31</c:v>
                </c:pt>
              </c:numCache>
            </c:numRef>
          </c:val>
          <c:smooth val="0"/>
          <c:extLst>
            <c:ext xmlns:c16="http://schemas.microsoft.com/office/drawing/2014/chart" uri="{C3380CC4-5D6E-409C-BE32-E72D297353CC}">
              <c16:uniqueId val="{00000001-A592-4082-B400-649587340B63}"/>
            </c:ext>
          </c:extLst>
        </c:ser>
        <c:ser>
          <c:idx val="2"/>
          <c:order val="2"/>
          <c:tx>
            <c:strRef>
              <c:f>'ml scores'!$D$36</c:f>
              <c:strCache>
                <c:ptCount val="1"/>
                <c:pt idx="0">
                  <c:v>train recall</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scores'!$D$37:$D$43</c:f>
              <c:numCache>
                <c:formatCode>General</c:formatCode>
                <c:ptCount val="7"/>
                <c:pt idx="0">
                  <c:v>90.9</c:v>
                </c:pt>
                <c:pt idx="1">
                  <c:v>92.04</c:v>
                </c:pt>
                <c:pt idx="2">
                  <c:v>91.29</c:v>
                </c:pt>
                <c:pt idx="3">
                  <c:v>85.41</c:v>
                </c:pt>
                <c:pt idx="4">
                  <c:v>85.7</c:v>
                </c:pt>
                <c:pt idx="5">
                  <c:v>85.7</c:v>
                </c:pt>
                <c:pt idx="6">
                  <c:v>100</c:v>
                </c:pt>
              </c:numCache>
            </c:numRef>
          </c:val>
          <c:smooth val="0"/>
          <c:extLst>
            <c:ext xmlns:c16="http://schemas.microsoft.com/office/drawing/2014/chart" uri="{C3380CC4-5D6E-409C-BE32-E72D297353CC}">
              <c16:uniqueId val="{00000002-A592-4082-B400-649587340B63}"/>
            </c:ext>
          </c:extLst>
        </c:ser>
        <c:ser>
          <c:idx val="3"/>
          <c:order val="3"/>
          <c:tx>
            <c:strRef>
              <c:f>'ml scores'!$E$36</c:f>
              <c:strCache>
                <c:ptCount val="1"/>
                <c:pt idx="0">
                  <c:v>test recall</c:v>
                </c:pt>
              </c:strCache>
            </c:strRef>
          </c:tx>
          <c:spPr>
            <a:ln w="22225" cap="rnd">
              <a:solidFill>
                <a:schemeClr val="accent4"/>
              </a:solidFill>
              <a:round/>
            </a:ln>
            <a:effectLst/>
          </c:spPr>
          <c:marker>
            <c:symbol val="x"/>
            <c:size val="6"/>
            <c:spPr>
              <a:noFill/>
              <a:ln w="9525">
                <a:solidFill>
                  <a:schemeClr val="accent4"/>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scores'!$E$37:$E$43</c:f>
              <c:numCache>
                <c:formatCode>General</c:formatCode>
                <c:ptCount val="7"/>
                <c:pt idx="0">
                  <c:v>51.11</c:v>
                </c:pt>
                <c:pt idx="1">
                  <c:v>49.42</c:v>
                </c:pt>
                <c:pt idx="2">
                  <c:v>49.98</c:v>
                </c:pt>
                <c:pt idx="3">
                  <c:v>65.510000000000005</c:v>
                </c:pt>
                <c:pt idx="4">
                  <c:v>66.66</c:v>
                </c:pt>
                <c:pt idx="5">
                  <c:v>66.66</c:v>
                </c:pt>
                <c:pt idx="6">
                  <c:v>66.66</c:v>
                </c:pt>
              </c:numCache>
            </c:numRef>
          </c:val>
          <c:smooth val="0"/>
          <c:extLst>
            <c:ext xmlns:c16="http://schemas.microsoft.com/office/drawing/2014/chart" uri="{C3380CC4-5D6E-409C-BE32-E72D297353CC}">
              <c16:uniqueId val="{00000003-A592-4082-B400-649587340B63}"/>
            </c:ext>
          </c:extLst>
        </c:ser>
        <c:ser>
          <c:idx val="4"/>
          <c:order val="4"/>
          <c:tx>
            <c:strRef>
              <c:f>'ml scores'!$F$36</c:f>
              <c:strCache>
                <c:ptCount val="1"/>
                <c:pt idx="0">
                  <c:v>train auc</c:v>
                </c:pt>
              </c:strCache>
            </c:strRef>
          </c:tx>
          <c:spPr>
            <a:ln w="22225" cap="rnd">
              <a:solidFill>
                <a:schemeClr val="accent5"/>
              </a:solidFill>
              <a:round/>
            </a:ln>
            <a:effectLst/>
          </c:spPr>
          <c:marker>
            <c:symbol val="star"/>
            <c:size val="6"/>
            <c:spPr>
              <a:noFill/>
              <a:ln w="9525">
                <a:solidFill>
                  <a:schemeClr val="accent5"/>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scores'!$F$37:$F$43</c:f>
              <c:numCache>
                <c:formatCode>General</c:formatCode>
                <c:ptCount val="7"/>
                <c:pt idx="0">
                  <c:v>91.21</c:v>
                </c:pt>
                <c:pt idx="1">
                  <c:v>91.64</c:v>
                </c:pt>
                <c:pt idx="2">
                  <c:v>90.84</c:v>
                </c:pt>
                <c:pt idx="3">
                  <c:v>85.62</c:v>
                </c:pt>
                <c:pt idx="4">
                  <c:v>85.41</c:v>
                </c:pt>
                <c:pt idx="5">
                  <c:v>85.41</c:v>
                </c:pt>
                <c:pt idx="6">
                  <c:v>100</c:v>
                </c:pt>
              </c:numCache>
            </c:numRef>
          </c:val>
          <c:smooth val="0"/>
          <c:extLst>
            <c:ext xmlns:c16="http://schemas.microsoft.com/office/drawing/2014/chart" uri="{C3380CC4-5D6E-409C-BE32-E72D297353CC}">
              <c16:uniqueId val="{00000004-A592-4082-B400-649587340B63}"/>
            </c:ext>
          </c:extLst>
        </c:ser>
        <c:ser>
          <c:idx val="5"/>
          <c:order val="5"/>
          <c:tx>
            <c:strRef>
              <c:f>'ml scores'!$G$36</c:f>
              <c:strCache>
                <c:ptCount val="1"/>
                <c:pt idx="0">
                  <c:v>test auc</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cat>
            <c:strRef>
              <c:f>'ml scores'!$A$37:$A$43</c:f>
              <c:strCache>
                <c:ptCount val="7"/>
                <c:pt idx="0">
                  <c:v>XG_fea_up</c:v>
                </c:pt>
                <c:pt idx="1">
                  <c:v>xg_fea_up_grid_step1</c:v>
                </c:pt>
                <c:pt idx="2">
                  <c:v>xg_fea_up_grid_step2</c:v>
                </c:pt>
                <c:pt idx="3">
                  <c:v>xg_fea_up_grid_step3</c:v>
                </c:pt>
                <c:pt idx="4">
                  <c:v>xg_fea_up_grid_step4</c:v>
                </c:pt>
                <c:pt idx="5">
                  <c:v>xg_fea_up_grid_step5</c:v>
                </c:pt>
                <c:pt idx="6">
                  <c:v>xg_fea_up_grid_step6</c:v>
                </c:pt>
              </c:strCache>
            </c:strRef>
          </c:cat>
          <c:val>
            <c:numRef>
              <c:f>'ml scores'!$G$37:$G$43</c:f>
              <c:numCache>
                <c:formatCode>General</c:formatCode>
                <c:ptCount val="7"/>
                <c:pt idx="0">
                  <c:v>70.22</c:v>
                </c:pt>
                <c:pt idx="1">
                  <c:v>70.33</c:v>
                </c:pt>
                <c:pt idx="2">
                  <c:v>70.78</c:v>
                </c:pt>
                <c:pt idx="3">
                  <c:v>75.97</c:v>
                </c:pt>
                <c:pt idx="4">
                  <c:v>76.41</c:v>
                </c:pt>
                <c:pt idx="5">
                  <c:v>76.41</c:v>
                </c:pt>
                <c:pt idx="6">
                  <c:v>76.41</c:v>
                </c:pt>
              </c:numCache>
            </c:numRef>
          </c:val>
          <c:smooth val="0"/>
          <c:extLst>
            <c:ext xmlns:c16="http://schemas.microsoft.com/office/drawing/2014/chart" uri="{C3380CC4-5D6E-409C-BE32-E72D297353CC}">
              <c16:uniqueId val="{00000005-A592-4082-B400-649587340B63}"/>
            </c:ext>
          </c:extLst>
        </c:ser>
        <c:dLbls>
          <c:showLegendKey val="0"/>
          <c:showVal val="0"/>
          <c:showCatName val="0"/>
          <c:showSerName val="0"/>
          <c:showPercent val="0"/>
          <c:showBubbleSize val="0"/>
        </c:dLbls>
        <c:marker val="1"/>
        <c:smooth val="0"/>
        <c:axId val="1644611312"/>
        <c:axId val="1644605904"/>
      </c:lineChart>
      <c:catAx>
        <c:axId val="1644611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44605904"/>
        <c:crosses val="autoZero"/>
        <c:auto val="1"/>
        <c:lblAlgn val="ctr"/>
        <c:lblOffset val="100"/>
        <c:noMultiLvlLbl val="0"/>
      </c:catAx>
      <c:valAx>
        <c:axId val="1644605904"/>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46113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Accuracies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scores'!$Q$4</c:f>
              <c:strCache>
                <c:ptCount val="1"/>
                <c:pt idx="0">
                  <c:v>train_accuracy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scores'!$P$5:$P$13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scores'!$Q$5:$Q$13</c:f>
              <c:numCache>
                <c:formatCode>General</c:formatCode>
                <c:ptCount val="9"/>
                <c:pt idx="0">
                  <c:v>93.2</c:v>
                </c:pt>
                <c:pt idx="1">
                  <c:v>100</c:v>
                </c:pt>
                <c:pt idx="2">
                  <c:v>100</c:v>
                </c:pt>
                <c:pt idx="3">
                  <c:v>93.75</c:v>
                </c:pt>
                <c:pt idx="4">
                  <c:v>93.19</c:v>
                </c:pt>
                <c:pt idx="5">
                  <c:v>91.21</c:v>
                </c:pt>
                <c:pt idx="6">
                  <c:v>88.43</c:v>
                </c:pt>
                <c:pt idx="7">
                  <c:v>88.03</c:v>
                </c:pt>
                <c:pt idx="8">
                  <c:v>77.290000000000006</c:v>
                </c:pt>
              </c:numCache>
            </c:numRef>
          </c:val>
          <c:smooth val="0"/>
          <c:extLst>
            <c:ext xmlns:c16="http://schemas.microsoft.com/office/drawing/2014/chart" uri="{C3380CC4-5D6E-409C-BE32-E72D297353CC}">
              <c16:uniqueId val="{00000000-1422-45CA-BEC2-22738012730F}"/>
            </c:ext>
          </c:extLst>
        </c:ser>
        <c:ser>
          <c:idx val="1"/>
          <c:order val="1"/>
          <c:tx>
            <c:strRef>
              <c:f>'ml scores'!$R$4</c:f>
              <c:strCache>
                <c:ptCount val="1"/>
                <c:pt idx="0">
                  <c:v>test_accuracy</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scores'!$P$5:$P$13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scores'!$R$5:$R$13</c:f>
              <c:numCache>
                <c:formatCode>General</c:formatCode>
                <c:ptCount val="9"/>
                <c:pt idx="0">
                  <c:v>83.4</c:v>
                </c:pt>
                <c:pt idx="1">
                  <c:v>83.2</c:v>
                </c:pt>
                <c:pt idx="2">
                  <c:v>82.53</c:v>
                </c:pt>
                <c:pt idx="3">
                  <c:v>83.44</c:v>
                </c:pt>
                <c:pt idx="4">
                  <c:v>84.8</c:v>
                </c:pt>
                <c:pt idx="5">
                  <c:v>80.72</c:v>
                </c:pt>
                <c:pt idx="6">
                  <c:v>83.44</c:v>
                </c:pt>
                <c:pt idx="7">
                  <c:v>24.2</c:v>
                </c:pt>
                <c:pt idx="8">
                  <c:v>26.1</c:v>
                </c:pt>
              </c:numCache>
            </c:numRef>
          </c:val>
          <c:smooth val="0"/>
          <c:extLst>
            <c:ext xmlns:c16="http://schemas.microsoft.com/office/drawing/2014/chart" uri="{C3380CC4-5D6E-409C-BE32-E72D297353CC}">
              <c16:uniqueId val="{00000001-1422-45CA-BEC2-22738012730F}"/>
            </c:ext>
          </c:extLst>
        </c:ser>
        <c:dLbls>
          <c:showLegendKey val="0"/>
          <c:showVal val="0"/>
          <c:showCatName val="0"/>
          <c:showSerName val="0"/>
          <c:showPercent val="0"/>
          <c:showBubbleSize val="0"/>
        </c:dLbls>
        <c:marker val="1"/>
        <c:smooth val="0"/>
        <c:axId val="1377271264"/>
        <c:axId val="1377272928"/>
      </c:lineChart>
      <c:catAx>
        <c:axId val="1377271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377272928"/>
        <c:crosses val="autoZero"/>
        <c:auto val="1"/>
        <c:lblAlgn val="ctr"/>
        <c:lblOffset val="100"/>
        <c:noMultiLvlLbl val="0"/>
      </c:catAx>
      <c:valAx>
        <c:axId val="1377272928"/>
        <c:scaling>
          <c:orientation val="minMax"/>
          <c:max val="100"/>
          <c:min val="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7271264"/>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Recall</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scores'!$S$4</c:f>
              <c:strCache>
                <c:ptCount val="1"/>
                <c:pt idx="0">
                  <c:v>train 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scores'!$P$5,'ml scores'!$P$6,'ml scores'!$P$7,'ml scores'!$P$8,'ml scores'!$P$9,'ml scores'!$P$10,'ml scores'!$P$11,'ml scores'!$P$12,'ml scores'!$P$13)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scores'!$S$5,'ml scores'!$S$6,'ml scores'!$S$7,'ml scores'!$S$8,'ml scores'!$S$9,'ml scores'!$S$10,'ml scores'!$S$11,'ml scores'!$S$12,'ml scores'!$S$13)</c:f>
              <c:numCache>
                <c:formatCode>General</c:formatCode>
                <c:ptCount val="9"/>
                <c:pt idx="0">
                  <c:v>64.8</c:v>
                </c:pt>
                <c:pt idx="1">
                  <c:v>100</c:v>
                </c:pt>
                <c:pt idx="2">
                  <c:v>100</c:v>
                </c:pt>
                <c:pt idx="3">
                  <c:v>61</c:v>
                </c:pt>
                <c:pt idx="4">
                  <c:v>61</c:v>
                </c:pt>
                <c:pt idx="5">
                  <c:v>90.9</c:v>
                </c:pt>
                <c:pt idx="6">
                  <c:v>39.270000000000003</c:v>
                </c:pt>
                <c:pt idx="7">
                  <c:v>34.36</c:v>
                </c:pt>
                <c:pt idx="8">
                  <c:v>78.5</c:v>
                </c:pt>
              </c:numCache>
            </c:numRef>
          </c:val>
          <c:smooth val="0"/>
          <c:extLst>
            <c:ext xmlns:c16="http://schemas.microsoft.com/office/drawing/2014/chart" uri="{C3380CC4-5D6E-409C-BE32-E72D297353CC}">
              <c16:uniqueId val="{00000000-3E33-4037-A6E3-3742865EB358}"/>
            </c:ext>
          </c:extLst>
        </c:ser>
        <c:ser>
          <c:idx val="1"/>
          <c:order val="1"/>
          <c:tx>
            <c:strRef>
              <c:f>'ml scores'!$T$4</c:f>
              <c:strCache>
                <c:ptCount val="1"/>
                <c:pt idx="0">
                  <c:v>test recall</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scores'!$P$5,'ml scores'!$P$6,'ml scores'!$P$7,'ml scores'!$P$8,'ml scores'!$P$9,'ml scores'!$P$10,'ml scores'!$P$11,'ml scores'!$P$12,'ml scores'!$P$13)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scores'!$T$5,'ml scores'!$T$6,'ml scores'!$T$7,'ml scores'!$T$8,'ml scores'!$T$9,'ml scores'!$T$10,'ml scores'!$T$11,'ml scores'!$T$12,'ml scores'!$T$13)</c:f>
              <c:numCache>
                <c:formatCode>General</c:formatCode>
                <c:ptCount val="9"/>
                <c:pt idx="0">
                  <c:v>21.8</c:v>
                </c:pt>
                <c:pt idx="1">
                  <c:v>26.43</c:v>
                </c:pt>
                <c:pt idx="2">
                  <c:v>17.239999999999998</c:v>
                </c:pt>
                <c:pt idx="3">
                  <c:v>29</c:v>
                </c:pt>
                <c:pt idx="4">
                  <c:v>34</c:v>
                </c:pt>
                <c:pt idx="5">
                  <c:v>51.11</c:v>
                </c:pt>
                <c:pt idx="6">
                  <c:v>25.28</c:v>
                </c:pt>
                <c:pt idx="7">
                  <c:v>100</c:v>
                </c:pt>
                <c:pt idx="8">
                  <c:v>100</c:v>
                </c:pt>
              </c:numCache>
            </c:numRef>
          </c:val>
          <c:smooth val="0"/>
          <c:extLst>
            <c:ext xmlns:c16="http://schemas.microsoft.com/office/drawing/2014/chart" uri="{C3380CC4-5D6E-409C-BE32-E72D297353CC}">
              <c16:uniqueId val="{00000001-3E33-4037-A6E3-3742865EB358}"/>
            </c:ext>
          </c:extLst>
        </c:ser>
        <c:dLbls>
          <c:showLegendKey val="0"/>
          <c:showVal val="0"/>
          <c:showCatName val="0"/>
          <c:showSerName val="0"/>
          <c:showPercent val="0"/>
          <c:showBubbleSize val="0"/>
        </c:dLbls>
        <c:marker val="1"/>
        <c:smooth val="0"/>
        <c:axId val="1646461184"/>
        <c:axId val="1646464928"/>
      </c:lineChart>
      <c:catAx>
        <c:axId val="1646461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46464928"/>
        <c:crosses val="autoZero"/>
        <c:auto val="1"/>
        <c:lblAlgn val="ctr"/>
        <c:lblOffset val="100"/>
        <c:noMultiLvlLbl val="0"/>
      </c:catAx>
      <c:valAx>
        <c:axId val="1646464928"/>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6461184"/>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AUC Scores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scores'!$U$4</c:f>
              <c:strCache>
                <c:ptCount val="1"/>
                <c:pt idx="0">
                  <c:v>train auc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scores'!$P$5:$P$13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scores'!$U$5:$U$13</c:f>
              <c:numCache>
                <c:formatCode>General</c:formatCode>
                <c:ptCount val="9"/>
                <c:pt idx="0">
                  <c:v>82.1</c:v>
                </c:pt>
                <c:pt idx="1">
                  <c:v>100</c:v>
                </c:pt>
                <c:pt idx="2">
                  <c:v>100</c:v>
                </c:pt>
                <c:pt idx="3">
                  <c:v>80.37</c:v>
                </c:pt>
                <c:pt idx="4">
                  <c:v>78.66</c:v>
                </c:pt>
                <c:pt idx="5">
                  <c:v>91.21</c:v>
                </c:pt>
                <c:pt idx="6">
                  <c:v>68.349999999999994</c:v>
                </c:pt>
                <c:pt idx="7">
                  <c:v>50.706000000000003</c:v>
                </c:pt>
                <c:pt idx="8">
                  <c:v>77.27</c:v>
                </c:pt>
              </c:numCache>
            </c:numRef>
          </c:val>
          <c:smooth val="0"/>
          <c:extLst>
            <c:ext xmlns:c16="http://schemas.microsoft.com/office/drawing/2014/chart" uri="{C3380CC4-5D6E-409C-BE32-E72D297353CC}">
              <c16:uniqueId val="{00000000-5840-42C1-B54A-30DBA6418C0B}"/>
            </c:ext>
          </c:extLst>
        </c:ser>
        <c:ser>
          <c:idx val="1"/>
          <c:order val="1"/>
          <c:tx>
            <c:strRef>
              <c:f>'ml scores'!$V$4</c:f>
              <c:strCache>
                <c:ptCount val="1"/>
                <c:pt idx="0">
                  <c:v>test auc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scores'!$P$5:$P$13</c:f>
              <c:strCache>
                <c:ptCount val="9"/>
                <c:pt idx="0">
                  <c:v>RF basic</c:v>
                </c:pt>
                <c:pt idx="1">
                  <c:v>RF_fea_eng</c:v>
                </c:pt>
                <c:pt idx="2">
                  <c:v>RF_up</c:v>
                </c:pt>
                <c:pt idx="3">
                  <c:v>XG_basic</c:v>
                </c:pt>
                <c:pt idx="4">
                  <c:v>XG_fea_eng</c:v>
                </c:pt>
                <c:pt idx="5">
                  <c:v>XG_fea_up</c:v>
                </c:pt>
                <c:pt idx="6">
                  <c:v>LR_basic</c:v>
                </c:pt>
                <c:pt idx="7">
                  <c:v>LR_fea_eng</c:v>
                </c:pt>
                <c:pt idx="8">
                  <c:v>LR_fea_up</c:v>
                </c:pt>
              </c:strCache>
            </c:strRef>
          </c:cat>
          <c:val>
            <c:numRef>
              <c:f>'ml scores'!$V$5:$V$13</c:f>
              <c:numCache>
                <c:formatCode>General</c:formatCode>
                <c:ptCount val="9"/>
                <c:pt idx="0">
                  <c:v>60.2</c:v>
                </c:pt>
                <c:pt idx="1">
                  <c:v>61.8</c:v>
                </c:pt>
                <c:pt idx="2">
                  <c:v>57.91</c:v>
                </c:pt>
                <c:pt idx="3">
                  <c:v>62.81</c:v>
                </c:pt>
                <c:pt idx="4">
                  <c:v>65.83</c:v>
                </c:pt>
                <c:pt idx="5">
                  <c:v>70.22</c:v>
                </c:pt>
                <c:pt idx="6">
                  <c:v>61.51</c:v>
                </c:pt>
                <c:pt idx="7">
                  <c:v>66.11</c:v>
                </c:pt>
                <c:pt idx="8">
                  <c:v>50.56</c:v>
                </c:pt>
              </c:numCache>
            </c:numRef>
          </c:val>
          <c:smooth val="0"/>
          <c:extLst>
            <c:ext xmlns:c16="http://schemas.microsoft.com/office/drawing/2014/chart" uri="{C3380CC4-5D6E-409C-BE32-E72D297353CC}">
              <c16:uniqueId val="{00000001-5840-42C1-B54A-30DBA6418C0B}"/>
            </c:ext>
          </c:extLst>
        </c:ser>
        <c:dLbls>
          <c:showLegendKey val="0"/>
          <c:showVal val="0"/>
          <c:showCatName val="0"/>
          <c:showSerName val="0"/>
          <c:showPercent val="0"/>
          <c:showBubbleSize val="0"/>
        </c:dLbls>
        <c:marker val="1"/>
        <c:smooth val="0"/>
        <c:axId val="1688299520"/>
        <c:axId val="1688300768"/>
      </c:lineChart>
      <c:catAx>
        <c:axId val="1688299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88300768"/>
        <c:crosses val="autoZero"/>
        <c:auto val="1"/>
        <c:lblAlgn val="ctr"/>
        <c:lblOffset val="100"/>
        <c:noMultiLvlLbl val="0"/>
      </c:catAx>
      <c:valAx>
        <c:axId val="168830076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82995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Accuracies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scores'!$B$4</c:f>
              <c:strCache>
                <c:ptCount val="1"/>
                <c:pt idx="0">
                  <c:v>train_accuracy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scores'!$B$5:$B$13</c:f>
              <c:numCache>
                <c:formatCode>General</c:formatCode>
                <c:ptCount val="9"/>
                <c:pt idx="0">
                  <c:v>93.2</c:v>
                </c:pt>
                <c:pt idx="1">
                  <c:v>92.45</c:v>
                </c:pt>
                <c:pt idx="2">
                  <c:v>100</c:v>
                </c:pt>
                <c:pt idx="3">
                  <c:v>100</c:v>
                </c:pt>
                <c:pt idx="4">
                  <c:v>96.95</c:v>
                </c:pt>
                <c:pt idx="5">
                  <c:v>100</c:v>
                </c:pt>
                <c:pt idx="6">
                  <c:v>100</c:v>
                </c:pt>
                <c:pt idx="7">
                  <c:v>99.9</c:v>
                </c:pt>
              </c:numCache>
            </c:numRef>
          </c:val>
          <c:smooth val="0"/>
          <c:extLst>
            <c:ext xmlns:c16="http://schemas.microsoft.com/office/drawing/2014/chart" uri="{C3380CC4-5D6E-409C-BE32-E72D297353CC}">
              <c16:uniqueId val="{00000000-A70A-490F-B836-CF01FEE24713}"/>
            </c:ext>
          </c:extLst>
        </c:ser>
        <c:ser>
          <c:idx val="1"/>
          <c:order val="1"/>
          <c:tx>
            <c:strRef>
              <c:f>'ml scores'!$C$4</c:f>
              <c:strCache>
                <c:ptCount val="1"/>
                <c:pt idx="0">
                  <c:v>test_accuracy</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scores'!$C$5:$C$13</c:f>
              <c:numCache>
                <c:formatCode>General</c:formatCode>
                <c:ptCount val="9"/>
                <c:pt idx="0">
                  <c:v>83.4</c:v>
                </c:pt>
                <c:pt idx="1">
                  <c:v>84.32</c:v>
                </c:pt>
                <c:pt idx="2">
                  <c:v>83.2</c:v>
                </c:pt>
                <c:pt idx="3">
                  <c:v>83.4</c:v>
                </c:pt>
                <c:pt idx="4">
                  <c:v>82.53</c:v>
                </c:pt>
                <c:pt idx="5">
                  <c:v>82.53</c:v>
                </c:pt>
                <c:pt idx="6">
                  <c:v>82.08</c:v>
                </c:pt>
                <c:pt idx="7">
                  <c:v>85.03</c:v>
                </c:pt>
              </c:numCache>
            </c:numRef>
          </c:val>
          <c:smooth val="0"/>
          <c:extLst>
            <c:ext xmlns:c16="http://schemas.microsoft.com/office/drawing/2014/chart" uri="{C3380CC4-5D6E-409C-BE32-E72D297353CC}">
              <c16:uniqueId val="{00000001-A70A-490F-B836-CF01FEE24713}"/>
            </c:ext>
          </c:extLst>
        </c:ser>
        <c:dLbls>
          <c:showLegendKey val="0"/>
          <c:showVal val="0"/>
          <c:showCatName val="0"/>
          <c:showSerName val="0"/>
          <c:showPercent val="0"/>
          <c:showBubbleSize val="0"/>
        </c:dLbls>
        <c:marker val="1"/>
        <c:smooth val="0"/>
        <c:axId val="1324990320"/>
        <c:axId val="1324990736"/>
      </c:lineChart>
      <c:catAx>
        <c:axId val="1324990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324990736"/>
        <c:crosses val="autoZero"/>
        <c:auto val="1"/>
        <c:lblAlgn val="ctr"/>
        <c:lblOffset val="100"/>
        <c:noMultiLvlLbl val="0"/>
      </c:catAx>
      <c:valAx>
        <c:axId val="1324990736"/>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4990320"/>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Recall</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scores'!$D$4</c:f>
              <c:strCache>
                <c:ptCount val="1"/>
                <c:pt idx="0">
                  <c:v>train 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scores'!$D$5:$D$13</c:f>
              <c:numCache>
                <c:formatCode>General</c:formatCode>
                <c:ptCount val="9"/>
                <c:pt idx="0">
                  <c:v>64.8</c:v>
                </c:pt>
                <c:pt idx="1">
                  <c:v>63.11</c:v>
                </c:pt>
                <c:pt idx="2">
                  <c:v>100</c:v>
                </c:pt>
                <c:pt idx="3">
                  <c:v>100</c:v>
                </c:pt>
                <c:pt idx="4">
                  <c:v>80.36</c:v>
                </c:pt>
                <c:pt idx="5">
                  <c:v>100</c:v>
                </c:pt>
                <c:pt idx="6">
                  <c:v>100</c:v>
                </c:pt>
                <c:pt idx="7">
                  <c:v>100</c:v>
                </c:pt>
              </c:numCache>
            </c:numRef>
          </c:val>
          <c:smooth val="0"/>
          <c:extLst>
            <c:ext xmlns:c16="http://schemas.microsoft.com/office/drawing/2014/chart" uri="{C3380CC4-5D6E-409C-BE32-E72D297353CC}">
              <c16:uniqueId val="{00000000-FC9E-48C0-A23F-BCDE1A23DBCE}"/>
            </c:ext>
          </c:extLst>
        </c:ser>
        <c:ser>
          <c:idx val="1"/>
          <c:order val="1"/>
          <c:tx>
            <c:strRef>
              <c:f>'ml scores'!$E$4</c:f>
              <c:strCache>
                <c:ptCount val="1"/>
                <c:pt idx="0">
                  <c:v>test recall</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scores'!$E$5:$E$13</c:f>
              <c:numCache>
                <c:formatCode>General</c:formatCode>
                <c:ptCount val="9"/>
                <c:pt idx="0">
                  <c:v>21.8</c:v>
                </c:pt>
                <c:pt idx="1">
                  <c:v>25.28</c:v>
                </c:pt>
                <c:pt idx="2">
                  <c:v>26.43</c:v>
                </c:pt>
                <c:pt idx="3">
                  <c:v>27.58</c:v>
                </c:pt>
                <c:pt idx="4">
                  <c:v>16.09</c:v>
                </c:pt>
                <c:pt idx="5">
                  <c:v>17.239999999999998</c:v>
                </c:pt>
                <c:pt idx="6">
                  <c:v>11.49</c:v>
                </c:pt>
                <c:pt idx="7">
                  <c:v>29.88</c:v>
                </c:pt>
              </c:numCache>
            </c:numRef>
          </c:val>
          <c:smooth val="0"/>
          <c:extLst>
            <c:ext xmlns:c16="http://schemas.microsoft.com/office/drawing/2014/chart" uri="{C3380CC4-5D6E-409C-BE32-E72D297353CC}">
              <c16:uniqueId val="{00000001-FC9E-48C0-A23F-BCDE1A23DBCE}"/>
            </c:ext>
          </c:extLst>
        </c:ser>
        <c:dLbls>
          <c:showLegendKey val="0"/>
          <c:showVal val="0"/>
          <c:showCatName val="0"/>
          <c:showSerName val="0"/>
          <c:showPercent val="0"/>
          <c:showBubbleSize val="0"/>
        </c:dLbls>
        <c:marker val="1"/>
        <c:smooth val="0"/>
        <c:axId val="1936139952"/>
        <c:axId val="1936134544"/>
      </c:lineChart>
      <c:catAx>
        <c:axId val="1936139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936134544"/>
        <c:crosses val="autoZero"/>
        <c:auto val="1"/>
        <c:lblAlgn val="ctr"/>
        <c:lblOffset val="100"/>
        <c:noMultiLvlLbl val="0"/>
      </c:catAx>
      <c:valAx>
        <c:axId val="1936134544"/>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139952"/>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AOC</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scores'!$F$4</c:f>
              <c:strCache>
                <c:ptCount val="1"/>
                <c:pt idx="0">
                  <c:v>train auc</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scores'!$F$5:$F$13</c:f>
              <c:numCache>
                <c:formatCode>General</c:formatCode>
                <c:ptCount val="9"/>
                <c:pt idx="0">
                  <c:v>82.1</c:v>
                </c:pt>
                <c:pt idx="1">
                  <c:v>80.260000000000005</c:v>
                </c:pt>
                <c:pt idx="2">
                  <c:v>100</c:v>
                </c:pt>
                <c:pt idx="3">
                  <c:v>100</c:v>
                </c:pt>
                <c:pt idx="4">
                  <c:v>89.54</c:v>
                </c:pt>
                <c:pt idx="5">
                  <c:v>100</c:v>
                </c:pt>
                <c:pt idx="6">
                  <c:v>100</c:v>
                </c:pt>
                <c:pt idx="7">
                  <c:v>100</c:v>
                </c:pt>
              </c:numCache>
            </c:numRef>
          </c:val>
          <c:smooth val="0"/>
          <c:extLst>
            <c:ext xmlns:c16="http://schemas.microsoft.com/office/drawing/2014/chart" uri="{C3380CC4-5D6E-409C-BE32-E72D297353CC}">
              <c16:uniqueId val="{00000000-D414-48A7-9B3B-F1EDB0FD150D}"/>
            </c:ext>
          </c:extLst>
        </c:ser>
        <c:ser>
          <c:idx val="1"/>
          <c:order val="1"/>
          <c:tx>
            <c:strRef>
              <c:f>'ml scores'!$G$4</c:f>
              <c:strCache>
                <c:ptCount val="1"/>
                <c:pt idx="0">
                  <c:v>test auc</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scores'!$A$5:$A$13</c:f>
              <c:strCache>
                <c:ptCount val="8"/>
                <c:pt idx="0">
                  <c:v>RF basic</c:v>
                </c:pt>
                <c:pt idx="1">
                  <c:v>RF_rand_search</c:v>
                </c:pt>
                <c:pt idx="2">
                  <c:v>RF_fea_eng</c:v>
                </c:pt>
                <c:pt idx="3">
                  <c:v>RF_fea_eng_rand_search</c:v>
                </c:pt>
                <c:pt idx="4">
                  <c:v>RF_fea_eng_grid_search</c:v>
                </c:pt>
                <c:pt idx="5">
                  <c:v>RF_up</c:v>
                </c:pt>
                <c:pt idx="6">
                  <c:v>RF_fea_up_rand_search</c:v>
                </c:pt>
                <c:pt idx="7">
                  <c:v>RF_fea_up_grid_search</c:v>
                </c:pt>
              </c:strCache>
            </c:strRef>
          </c:cat>
          <c:val>
            <c:numRef>
              <c:f>'ml scores'!$G$5:$G$13</c:f>
              <c:numCache>
                <c:formatCode>General</c:formatCode>
                <c:ptCount val="9"/>
                <c:pt idx="0">
                  <c:v>60.2</c:v>
                </c:pt>
                <c:pt idx="1">
                  <c:v>62.07</c:v>
                </c:pt>
                <c:pt idx="2">
                  <c:v>61.8</c:v>
                </c:pt>
                <c:pt idx="3">
                  <c:v>62.38</c:v>
                </c:pt>
                <c:pt idx="4">
                  <c:v>57.48</c:v>
                </c:pt>
                <c:pt idx="5">
                  <c:v>57.91</c:v>
                </c:pt>
                <c:pt idx="6">
                  <c:v>55.46</c:v>
                </c:pt>
                <c:pt idx="7">
                  <c:v>64.23</c:v>
                </c:pt>
              </c:numCache>
            </c:numRef>
          </c:val>
          <c:smooth val="0"/>
          <c:extLst>
            <c:ext xmlns:c16="http://schemas.microsoft.com/office/drawing/2014/chart" uri="{C3380CC4-5D6E-409C-BE32-E72D297353CC}">
              <c16:uniqueId val="{00000001-D414-48A7-9B3B-F1EDB0FD150D}"/>
            </c:ext>
          </c:extLst>
        </c:ser>
        <c:dLbls>
          <c:showLegendKey val="0"/>
          <c:showVal val="0"/>
          <c:showCatName val="0"/>
          <c:showSerName val="0"/>
          <c:showPercent val="0"/>
          <c:showBubbleSize val="0"/>
        </c:dLbls>
        <c:marker val="1"/>
        <c:smooth val="0"/>
        <c:axId val="1944414608"/>
        <c:axId val="1944410448"/>
      </c:lineChart>
      <c:catAx>
        <c:axId val="1944414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944410448"/>
        <c:crosses val="autoZero"/>
        <c:auto val="1"/>
        <c:lblAlgn val="ctr"/>
        <c:lblOffset val="100"/>
        <c:noMultiLvlLbl val="0"/>
      </c:catAx>
      <c:valAx>
        <c:axId val="1944410448"/>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4414608"/>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Accuracies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'ml scores'!$B$18</c:f>
              <c:strCache>
                <c:ptCount val="1"/>
                <c:pt idx="0">
                  <c:v>train_accuracy</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scores'!$B$19:$B$23</c:f>
              <c:numCache>
                <c:formatCode>General</c:formatCode>
                <c:ptCount val="5"/>
                <c:pt idx="0">
                  <c:v>93.75</c:v>
                </c:pt>
                <c:pt idx="1">
                  <c:v>93.19</c:v>
                </c:pt>
                <c:pt idx="2">
                  <c:v>100</c:v>
                </c:pt>
                <c:pt idx="3">
                  <c:v>91.21</c:v>
                </c:pt>
                <c:pt idx="4">
                  <c:v>100</c:v>
                </c:pt>
              </c:numCache>
            </c:numRef>
          </c:val>
          <c:smooth val="0"/>
          <c:extLst>
            <c:ext xmlns:c16="http://schemas.microsoft.com/office/drawing/2014/chart" uri="{C3380CC4-5D6E-409C-BE32-E72D297353CC}">
              <c16:uniqueId val="{00000000-1625-4063-B1CB-01869FA65787}"/>
            </c:ext>
          </c:extLst>
        </c:ser>
        <c:ser>
          <c:idx val="1"/>
          <c:order val="1"/>
          <c:tx>
            <c:strRef>
              <c:f>'ml scores'!$C$18</c:f>
              <c:strCache>
                <c:ptCount val="1"/>
                <c:pt idx="0">
                  <c:v>test_accuracy</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scores'!$C$19:$C$23</c:f>
              <c:numCache>
                <c:formatCode>General</c:formatCode>
                <c:ptCount val="5"/>
                <c:pt idx="0">
                  <c:v>83.44</c:v>
                </c:pt>
                <c:pt idx="1">
                  <c:v>84.8</c:v>
                </c:pt>
                <c:pt idx="2">
                  <c:v>86.16</c:v>
                </c:pt>
                <c:pt idx="3">
                  <c:v>80.72</c:v>
                </c:pt>
                <c:pt idx="4">
                  <c:v>82.31</c:v>
                </c:pt>
              </c:numCache>
            </c:numRef>
          </c:val>
          <c:smooth val="0"/>
          <c:extLst>
            <c:ext xmlns:c16="http://schemas.microsoft.com/office/drawing/2014/chart" uri="{C3380CC4-5D6E-409C-BE32-E72D297353CC}">
              <c16:uniqueId val="{00000001-1625-4063-B1CB-01869FA65787}"/>
            </c:ext>
          </c:extLst>
        </c:ser>
        <c:dLbls>
          <c:showLegendKey val="0"/>
          <c:showVal val="0"/>
          <c:showCatName val="0"/>
          <c:showSerName val="0"/>
          <c:showPercent val="0"/>
          <c:showBubbleSize val="0"/>
        </c:dLbls>
        <c:marker val="1"/>
        <c:smooth val="0"/>
        <c:axId val="1914941040"/>
        <c:axId val="1914922736"/>
      </c:lineChart>
      <c:catAx>
        <c:axId val="1914941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914922736"/>
        <c:crosses val="autoZero"/>
        <c:auto val="1"/>
        <c:lblAlgn val="ctr"/>
        <c:lblOffset val="100"/>
        <c:noMultiLvlLbl val="0"/>
      </c:catAx>
      <c:valAx>
        <c:axId val="1914922736"/>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941040"/>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recall</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687445319335075E-2"/>
          <c:y val="0.27788750364537768"/>
          <c:w val="0.89497922134733154"/>
          <c:h val="0.35379447360746574"/>
        </c:manualLayout>
      </c:layout>
      <c:lineChart>
        <c:grouping val="standard"/>
        <c:varyColors val="0"/>
        <c:ser>
          <c:idx val="0"/>
          <c:order val="0"/>
          <c:tx>
            <c:strRef>
              <c:f>'ml scores'!$D$18</c:f>
              <c:strCache>
                <c:ptCount val="1"/>
                <c:pt idx="0">
                  <c:v>train recall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scores'!$D$19:$D$23</c:f>
              <c:numCache>
                <c:formatCode>General</c:formatCode>
                <c:ptCount val="5"/>
                <c:pt idx="0">
                  <c:v>61</c:v>
                </c:pt>
                <c:pt idx="1">
                  <c:v>61</c:v>
                </c:pt>
                <c:pt idx="2">
                  <c:v>100</c:v>
                </c:pt>
                <c:pt idx="3">
                  <c:v>90.9</c:v>
                </c:pt>
                <c:pt idx="4">
                  <c:v>100</c:v>
                </c:pt>
              </c:numCache>
            </c:numRef>
          </c:val>
          <c:smooth val="0"/>
          <c:extLst>
            <c:ext xmlns:c16="http://schemas.microsoft.com/office/drawing/2014/chart" uri="{C3380CC4-5D6E-409C-BE32-E72D297353CC}">
              <c16:uniqueId val="{00000000-1D6C-43FC-8766-9C51BBFBC5C1}"/>
            </c:ext>
          </c:extLst>
        </c:ser>
        <c:ser>
          <c:idx val="1"/>
          <c:order val="1"/>
          <c:tx>
            <c:strRef>
              <c:f>'ml scores'!$E$18</c:f>
              <c:strCache>
                <c:ptCount val="1"/>
                <c:pt idx="0">
                  <c:v>test recall</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'ml scores'!$A$19:$A$23</c:f>
              <c:strCache>
                <c:ptCount val="5"/>
                <c:pt idx="0">
                  <c:v>XG_basic</c:v>
                </c:pt>
                <c:pt idx="1">
                  <c:v>XG_fea_eng</c:v>
                </c:pt>
                <c:pt idx="2">
                  <c:v>XG_fea_grid_param</c:v>
                </c:pt>
                <c:pt idx="3">
                  <c:v>XG_fea_up</c:v>
                </c:pt>
                <c:pt idx="4">
                  <c:v>XG_fea_up_grid_param</c:v>
                </c:pt>
              </c:strCache>
            </c:strRef>
          </c:cat>
          <c:val>
            <c:numRef>
              <c:f>'ml scores'!$E$19:$E$23</c:f>
              <c:numCache>
                <c:formatCode>General</c:formatCode>
                <c:ptCount val="5"/>
                <c:pt idx="0">
                  <c:v>29</c:v>
                </c:pt>
                <c:pt idx="1">
                  <c:v>34</c:v>
                </c:pt>
                <c:pt idx="2">
                  <c:v>44.82</c:v>
                </c:pt>
                <c:pt idx="3">
                  <c:v>51.11</c:v>
                </c:pt>
                <c:pt idx="4">
                  <c:v>66.66</c:v>
                </c:pt>
              </c:numCache>
            </c:numRef>
          </c:val>
          <c:smooth val="0"/>
          <c:extLst>
            <c:ext xmlns:c16="http://schemas.microsoft.com/office/drawing/2014/chart" uri="{C3380CC4-5D6E-409C-BE32-E72D297353CC}">
              <c16:uniqueId val="{00000001-1D6C-43FC-8766-9C51BBFBC5C1}"/>
            </c:ext>
          </c:extLst>
        </c:ser>
        <c:dLbls>
          <c:showLegendKey val="0"/>
          <c:showVal val="0"/>
          <c:showCatName val="0"/>
          <c:showSerName val="0"/>
          <c:showPercent val="0"/>
          <c:showBubbleSize val="0"/>
        </c:dLbls>
        <c:marker val="1"/>
        <c:smooth val="0"/>
        <c:axId val="1119502560"/>
        <c:axId val="1119498816"/>
      </c:lineChart>
      <c:catAx>
        <c:axId val="11195025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119498816"/>
        <c:crosses val="autoZero"/>
        <c:auto val="1"/>
        <c:lblAlgn val="ctr"/>
        <c:lblOffset val="100"/>
        <c:noMultiLvlLbl val="0"/>
      </c:catAx>
      <c:valAx>
        <c:axId val="1119498816"/>
        <c:scaling>
          <c:orientation val="minMax"/>
          <c:max val="100"/>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9502560"/>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5-09T17:31:16.41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50BB1-259D-2347-BAAD-FAA09D43D701}" type="datetimeFigureOut">
              <a:rPr lang="en-US" smtClean="0"/>
              <a:t>5/16/2021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733FD-F7BD-B246-9EC9-0DD4481298A4}" type="slidenum">
              <a:rPr lang="en-US" smtClean="0"/>
              <a:t>‹#›</a:t>
            </a:fld>
            <a:endParaRPr lang="en-US"/>
          </a:p>
        </p:txBody>
      </p:sp>
    </p:spTree>
    <p:extLst>
      <p:ext uri="{BB962C8B-B14F-4D97-AF65-F5344CB8AC3E}">
        <p14:creationId xmlns:p14="http://schemas.microsoft.com/office/powerpoint/2010/main" val="138880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16</a:t>
            </a:fld>
            <a:endParaRPr lang="en-IN" dirty="0"/>
          </a:p>
        </p:txBody>
      </p:sp>
    </p:spTree>
    <p:extLst>
      <p:ext uri="{BB962C8B-B14F-4D97-AF65-F5344CB8AC3E}">
        <p14:creationId xmlns:p14="http://schemas.microsoft.com/office/powerpoint/2010/main" val="75269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35</a:t>
            </a:fld>
            <a:endParaRPr lang="en-IN" dirty="0"/>
          </a:p>
        </p:txBody>
      </p:sp>
    </p:spTree>
    <p:extLst>
      <p:ext uri="{BB962C8B-B14F-4D97-AF65-F5344CB8AC3E}">
        <p14:creationId xmlns:p14="http://schemas.microsoft.com/office/powerpoint/2010/main" val="415522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17</a:t>
            </a:fld>
            <a:endParaRPr lang="en-IN" dirty="0"/>
          </a:p>
        </p:txBody>
      </p:sp>
    </p:spTree>
    <p:extLst>
      <p:ext uri="{BB962C8B-B14F-4D97-AF65-F5344CB8AC3E}">
        <p14:creationId xmlns:p14="http://schemas.microsoft.com/office/powerpoint/2010/main" val="407317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19</a:t>
            </a:fld>
            <a:endParaRPr lang="en-IN" dirty="0"/>
          </a:p>
        </p:txBody>
      </p:sp>
    </p:spTree>
    <p:extLst>
      <p:ext uri="{BB962C8B-B14F-4D97-AF65-F5344CB8AC3E}">
        <p14:creationId xmlns:p14="http://schemas.microsoft.com/office/powerpoint/2010/main" val="81628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20</a:t>
            </a:fld>
            <a:endParaRPr lang="en-IN" dirty="0"/>
          </a:p>
        </p:txBody>
      </p:sp>
    </p:spTree>
    <p:extLst>
      <p:ext uri="{BB962C8B-B14F-4D97-AF65-F5344CB8AC3E}">
        <p14:creationId xmlns:p14="http://schemas.microsoft.com/office/powerpoint/2010/main" val="2513792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21</a:t>
            </a:fld>
            <a:endParaRPr lang="en-IN" dirty="0"/>
          </a:p>
        </p:txBody>
      </p:sp>
    </p:spTree>
    <p:extLst>
      <p:ext uri="{BB962C8B-B14F-4D97-AF65-F5344CB8AC3E}">
        <p14:creationId xmlns:p14="http://schemas.microsoft.com/office/powerpoint/2010/main" val="137983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24</a:t>
            </a:fld>
            <a:endParaRPr lang="en-IN" dirty="0"/>
          </a:p>
        </p:txBody>
      </p:sp>
    </p:spTree>
    <p:extLst>
      <p:ext uri="{BB962C8B-B14F-4D97-AF65-F5344CB8AC3E}">
        <p14:creationId xmlns:p14="http://schemas.microsoft.com/office/powerpoint/2010/main" val="256194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25</a:t>
            </a:fld>
            <a:endParaRPr lang="en-IN" dirty="0"/>
          </a:p>
        </p:txBody>
      </p:sp>
    </p:spTree>
    <p:extLst>
      <p:ext uri="{BB962C8B-B14F-4D97-AF65-F5344CB8AC3E}">
        <p14:creationId xmlns:p14="http://schemas.microsoft.com/office/powerpoint/2010/main" val="87762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26</a:t>
            </a:fld>
            <a:endParaRPr lang="en-IN" dirty="0"/>
          </a:p>
        </p:txBody>
      </p:sp>
    </p:spTree>
    <p:extLst>
      <p:ext uri="{BB962C8B-B14F-4D97-AF65-F5344CB8AC3E}">
        <p14:creationId xmlns:p14="http://schemas.microsoft.com/office/powerpoint/2010/main" val="401746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28</a:t>
            </a:fld>
            <a:endParaRPr lang="en-IN" dirty="0"/>
          </a:p>
        </p:txBody>
      </p:sp>
    </p:spTree>
    <p:extLst>
      <p:ext uri="{BB962C8B-B14F-4D97-AF65-F5344CB8AC3E}">
        <p14:creationId xmlns:p14="http://schemas.microsoft.com/office/powerpoint/2010/main" val="721664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Years@Current%20Mangers" TargetMode="Externa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hyperlink" Target="mailto:Years@Current%20ro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53.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4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b="1" dirty="0"/>
              <a:t>HR Attrition Analysis</a:t>
            </a:r>
            <a:endParaRPr lang="en-US" sz="4800" dirty="0"/>
          </a:p>
        </p:txBody>
      </p:sp>
      <p:sp>
        <p:nvSpPr>
          <p:cNvPr id="3" name="Subtitle 2"/>
          <p:cNvSpPr>
            <a:spLocks noGrp="1"/>
          </p:cNvSpPr>
          <p:nvPr>
            <p:ph type="subTitle" idx="1"/>
          </p:nvPr>
        </p:nvSpPr>
        <p:spPr>
          <a:xfrm>
            <a:off x="2671132" y="3530003"/>
            <a:ext cx="6815669" cy="1678491"/>
          </a:xfrm>
        </p:spPr>
        <p:txBody>
          <a:bodyPr>
            <a:normAutofit/>
          </a:bodyPr>
          <a:lstStyle/>
          <a:p>
            <a:r>
              <a:rPr lang="en-US" sz="2600" dirty="0"/>
              <a:t>Capstone Project</a:t>
            </a:r>
          </a:p>
        </p:txBody>
      </p:sp>
      <p:pic>
        <p:nvPicPr>
          <p:cNvPr id="7" name="Picture 6">
            <a:extLst>
              <a:ext uri="{FF2B5EF4-FFF2-40B4-BE49-F238E27FC236}">
                <a16:creationId xmlns:a16="http://schemas.microsoft.com/office/drawing/2014/main" id="{01B9771C-2832-42DD-885A-DC9115DA52CC}"/>
              </a:ext>
            </a:extLst>
          </p:cNvPr>
          <p:cNvPicPr>
            <a:picLocks noChangeAspect="1"/>
          </p:cNvPicPr>
          <p:nvPr/>
        </p:nvPicPr>
        <p:blipFill>
          <a:blip r:embed="rId2"/>
          <a:stretch>
            <a:fillRect/>
          </a:stretch>
        </p:blipFill>
        <p:spPr>
          <a:xfrm>
            <a:off x="75672" y="42474"/>
            <a:ext cx="2387568" cy="1307862"/>
          </a:xfrm>
          <a:prstGeom prst="rect">
            <a:avLst/>
          </a:prstGeom>
          <a:ln>
            <a:noFill/>
          </a:ln>
          <a:effectLst>
            <a:softEdge rad="112500"/>
          </a:effectLst>
        </p:spPr>
      </p:pic>
      <p:pic>
        <p:nvPicPr>
          <p:cNvPr id="6" name="Picture 5" descr="Diagram&#10;&#10;Description automatically generated">
            <a:extLst>
              <a:ext uri="{FF2B5EF4-FFF2-40B4-BE49-F238E27FC236}">
                <a16:creationId xmlns:a16="http://schemas.microsoft.com/office/drawing/2014/main" id="{C254B295-C25A-435E-8496-ABA39A15ACFE}"/>
              </a:ext>
            </a:extLst>
          </p:cNvPr>
          <p:cNvPicPr>
            <a:picLocks noChangeAspect="1"/>
          </p:cNvPicPr>
          <p:nvPr/>
        </p:nvPicPr>
        <p:blipFill>
          <a:blip r:embed="rId3"/>
          <a:stretch>
            <a:fillRect/>
          </a:stretch>
        </p:blipFill>
        <p:spPr>
          <a:xfrm>
            <a:off x="10026501" y="4699594"/>
            <a:ext cx="2133600" cy="2120522"/>
          </a:xfrm>
          <a:prstGeom prst="rect">
            <a:avLst/>
          </a:prstGeom>
          <a:ln>
            <a:noFill/>
          </a:ln>
          <a:effectLst>
            <a:softEdge rad="112500"/>
          </a:effectLst>
        </p:spPr>
      </p:pic>
    </p:spTree>
    <p:extLst>
      <p:ext uri="{BB962C8B-B14F-4D97-AF65-F5344CB8AC3E}">
        <p14:creationId xmlns:p14="http://schemas.microsoft.com/office/powerpoint/2010/main" val="176711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2583"/>
            <a:ext cx="9601196" cy="1303867"/>
          </a:xfrm>
        </p:spPr>
        <p:txBody>
          <a:bodyPr/>
          <a:lstStyle/>
          <a:p>
            <a:r>
              <a:rPr lang="en-US" dirty="0"/>
              <a:t>Data Summary and Pre-processing</a:t>
            </a:r>
          </a:p>
        </p:txBody>
      </p:sp>
      <p:sp>
        <p:nvSpPr>
          <p:cNvPr id="3" name="Content Placeholder 2"/>
          <p:cNvSpPr>
            <a:spLocks noGrp="1"/>
          </p:cNvSpPr>
          <p:nvPr>
            <p:ph idx="1"/>
          </p:nvPr>
        </p:nvSpPr>
        <p:spPr>
          <a:xfrm>
            <a:off x="1203038" y="1929504"/>
            <a:ext cx="9601196" cy="418382"/>
          </a:xfrm>
        </p:spPr>
        <p:txBody>
          <a:bodyPr>
            <a:normAutofit fontScale="92500" lnSpcReduction="10000"/>
          </a:bodyPr>
          <a:lstStyle/>
          <a:p>
            <a:pPr marL="0" indent="0" algn="ctr">
              <a:buNone/>
            </a:pPr>
            <a:r>
              <a:rPr lang="en-US" b="1" dirty="0"/>
              <a:t>Outlier Treatment</a:t>
            </a:r>
            <a:endParaRPr lang="en-US" dirty="0"/>
          </a:p>
        </p:txBody>
      </p:sp>
      <p:pic>
        <p:nvPicPr>
          <p:cNvPr id="7" name="Picture 6">
            <a:extLst>
              <a:ext uri="{FF2B5EF4-FFF2-40B4-BE49-F238E27FC236}">
                <a16:creationId xmlns:a16="http://schemas.microsoft.com/office/drawing/2014/main" id="{6A814F6E-1AE3-4D94-8551-A3A842BCF3D6}"/>
              </a:ext>
            </a:extLst>
          </p:cNvPr>
          <p:cNvPicPr>
            <a:picLocks noChangeAspect="1"/>
          </p:cNvPicPr>
          <p:nvPr/>
        </p:nvPicPr>
        <p:blipFill>
          <a:blip r:embed="rId2"/>
          <a:stretch>
            <a:fillRect/>
          </a:stretch>
        </p:blipFill>
        <p:spPr>
          <a:xfrm>
            <a:off x="879578" y="2987533"/>
            <a:ext cx="3195254" cy="2308938"/>
          </a:xfrm>
          <a:prstGeom prst="rect">
            <a:avLst/>
          </a:prstGeom>
        </p:spPr>
      </p:pic>
      <p:pic>
        <p:nvPicPr>
          <p:cNvPr id="5" name="Picture 4">
            <a:extLst>
              <a:ext uri="{FF2B5EF4-FFF2-40B4-BE49-F238E27FC236}">
                <a16:creationId xmlns:a16="http://schemas.microsoft.com/office/drawing/2014/main" id="{47280055-4819-4CC0-AF9A-53E4F8BD9E1F}"/>
              </a:ext>
            </a:extLst>
          </p:cNvPr>
          <p:cNvPicPr>
            <a:picLocks noChangeAspect="1"/>
          </p:cNvPicPr>
          <p:nvPr/>
        </p:nvPicPr>
        <p:blipFill>
          <a:blip r:embed="rId3"/>
          <a:stretch>
            <a:fillRect/>
          </a:stretch>
        </p:blipFill>
        <p:spPr>
          <a:xfrm>
            <a:off x="4341281" y="2987533"/>
            <a:ext cx="3230165" cy="2308938"/>
          </a:xfrm>
          <a:prstGeom prst="rect">
            <a:avLst/>
          </a:prstGeom>
        </p:spPr>
      </p:pic>
      <p:pic>
        <p:nvPicPr>
          <p:cNvPr id="12" name="Picture 11">
            <a:extLst>
              <a:ext uri="{FF2B5EF4-FFF2-40B4-BE49-F238E27FC236}">
                <a16:creationId xmlns:a16="http://schemas.microsoft.com/office/drawing/2014/main" id="{7CC10F8D-CC2C-41F0-9B59-9C0080984B17}"/>
              </a:ext>
            </a:extLst>
          </p:cNvPr>
          <p:cNvPicPr>
            <a:picLocks noChangeAspect="1"/>
          </p:cNvPicPr>
          <p:nvPr/>
        </p:nvPicPr>
        <p:blipFill>
          <a:blip r:embed="rId4"/>
          <a:stretch>
            <a:fillRect/>
          </a:stretch>
        </p:blipFill>
        <p:spPr>
          <a:xfrm>
            <a:off x="7850720" y="2987533"/>
            <a:ext cx="3448867" cy="2308938"/>
          </a:xfrm>
          <a:prstGeom prst="rect">
            <a:avLst/>
          </a:prstGeom>
        </p:spPr>
      </p:pic>
    </p:spTree>
    <p:extLst>
      <p:ext uri="{BB962C8B-B14F-4D97-AF65-F5344CB8AC3E}">
        <p14:creationId xmlns:p14="http://schemas.microsoft.com/office/powerpoint/2010/main" val="12121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96420"/>
            <a:ext cx="9601196" cy="1303867"/>
          </a:xfrm>
        </p:spPr>
        <p:txBody>
          <a:bodyPr/>
          <a:lstStyle/>
          <a:p>
            <a:r>
              <a:rPr lang="en-US" dirty="0"/>
              <a:t>Data Summary and Pre-processing</a:t>
            </a:r>
          </a:p>
        </p:txBody>
      </p:sp>
      <p:sp>
        <p:nvSpPr>
          <p:cNvPr id="3" name="Content Placeholder 2"/>
          <p:cNvSpPr>
            <a:spLocks noGrp="1"/>
          </p:cNvSpPr>
          <p:nvPr>
            <p:ph idx="1"/>
          </p:nvPr>
        </p:nvSpPr>
        <p:spPr/>
        <p:txBody>
          <a:bodyPr/>
          <a:lstStyle/>
          <a:p>
            <a:pPr algn="just"/>
            <a:r>
              <a:rPr lang="en-US" dirty="0"/>
              <a:t>Dropped features ‘</a:t>
            </a:r>
            <a:r>
              <a:rPr lang="en-US" dirty="0" err="1"/>
              <a:t>Employee_ID</a:t>
            </a:r>
            <a:r>
              <a:rPr lang="en-US" dirty="0"/>
              <a:t>’, ‘18Yrs’, ‘Standard hours’ as they provide no insight over the Target Variable.</a:t>
            </a:r>
          </a:p>
          <a:p>
            <a:pPr algn="just"/>
            <a:r>
              <a:rPr lang="en-US" dirty="0"/>
              <a:t>Rounded the values imputed in Work Life Balance feature to the nearest integer.</a:t>
            </a:r>
          </a:p>
          <a:p>
            <a:pPr algn="just"/>
            <a:r>
              <a:rPr lang="en-US" dirty="0"/>
              <a:t>Train and Test Split: All the three mutations of data are divided into Train and Test data sets in the ratio of 80:20.</a:t>
            </a:r>
          </a:p>
          <a:p>
            <a:pPr algn="just"/>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53249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29140" y="972766"/>
            <a:ext cx="2835464" cy="1254868"/>
          </a:xfrm>
        </p:spPr>
        <p:txBody>
          <a:bodyPr anchor="b">
            <a:normAutofit/>
          </a:bodyPr>
          <a:lstStyle/>
          <a:p>
            <a:r>
              <a:rPr lang="en-US" sz="2800">
                <a:solidFill>
                  <a:srgbClr val="262626"/>
                </a:solidFill>
              </a:rPr>
              <a:t>Target/Churn Definition</a:t>
            </a:r>
          </a:p>
        </p:txBody>
      </p:sp>
      <p:sp>
        <p:nvSpPr>
          <p:cNvPr id="3" name="Content Placeholder 2"/>
          <p:cNvSpPr>
            <a:spLocks noGrp="1"/>
          </p:cNvSpPr>
          <p:nvPr>
            <p:ph idx="1"/>
          </p:nvPr>
        </p:nvSpPr>
        <p:spPr>
          <a:xfrm>
            <a:off x="929141" y="2430471"/>
            <a:ext cx="2835464" cy="3552039"/>
          </a:xfrm>
        </p:spPr>
        <p:txBody>
          <a:bodyPr>
            <a:normAutofit/>
          </a:bodyPr>
          <a:lstStyle/>
          <a:p>
            <a:pPr fontAlgn="base">
              <a:lnSpc>
                <a:spcPct val="90000"/>
              </a:lnSpc>
            </a:pPr>
            <a:r>
              <a:rPr lang="en-US" sz="1500">
                <a:solidFill>
                  <a:srgbClr val="262626"/>
                </a:solidFill>
              </a:rPr>
              <a:t>Our churn variable is the feature ‘Attrition’ on which the model will built on. Attrition is a categorical feature contains data of ‘Yes’ and ‘No ’ encoded into 1 and 0 respectively.</a:t>
            </a:r>
          </a:p>
          <a:p>
            <a:pPr fontAlgn="base">
              <a:lnSpc>
                <a:spcPct val="90000"/>
              </a:lnSpc>
            </a:pPr>
            <a:r>
              <a:rPr lang="en-US" sz="1500">
                <a:solidFill>
                  <a:srgbClr val="262626"/>
                </a:solidFill>
              </a:rPr>
              <a:t>The bar graph shows that target variable is predominantly made of ‘No’.</a:t>
            </a:r>
          </a:p>
          <a:p>
            <a:pPr fontAlgn="base">
              <a:lnSpc>
                <a:spcPct val="90000"/>
              </a:lnSpc>
            </a:pPr>
            <a:r>
              <a:rPr lang="en-US" sz="1500">
                <a:solidFill>
                  <a:srgbClr val="262626"/>
                </a:solidFill>
              </a:rPr>
              <a:t>16.12% Attrition happened.</a:t>
            </a:r>
          </a:p>
          <a:p>
            <a:pPr fontAlgn="base">
              <a:lnSpc>
                <a:spcPct val="90000"/>
              </a:lnSpc>
            </a:pPr>
            <a:r>
              <a:rPr lang="en-US" sz="1500">
                <a:solidFill>
                  <a:srgbClr val="262626"/>
                </a:solidFill>
              </a:rPr>
              <a:t>Data is imbalanced</a:t>
            </a:r>
          </a:p>
          <a:p>
            <a:pPr marL="0" indent="0" fontAlgn="base">
              <a:lnSpc>
                <a:spcPct val="90000"/>
              </a:lnSpc>
              <a:buNone/>
            </a:pPr>
            <a:endParaRPr lang="en-US" sz="1500">
              <a:solidFill>
                <a:srgbClr val="262626"/>
              </a:solidFill>
            </a:endParaRPr>
          </a:p>
        </p:txBody>
      </p:sp>
      <p:sp useBgFill="1">
        <p:nvSpPr>
          <p:cNvPr id="47" name="Rectangle 46">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81A0A90A-35D3-43AB-8AE3-7EC41D445610}"/>
              </a:ext>
            </a:extLst>
          </p:cNvPr>
          <p:cNvPicPr>
            <a:picLocks noChangeAspect="1"/>
          </p:cNvPicPr>
          <p:nvPr/>
        </p:nvPicPr>
        <p:blipFill>
          <a:blip r:embed="rId3"/>
          <a:stretch>
            <a:fillRect/>
          </a:stretch>
        </p:blipFill>
        <p:spPr>
          <a:xfrm>
            <a:off x="5435910" y="1269163"/>
            <a:ext cx="6098041" cy="4268627"/>
          </a:xfrm>
          <a:prstGeom prst="rect">
            <a:avLst/>
          </a:prstGeom>
        </p:spPr>
      </p:pic>
    </p:spTree>
    <p:extLst>
      <p:ext uri="{BB962C8B-B14F-4D97-AF65-F5344CB8AC3E}">
        <p14:creationId xmlns:p14="http://schemas.microsoft.com/office/powerpoint/2010/main" val="56118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nvGraphicFramePr>
        <p:xfrm>
          <a:off x="2826018" y="1718429"/>
          <a:ext cx="5977255" cy="33356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3">
            <a:extLst>
              <a:ext uri="{FF2B5EF4-FFF2-40B4-BE49-F238E27FC236}">
                <a16:creationId xmlns:a16="http://schemas.microsoft.com/office/drawing/2014/main" id="{9C654451-E21A-4891-9DD5-66EFAB0D47AB}"/>
              </a:ext>
            </a:extLst>
          </p:cNvPr>
          <p:cNvGraphicFramePr>
            <a:graphicFrameLocks/>
          </p:cNvGraphicFramePr>
          <p:nvPr>
            <p:extLst>
              <p:ext uri="{D42A27DB-BD31-4B8C-83A1-F6EECF244321}">
                <p14:modId xmlns:p14="http://schemas.microsoft.com/office/powerpoint/2010/main" val="470522289"/>
              </p:ext>
            </p:extLst>
          </p:nvPr>
        </p:nvGraphicFramePr>
        <p:xfrm>
          <a:off x="1222855" y="844824"/>
          <a:ext cx="9819861" cy="5168352"/>
        </p:xfrm>
        <a:graphic>
          <a:graphicData uri="http://schemas.openxmlformats.org/drawingml/2006/table">
            <a:tbl>
              <a:tblPr>
                <a:tableStyleId>{91EBBBCC-DAD2-459C-BE2E-F6DE35CF9A28}</a:tableStyleId>
              </a:tblPr>
              <a:tblGrid>
                <a:gridCol w="1530367">
                  <a:extLst>
                    <a:ext uri="{9D8B030D-6E8A-4147-A177-3AD203B41FA5}">
                      <a16:colId xmlns:a16="http://schemas.microsoft.com/office/drawing/2014/main" val="3108852559"/>
                    </a:ext>
                  </a:extLst>
                </a:gridCol>
                <a:gridCol w="8289494">
                  <a:extLst>
                    <a:ext uri="{9D8B030D-6E8A-4147-A177-3AD203B41FA5}">
                      <a16:colId xmlns:a16="http://schemas.microsoft.com/office/drawing/2014/main" val="3073811026"/>
                    </a:ext>
                  </a:extLst>
                </a:gridCol>
              </a:tblGrid>
              <a:tr h="143127">
                <a:tc>
                  <a:txBody>
                    <a:bodyPr/>
                    <a:lstStyle/>
                    <a:p>
                      <a:pPr algn="l" fontAlgn="b"/>
                      <a:r>
                        <a:rPr lang="en-IN" sz="600" u="none" strike="noStrike" dirty="0">
                          <a:effectLst/>
                        </a:rPr>
                        <a:t>Variable</a:t>
                      </a:r>
                      <a:endParaRPr lang="en-IN" sz="600" b="1" i="0" u="none" strike="noStrike" dirty="0">
                        <a:solidFill>
                          <a:srgbClr val="FFFFFF"/>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IN" sz="600" u="none" strike="noStrike" dirty="0">
                          <a:effectLst/>
                        </a:rPr>
                        <a:t>Meaning</a:t>
                      </a:r>
                      <a:endParaRPr lang="en-IN" sz="600" b="1" i="0" u="none" strike="noStrike" dirty="0">
                        <a:solidFill>
                          <a:srgbClr val="FFFFFF"/>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40372019"/>
                  </a:ext>
                </a:extLst>
              </a:tr>
              <a:tr h="143127">
                <a:tc>
                  <a:txBody>
                    <a:bodyPr/>
                    <a:lstStyle/>
                    <a:p>
                      <a:pPr algn="l" fontAlgn="b"/>
                      <a:r>
                        <a:rPr lang="en-IN" sz="500" u="none" strike="noStrike" dirty="0" err="1">
                          <a:effectLst/>
                        </a:rPr>
                        <a:t>Last_promotion_gsp</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Years when last promotion </a:t>
                      </a:r>
                      <a:r>
                        <a:rPr lang="en-US" sz="600" u="none" strike="noStrike" dirty="0" err="1">
                          <a:effectLst/>
                        </a:rPr>
                        <a:t>Gsp</a:t>
                      </a:r>
                      <a:r>
                        <a:rPr lang="en-US" sz="600" u="none" strike="noStrike" dirty="0">
                          <a:effectLst/>
                        </a:rPr>
                        <a:t> Received</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23431821"/>
                  </a:ext>
                </a:extLst>
              </a:tr>
              <a:tr h="225054">
                <a:tc>
                  <a:txBody>
                    <a:bodyPr/>
                    <a:lstStyle/>
                    <a:p>
                      <a:pPr algn="l" fontAlgn="b"/>
                      <a:r>
                        <a:rPr lang="en-IN" sz="500" u="sng" strike="noStrike" dirty="0" err="1">
                          <a:solidFill>
                            <a:schemeClr val="tx1"/>
                          </a:solidFill>
                          <a:effectLst/>
                          <a:hlinkClick r:id="rId3">
                            <a:extLst>
                              <a:ext uri="{A12FA001-AC4F-418D-AE19-62706E023703}">
                                <ahyp:hlinkClr xmlns:ahyp="http://schemas.microsoft.com/office/drawing/2018/hyperlinkcolor" val="tx"/>
                              </a:ext>
                            </a:extLst>
                          </a:hlinkClick>
                        </a:rPr>
                        <a:t>Years@Current</a:t>
                      </a:r>
                      <a:r>
                        <a:rPr lang="en-IN" sz="500" u="sng" strike="noStrike" dirty="0">
                          <a:solidFill>
                            <a:schemeClr val="tx1"/>
                          </a:solidFill>
                          <a:effectLst/>
                          <a:hlinkClick r:id="rId3">
                            <a:extLst>
                              <a:ext uri="{A12FA001-AC4F-418D-AE19-62706E023703}">
                                <ahyp:hlinkClr xmlns:ahyp="http://schemas.microsoft.com/office/drawing/2018/hyperlinkcolor" val="tx"/>
                              </a:ext>
                            </a:extLst>
                          </a:hlinkClick>
                        </a:rPr>
                        <a:t> Mangers</a:t>
                      </a:r>
                      <a:endParaRPr lang="en-IN" sz="500" b="0" i="0" u="sng" strike="noStrike" dirty="0">
                        <a:solidFill>
                          <a:schemeClr val="tx1"/>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Number of years working under current </a:t>
                      </a:r>
                      <a:r>
                        <a:rPr lang="en-US" sz="600" u="none" strike="noStrike" dirty="0" err="1">
                          <a:effectLst/>
                        </a:rPr>
                        <a:t>Maneger</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93368406"/>
                  </a:ext>
                </a:extLst>
              </a:tr>
              <a:tr h="143127">
                <a:tc>
                  <a:txBody>
                    <a:bodyPr/>
                    <a:lstStyle/>
                    <a:p>
                      <a:pPr algn="l" fontAlgn="b"/>
                      <a:r>
                        <a:rPr lang="en-IN" sz="500" u="none" strike="noStrike" dirty="0">
                          <a:effectLst/>
                        </a:rPr>
                        <a:t>Education</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IN" sz="600" u="none" strike="noStrike" dirty="0" err="1">
                          <a:effectLst/>
                        </a:rPr>
                        <a:t>Lastest</a:t>
                      </a:r>
                      <a:r>
                        <a:rPr lang="en-IN" sz="600" u="none" strike="noStrike" dirty="0">
                          <a:effectLst/>
                        </a:rPr>
                        <a:t> Education pursued</a:t>
                      </a:r>
                      <a:endParaRPr lang="en-IN"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40003217"/>
                  </a:ext>
                </a:extLst>
              </a:tr>
              <a:tr h="143127">
                <a:tc>
                  <a:txBody>
                    <a:bodyPr/>
                    <a:lstStyle/>
                    <a:p>
                      <a:pPr algn="l" fontAlgn="b"/>
                      <a:r>
                        <a:rPr lang="en-IN" sz="500" u="none" strike="noStrike" dirty="0" err="1">
                          <a:effectLst/>
                        </a:rPr>
                        <a:t>EducationField</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IN" sz="600" u="none" strike="noStrike" dirty="0" err="1">
                          <a:effectLst/>
                        </a:rPr>
                        <a:t>Fieldof</a:t>
                      </a:r>
                      <a:r>
                        <a:rPr lang="en-IN" sz="600" u="none" strike="noStrike" dirty="0">
                          <a:effectLst/>
                        </a:rPr>
                        <a:t> education</a:t>
                      </a:r>
                      <a:endParaRPr lang="en-IN"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879431716"/>
                  </a:ext>
                </a:extLst>
              </a:tr>
              <a:tr h="143127">
                <a:tc>
                  <a:txBody>
                    <a:bodyPr/>
                    <a:lstStyle/>
                    <a:p>
                      <a:pPr algn="l" fontAlgn="b"/>
                      <a:r>
                        <a:rPr lang="en-IN" sz="500" u="none" strike="noStrike" dirty="0" err="1">
                          <a:effectLst/>
                        </a:rPr>
                        <a:t>Employee_ID</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Employee Id in the </a:t>
                      </a:r>
                      <a:r>
                        <a:rPr lang="en-US" sz="600" u="none" strike="noStrike" dirty="0" err="1">
                          <a:effectLst/>
                        </a:rPr>
                        <a:t>organisation</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081588046"/>
                  </a:ext>
                </a:extLst>
              </a:tr>
              <a:tr h="143127">
                <a:tc>
                  <a:txBody>
                    <a:bodyPr/>
                    <a:lstStyle/>
                    <a:p>
                      <a:pPr algn="l" fontAlgn="b"/>
                      <a:r>
                        <a:rPr lang="en-IN" sz="500" u="none" strike="noStrike" dirty="0" err="1">
                          <a:effectLst/>
                        </a:rPr>
                        <a:t>Env_Satisfaction</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Environment Satisfaction of the employee 1- Low,2-Medium,3-High,4-Very High</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36175478"/>
                  </a:ext>
                </a:extLst>
              </a:tr>
              <a:tr h="143127">
                <a:tc>
                  <a:txBody>
                    <a:bodyPr/>
                    <a:lstStyle/>
                    <a:p>
                      <a:pPr algn="l" fontAlgn="b"/>
                      <a:r>
                        <a:rPr lang="en-IN" sz="500" u="none" strike="noStrike" dirty="0">
                          <a:effectLst/>
                        </a:rPr>
                        <a:t>Gender</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Gender of the Employee(Male /Female)</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84881684"/>
                  </a:ext>
                </a:extLst>
              </a:tr>
              <a:tr h="143127">
                <a:tc>
                  <a:txBody>
                    <a:bodyPr/>
                    <a:lstStyle/>
                    <a:p>
                      <a:pPr algn="l" fontAlgn="b"/>
                      <a:r>
                        <a:rPr lang="en-IN" sz="500" u="none" strike="noStrike" dirty="0" err="1">
                          <a:effectLst/>
                        </a:rPr>
                        <a:t>HourlyRate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Amount that the employee has been paid for an hour</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652181584"/>
                  </a:ext>
                </a:extLst>
              </a:tr>
              <a:tr h="143127">
                <a:tc>
                  <a:txBody>
                    <a:bodyPr/>
                    <a:lstStyle/>
                    <a:p>
                      <a:pPr algn="l" fontAlgn="b"/>
                      <a:r>
                        <a:rPr lang="en-IN" sz="500" u="none" strike="noStrike" dirty="0" err="1">
                          <a:effectLst/>
                        </a:rPr>
                        <a:t>Job_Involvement</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Involvement of the employee in the job 1- Low,2-Medium,3-High,4-Very High</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837317242"/>
                  </a:ext>
                </a:extLst>
              </a:tr>
              <a:tr h="143127">
                <a:tc>
                  <a:txBody>
                    <a:bodyPr/>
                    <a:lstStyle/>
                    <a:p>
                      <a:pPr algn="l" fontAlgn="b"/>
                      <a:r>
                        <a:rPr lang="en-IN" sz="500" u="none" strike="noStrike" dirty="0" err="1">
                          <a:effectLst/>
                        </a:rPr>
                        <a:t>JobLevel</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Level of Job Role in the Company 1:5 -&gt; Lower level : Higher Level </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122242108"/>
                  </a:ext>
                </a:extLst>
              </a:tr>
              <a:tr h="143127">
                <a:tc>
                  <a:txBody>
                    <a:bodyPr/>
                    <a:lstStyle/>
                    <a:p>
                      <a:pPr algn="l" fontAlgn="b"/>
                      <a:r>
                        <a:rPr lang="en-IN" sz="500" u="none" strike="noStrike" dirty="0" err="1">
                          <a:effectLst/>
                        </a:rPr>
                        <a:t>JobRole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The Role of the employee in a </a:t>
                      </a:r>
                      <a:r>
                        <a:rPr lang="en-US" sz="600" u="none" strike="noStrike" dirty="0" err="1">
                          <a:effectLst/>
                        </a:rPr>
                        <a:t>perticular</a:t>
                      </a:r>
                      <a:r>
                        <a:rPr lang="en-US" sz="600" u="none" strike="noStrike" dirty="0">
                          <a:effectLst/>
                        </a:rPr>
                        <a:t> department </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3301535"/>
                  </a:ext>
                </a:extLst>
              </a:tr>
              <a:tr h="143127">
                <a:tc>
                  <a:txBody>
                    <a:bodyPr/>
                    <a:lstStyle/>
                    <a:p>
                      <a:pPr algn="l" fontAlgn="b"/>
                      <a:r>
                        <a:rPr lang="en-IN" sz="500" u="none" strike="noStrike" dirty="0">
                          <a:effectLst/>
                        </a:rPr>
                        <a:t>Job </a:t>
                      </a:r>
                      <a:r>
                        <a:rPr lang="en-IN" sz="500" u="none" strike="noStrike" dirty="0" err="1">
                          <a:effectLst/>
                        </a:rPr>
                        <a:t>satisfac</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Job Satisfaction of the employee 1- Low,2-Medium,3-High,4-Very High</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83417017"/>
                  </a:ext>
                </a:extLst>
              </a:tr>
              <a:tr h="143127">
                <a:tc>
                  <a:txBody>
                    <a:bodyPr/>
                    <a:lstStyle/>
                    <a:p>
                      <a:pPr algn="l" fontAlgn="b"/>
                      <a:r>
                        <a:rPr lang="en-IN" sz="500" u="none" strike="noStrike" dirty="0">
                          <a:effectLst/>
                        </a:rPr>
                        <a:t>Marital Status</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Marital Status of the Employee(Married/Single/Divorced)</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396482524"/>
                  </a:ext>
                </a:extLst>
              </a:tr>
              <a:tr h="143127">
                <a:tc>
                  <a:txBody>
                    <a:bodyPr/>
                    <a:lstStyle/>
                    <a:p>
                      <a:pPr algn="l" fontAlgn="b"/>
                      <a:r>
                        <a:rPr lang="en-IN" sz="500" u="none" strike="noStrike" dirty="0">
                          <a:effectLst/>
                        </a:rPr>
                        <a:t>Monthly Income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Monthly Salary of the employee</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194141180"/>
                  </a:ext>
                </a:extLst>
              </a:tr>
              <a:tr h="143127">
                <a:tc>
                  <a:txBody>
                    <a:bodyPr/>
                    <a:lstStyle/>
                    <a:p>
                      <a:pPr algn="l" fontAlgn="b"/>
                      <a:r>
                        <a:rPr lang="en-IN" sz="500" u="none" strike="noStrike" dirty="0">
                          <a:effectLst/>
                        </a:rPr>
                        <a:t>Company Changed</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No . Of companies employee has changed</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612497065"/>
                  </a:ext>
                </a:extLst>
              </a:tr>
              <a:tr h="143127">
                <a:tc>
                  <a:txBody>
                    <a:bodyPr/>
                    <a:lstStyle/>
                    <a:p>
                      <a:pPr algn="l" fontAlgn="b"/>
                      <a:r>
                        <a:rPr lang="en-IN" sz="500" u="none" strike="noStrike" dirty="0">
                          <a:effectLst/>
                        </a:rPr>
                        <a:t>18Yrs</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Is the age of the employee 18Yrs above?(Y/N) [All employees are above 18]</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768666770"/>
                  </a:ext>
                </a:extLst>
              </a:tr>
              <a:tr h="143127">
                <a:tc>
                  <a:txBody>
                    <a:bodyPr/>
                    <a:lstStyle/>
                    <a:p>
                      <a:pPr algn="l" fontAlgn="b"/>
                      <a:r>
                        <a:rPr lang="en-IN" sz="500" u="none" strike="noStrike" dirty="0">
                          <a:effectLst/>
                        </a:rPr>
                        <a:t>Over Time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Whether the employee has done over time?(Yes/No)</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9518172"/>
                  </a:ext>
                </a:extLst>
              </a:tr>
              <a:tr h="143127">
                <a:tc>
                  <a:txBody>
                    <a:bodyPr/>
                    <a:lstStyle/>
                    <a:p>
                      <a:pPr algn="l" fontAlgn="b"/>
                      <a:r>
                        <a:rPr lang="en-IN" sz="500" u="none" strike="noStrike" dirty="0" err="1">
                          <a:effectLst/>
                        </a:rPr>
                        <a:t>PercentSalaryHike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Percentage of Salary Hiked of Employee</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86340830"/>
                  </a:ext>
                </a:extLst>
              </a:tr>
              <a:tr h="143127">
                <a:tc>
                  <a:txBody>
                    <a:bodyPr/>
                    <a:lstStyle/>
                    <a:p>
                      <a:pPr algn="l" fontAlgn="ctr"/>
                      <a:r>
                        <a:rPr lang="en-IN" sz="500" u="none" strike="noStrike" dirty="0">
                          <a:effectLst/>
                        </a:rPr>
                        <a:t>Performance Rating </a:t>
                      </a:r>
                      <a:endParaRPr lang="en-IN" sz="500" b="0" i="0" u="none" strike="noStrike" dirty="0">
                        <a:solidFill>
                          <a:srgbClr val="000000"/>
                        </a:solidFill>
                        <a:effectLst/>
                        <a:latin typeface="Calibri" panose="020F0502020204030204" pitchFamily="34" charset="0"/>
                      </a:endParaRPr>
                    </a:p>
                  </a:txBody>
                  <a:tcPr marL="3417" marR="3417" marT="34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Rating the Performance of the employee  :1- Low,2-Medium,3-High,4-Very High</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5569578"/>
                  </a:ext>
                </a:extLst>
              </a:tr>
              <a:tr h="256641">
                <a:tc>
                  <a:txBody>
                    <a:bodyPr/>
                    <a:lstStyle/>
                    <a:p>
                      <a:pPr algn="l" fontAlgn="ctr"/>
                      <a:r>
                        <a:rPr lang="en-IN" sz="500" u="none" strike="noStrike" dirty="0">
                          <a:effectLst/>
                        </a:rPr>
                        <a:t>Relationship Satisfaction </a:t>
                      </a:r>
                      <a:endParaRPr lang="en-IN" sz="500" b="0" i="0" u="none" strike="noStrike" dirty="0">
                        <a:solidFill>
                          <a:srgbClr val="000000"/>
                        </a:solidFill>
                        <a:effectLst/>
                        <a:latin typeface="Calibri" panose="020F0502020204030204" pitchFamily="34" charset="0"/>
                      </a:endParaRPr>
                    </a:p>
                  </a:txBody>
                  <a:tcPr marL="3417" marR="3417" marT="34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Relationship Satisfaction of the employee 1- Low,2-Medium,3-High,4-Very High</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826098729"/>
                  </a:ext>
                </a:extLst>
              </a:tr>
              <a:tr h="269078">
                <a:tc>
                  <a:txBody>
                    <a:bodyPr/>
                    <a:lstStyle/>
                    <a:p>
                      <a:pPr algn="l" fontAlgn="b"/>
                      <a:r>
                        <a:rPr lang="en-IN" sz="500" u="none" strike="noStrike" dirty="0">
                          <a:effectLst/>
                        </a:rPr>
                        <a:t>Standard Hours</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Standard hours is the number of hours of production time that should have been used during an accounting period</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859821637"/>
                  </a:ext>
                </a:extLst>
              </a:tr>
              <a:tr h="143127">
                <a:tc>
                  <a:txBody>
                    <a:bodyPr/>
                    <a:lstStyle/>
                    <a:p>
                      <a:pPr algn="l" fontAlgn="b"/>
                      <a:r>
                        <a:rPr lang="en-IN" sz="500" u="none" strike="noStrike" dirty="0">
                          <a:effectLst/>
                        </a:rPr>
                        <a:t>Stock Option Level</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stock option Level is a type of equity compensation granted by company to their employees(0,1,2,3)</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804320549"/>
                  </a:ext>
                </a:extLst>
              </a:tr>
              <a:tr h="143127">
                <a:tc>
                  <a:txBody>
                    <a:bodyPr/>
                    <a:lstStyle/>
                    <a:p>
                      <a:pPr algn="l" fontAlgn="b"/>
                      <a:r>
                        <a:rPr lang="en-IN" sz="500" u="none" strike="noStrike" dirty="0">
                          <a:effectLst/>
                        </a:rPr>
                        <a:t>Total Working Years</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Number of Years the employee has been working from</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4110729"/>
                  </a:ext>
                </a:extLst>
              </a:tr>
              <a:tr h="284072">
                <a:tc>
                  <a:txBody>
                    <a:bodyPr/>
                    <a:lstStyle/>
                    <a:p>
                      <a:pPr algn="l" fontAlgn="b"/>
                      <a:r>
                        <a:rPr lang="en-IN" sz="500" u="none" strike="noStrike" dirty="0">
                          <a:effectLst/>
                        </a:rPr>
                        <a:t>Training time spent</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Number of months they have received training from the Company</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08982471"/>
                  </a:ext>
                </a:extLst>
              </a:tr>
              <a:tr h="143127">
                <a:tc>
                  <a:txBody>
                    <a:bodyPr/>
                    <a:lstStyle/>
                    <a:p>
                      <a:pPr algn="l" fontAlgn="ctr"/>
                      <a:r>
                        <a:rPr lang="en-IN" sz="500" u="none" strike="noStrike" dirty="0">
                          <a:effectLst/>
                        </a:rPr>
                        <a:t>Work </a:t>
                      </a:r>
                      <a:r>
                        <a:rPr lang="en-IN" sz="500" u="none" strike="noStrike" dirty="0" err="1">
                          <a:effectLst/>
                        </a:rPr>
                        <a:t>LifeBalance</a:t>
                      </a:r>
                      <a:endParaRPr lang="en-IN" sz="500" b="0" i="0" u="none" strike="noStrike" dirty="0">
                        <a:solidFill>
                          <a:srgbClr val="000000"/>
                        </a:solidFill>
                        <a:effectLst/>
                        <a:latin typeface="Calibri" panose="020F0502020204030204" pitchFamily="34" charset="0"/>
                      </a:endParaRPr>
                    </a:p>
                  </a:txBody>
                  <a:tcPr marL="3417" marR="3417" marT="34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Work life Balance : 1-Bad,2-Good,3-Better,4-Best</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961894990"/>
                  </a:ext>
                </a:extLst>
              </a:tr>
              <a:tr h="143127">
                <a:tc>
                  <a:txBody>
                    <a:bodyPr/>
                    <a:lstStyle/>
                    <a:p>
                      <a:pPr algn="l" fontAlgn="b"/>
                      <a:r>
                        <a:rPr lang="en-IN" sz="500" u="none" strike="noStrike" dirty="0">
                          <a:effectLst/>
                        </a:rPr>
                        <a:t>Years @company</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Number of Years of the employee </a:t>
                      </a:r>
                      <a:r>
                        <a:rPr lang="en-US" sz="600" u="none" strike="noStrike" dirty="0" err="1">
                          <a:effectLst/>
                        </a:rPr>
                        <a:t>assosiated</a:t>
                      </a:r>
                      <a:r>
                        <a:rPr lang="en-US" sz="600" u="none" strike="noStrike" dirty="0">
                          <a:effectLst/>
                        </a:rPr>
                        <a:t> with this Company</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655054512"/>
                  </a:ext>
                </a:extLst>
              </a:tr>
              <a:tr h="143127">
                <a:tc>
                  <a:txBody>
                    <a:bodyPr/>
                    <a:lstStyle/>
                    <a:p>
                      <a:pPr algn="l" fontAlgn="b"/>
                      <a:r>
                        <a:rPr lang="en-IN" sz="500" u="sng" strike="noStrike" dirty="0" err="1">
                          <a:solidFill>
                            <a:schemeClr val="tx1"/>
                          </a:solidFill>
                          <a:effectLst/>
                          <a:hlinkClick r:id="rId4">
                            <a:extLst>
                              <a:ext uri="{A12FA001-AC4F-418D-AE19-62706E023703}">
                                <ahyp:hlinkClr xmlns:ahyp="http://schemas.microsoft.com/office/drawing/2018/hyperlinkcolor" val="tx"/>
                              </a:ext>
                            </a:extLst>
                          </a:hlinkClick>
                        </a:rPr>
                        <a:t>Years@Current</a:t>
                      </a:r>
                      <a:r>
                        <a:rPr lang="en-IN" sz="500" u="sng" strike="noStrike" dirty="0">
                          <a:solidFill>
                            <a:schemeClr val="tx1"/>
                          </a:solidFill>
                          <a:effectLst/>
                          <a:hlinkClick r:id="rId4">
                            <a:extLst>
                              <a:ext uri="{A12FA001-AC4F-418D-AE19-62706E023703}">
                                <ahyp:hlinkClr xmlns:ahyp="http://schemas.microsoft.com/office/drawing/2018/hyperlinkcolor" val="tx"/>
                              </a:ext>
                            </a:extLst>
                          </a:hlinkClick>
                        </a:rPr>
                        <a:t> role</a:t>
                      </a:r>
                      <a:endParaRPr lang="en-IN" sz="500" b="0" i="0" u="sng" strike="noStrike" dirty="0">
                        <a:solidFill>
                          <a:schemeClr val="tx1"/>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Number of Years the employee has been working in the current role in this company</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207716267"/>
                  </a:ext>
                </a:extLst>
              </a:tr>
              <a:tr h="143127">
                <a:tc>
                  <a:txBody>
                    <a:bodyPr/>
                    <a:lstStyle/>
                    <a:p>
                      <a:pPr algn="l" fontAlgn="b"/>
                      <a:r>
                        <a:rPr lang="en-IN" sz="500" u="none" strike="noStrike" dirty="0" err="1">
                          <a:effectLst/>
                        </a:rPr>
                        <a:t>BusinessTravel</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Travel History of the employee related to business: (Non-Travel, Travel-Frequently, Travel rarely)</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2168152"/>
                  </a:ext>
                </a:extLst>
              </a:tr>
              <a:tr h="269078">
                <a:tc>
                  <a:txBody>
                    <a:bodyPr/>
                    <a:lstStyle/>
                    <a:p>
                      <a:pPr algn="l" fontAlgn="b"/>
                      <a:r>
                        <a:rPr lang="en-IN" sz="500" u="none" strike="noStrike" dirty="0">
                          <a:effectLst/>
                        </a:rPr>
                        <a:t>Dept</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The Department of the employee that is currently working in the company ( Human Resources , Research &amp; Development ,Sales </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093766920"/>
                  </a:ext>
                </a:extLst>
              </a:tr>
              <a:tr h="143127">
                <a:tc>
                  <a:txBody>
                    <a:bodyPr/>
                    <a:lstStyle/>
                    <a:p>
                      <a:pPr algn="l" fontAlgn="b"/>
                      <a:r>
                        <a:rPr lang="en-IN" sz="500" u="none" strike="noStrike" dirty="0" err="1">
                          <a:effectLst/>
                        </a:rPr>
                        <a:t>Travel_distance</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The travel Distance from Work place to Home of an employee</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951766168"/>
                  </a:ext>
                </a:extLst>
              </a:tr>
              <a:tr h="143127">
                <a:tc>
                  <a:txBody>
                    <a:bodyPr/>
                    <a:lstStyle/>
                    <a:p>
                      <a:pPr algn="l" fontAlgn="b"/>
                      <a:r>
                        <a:rPr lang="en-IN" sz="500" u="none" strike="noStrike" dirty="0">
                          <a:effectLst/>
                        </a:rPr>
                        <a:t>Attrition</a:t>
                      </a:r>
                      <a:endParaRPr lang="en-IN" sz="5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US" sz="600" u="none" strike="noStrike" dirty="0">
                          <a:effectLst/>
                        </a:rPr>
                        <a:t>Attrition of the employee(Yes/No)</a:t>
                      </a:r>
                      <a:endParaRPr lang="en-US" sz="600" b="0" i="0" u="none" strike="noStrike" dirty="0">
                        <a:solidFill>
                          <a:srgbClr val="000000"/>
                        </a:solidFill>
                        <a:effectLst/>
                        <a:latin typeface="Calibri" panose="020F0502020204030204" pitchFamily="34" charset="0"/>
                      </a:endParaRPr>
                    </a:p>
                  </a:txBody>
                  <a:tcPr marL="3417" marR="3417" marT="341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957710768"/>
                  </a:ext>
                </a:extLst>
              </a:tr>
            </a:tbl>
          </a:graphicData>
        </a:graphic>
      </p:graphicFrame>
      <p:graphicFrame>
        <p:nvGraphicFramePr>
          <p:cNvPr id="2" name="Table 3">
            <a:extLst>
              <a:ext uri="{FF2B5EF4-FFF2-40B4-BE49-F238E27FC236}">
                <a16:creationId xmlns:a16="http://schemas.microsoft.com/office/drawing/2014/main" id="{DA78B967-8730-4E09-8189-6D2341CE3BE1}"/>
              </a:ext>
            </a:extLst>
          </p:cNvPr>
          <p:cNvGraphicFramePr>
            <a:graphicFrameLocks noGrp="1"/>
          </p:cNvGraphicFramePr>
          <p:nvPr>
            <p:extLst>
              <p:ext uri="{D42A27DB-BD31-4B8C-83A1-F6EECF244321}">
                <p14:modId xmlns:p14="http://schemas.microsoft.com/office/powerpoint/2010/main" val="2774230037"/>
              </p:ext>
            </p:extLst>
          </p:nvPr>
        </p:nvGraphicFramePr>
        <p:xfrm>
          <a:off x="1053892" y="672506"/>
          <a:ext cx="10117808" cy="5508922"/>
        </p:xfrm>
        <a:graphic>
          <a:graphicData uri="http://schemas.openxmlformats.org/drawingml/2006/table">
            <a:tbl>
              <a:tblPr firstRow="1" bandRow="1">
                <a:tableStyleId>{F5AB1C69-6EDB-4FF4-983F-18BD219EF322}</a:tableStyleId>
              </a:tblPr>
              <a:tblGrid>
                <a:gridCol w="2345293">
                  <a:extLst>
                    <a:ext uri="{9D8B030D-6E8A-4147-A177-3AD203B41FA5}">
                      <a16:colId xmlns:a16="http://schemas.microsoft.com/office/drawing/2014/main" val="2054076387"/>
                    </a:ext>
                  </a:extLst>
                </a:gridCol>
                <a:gridCol w="7772515">
                  <a:extLst>
                    <a:ext uri="{9D8B030D-6E8A-4147-A177-3AD203B41FA5}">
                      <a16:colId xmlns:a16="http://schemas.microsoft.com/office/drawing/2014/main" val="710803582"/>
                    </a:ext>
                  </a:extLst>
                </a:gridCol>
              </a:tblGrid>
              <a:tr h="151274">
                <a:tc>
                  <a:txBody>
                    <a:bodyPr/>
                    <a:lstStyle/>
                    <a:p>
                      <a:pPr algn="l" fontAlgn="b"/>
                      <a:r>
                        <a:rPr lang="en-IN" sz="1050" u="none" strike="noStrike" dirty="0">
                          <a:effectLst/>
                        </a:rPr>
                        <a:t>Variable</a:t>
                      </a:r>
                      <a:endParaRPr lang="en-IN" sz="1050" b="1" i="0" u="none" strike="noStrike" dirty="0">
                        <a:solidFill>
                          <a:srgbClr val="FFFFFF"/>
                        </a:solidFill>
                        <a:effectLst/>
                        <a:latin typeface="Calibri" panose="020F0502020204030204" pitchFamily="34" charset="0"/>
                      </a:endParaRPr>
                    </a:p>
                  </a:txBody>
                  <a:tcPr marL="3417" marR="3417" marT="3417" marB="0" anchor="b"/>
                </a:tc>
                <a:tc>
                  <a:txBody>
                    <a:bodyPr/>
                    <a:lstStyle/>
                    <a:p>
                      <a:pPr algn="l" fontAlgn="b"/>
                      <a:r>
                        <a:rPr lang="en-IN" sz="1050" u="none" strike="noStrike" dirty="0">
                          <a:effectLst/>
                        </a:rPr>
                        <a:t>Meaning</a:t>
                      </a:r>
                      <a:endParaRPr lang="en-IN" sz="1050" b="1" i="0" u="none" strike="noStrike" dirty="0">
                        <a:solidFill>
                          <a:srgbClr val="FFFFFF"/>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741009567"/>
                  </a:ext>
                </a:extLst>
              </a:tr>
              <a:tr h="151274">
                <a:tc>
                  <a:txBody>
                    <a:bodyPr/>
                    <a:lstStyle/>
                    <a:p>
                      <a:pPr algn="l" fontAlgn="b"/>
                      <a:r>
                        <a:rPr lang="en-IN" sz="1050" u="none" strike="noStrike" dirty="0" err="1">
                          <a:effectLst/>
                        </a:rPr>
                        <a:t>Last_promotion_gsp</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Years when last promotion </a:t>
                      </a:r>
                      <a:r>
                        <a:rPr lang="en-US" sz="1050" u="none" strike="noStrike" dirty="0" err="1">
                          <a:effectLst/>
                        </a:rPr>
                        <a:t>Gsp</a:t>
                      </a:r>
                      <a:r>
                        <a:rPr lang="en-US" sz="1050" u="none" strike="noStrike" dirty="0">
                          <a:effectLst/>
                        </a:rPr>
                        <a:t> Received</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442891122"/>
                  </a:ext>
                </a:extLst>
              </a:tr>
              <a:tr h="151274">
                <a:tc>
                  <a:txBody>
                    <a:bodyPr/>
                    <a:lstStyle/>
                    <a:p>
                      <a:pPr algn="l" fontAlgn="b"/>
                      <a:r>
                        <a:rPr lang="en-IN" sz="1050" u="sng" strike="noStrike" dirty="0" err="1">
                          <a:solidFill>
                            <a:schemeClr val="tx1"/>
                          </a:solidFill>
                          <a:effectLst/>
                          <a:hlinkClick r:id="rId3">
                            <a:extLst>
                              <a:ext uri="{A12FA001-AC4F-418D-AE19-62706E023703}">
                                <ahyp:hlinkClr xmlns:ahyp="http://schemas.microsoft.com/office/drawing/2018/hyperlinkcolor" val="tx"/>
                              </a:ext>
                            </a:extLst>
                          </a:hlinkClick>
                        </a:rPr>
                        <a:t>Years@Current</a:t>
                      </a:r>
                      <a:r>
                        <a:rPr lang="en-IN" sz="1050" u="sng" strike="noStrike" dirty="0">
                          <a:solidFill>
                            <a:schemeClr val="tx1"/>
                          </a:solidFill>
                          <a:effectLst/>
                          <a:hlinkClick r:id="rId3">
                            <a:extLst>
                              <a:ext uri="{A12FA001-AC4F-418D-AE19-62706E023703}">
                                <ahyp:hlinkClr xmlns:ahyp="http://schemas.microsoft.com/office/drawing/2018/hyperlinkcolor" val="tx"/>
                              </a:ext>
                            </a:extLst>
                          </a:hlinkClick>
                        </a:rPr>
                        <a:t> Mangers</a:t>
                      </a:r>
                      <a:endParaRPr lang="en-IN" sz="1050" b="0" i="0" u="sng" strike="noStrike" dirty="0">
                        <a:solidFill>
                          <a:schemeClr val="tx1"/>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Number of years working under current </a:t>
                      </a:r>
                      <a:r>
                        <a:rPr lang="en-US" sz="1050" u="none" strike="noStrike" dirty="0" err="1">
                          <a:effectLst/>
                        </a:rPr>
                        <a:t>Maneger</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950658626"/>
                  </a:ext>
                </a:extLst>
              </a:tr>
              <a:tr h="151274">
                <a:tc>
                  <a:txBody>
                    <a:bodyPr/>
                    <a:lstStyle/>
                    <a:p>
                      <a:pPr algn="l" fontAlgn="b"/>
                      <a:r>
                        <a:rPr lang="en-IN" sz="1050" u="none" strike="noStrike" dirty="0">
                          <a:effectLst/>
                        </a:rPr>
                        <a:t>Education</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IN" sz="1050" u="none" strike="noStrike" dirty="0" err="1">
                          <a:effectLst/>
                        </a:rPr>
                        <a:t>Lastest</a:t>
                      </a:r>
                      <a:r>
                        <a:rPr lang="en-IN" sz="1050" u="none" strike="noStrike" dirty="0">
                          <a:effectLst/>
                        </a:rPr>
                        <a:t> Education pursued</a:t>
                      </a:r>
                      <a:endParaRPr lang="en-IN"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599553172"/>
                  </a:ext>
                </a:extLst>
              </a:tr>
              <a:tr h="151274">
                <a:tc>
                  <a:txBody>
                    <a:bodyPr/>
                    <a:lstStyle/>
                    <a:p>
                      <a:pPr algn="l" fontAlgn="b"/>
                      <a:r>
                        <a:rPr lang="en-IN" sz="1050" u="none" strike="noStrike" dirty="0" err="1">
                          <a:effectLst/>
                        </a:rPr>
                        <a:t>EducationField</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IN" sz="1050" u="none" strike="noStrike" dirty="0" err="1">
                          <a:effectLst/>
                        </a:rPr>
                        <a:t>Fieldof</a:t>
                      </a:r>
                      <a:r>
                        <a:rPr lang="en-IN" sz="1050" u="none" strike="noStrike" dirty="0">
                          <a:effectLst/>
                        </a:rPr>
                        <a:t> education</a:t>
                      </a:r>
                      <a:endParaRPr lang="en-IN"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807598813"/>
                  </a:ext>
                </a:extLst>
              </a:tr>
              <a:tr h="151274">
                <a:tc>
                  <a:txBody>
                    <a:bodyPr/>
                    <a:lstStyle/>
                    <a:p>
                      <a:pPr algn="l" fontAlgn="b"/>
                      <a:r>
                        <a:rPr lang="en-IN" sz="1050" u="none" strike="noStrike" dirty="0" err="1">
                          <a:effectLst/>
                        </a:rPr>
                        <a:t>Employee_ID</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Employee Id in the </a:t>
                      </a:r>
                      <a:r>
                        <a:rPr lang="en-US" sz="1050" u="none" strike="noStrike" dirty="0" err="1">
                          <a:effectLst/>
                        </a:rPr>
                        <a:t>organisation</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143511453"/>
                  </a:ext>
                </a:extLst>
              </a:tr>
              <a:tr h="151274">
                <a:tc>
                  <a:txBody>
                    <a:bodyPr/>
                    <a:lstStyle/>
                    <a:p>
                      <a:pPr algn="l" fontAlgn="b"/>
                      <a:r>
                        <a:rPr lang="en-IN" sz="1050" u="none" strike="noStrike" dirty="0" err="1">
                          <a:effectLst/>
                        </a:rPr>
                        <a:t>Env_Satisfaction</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Environment Satisfaction of the employee 1- Low,2-Medium,3-High,4-Very High</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4050937902"/>
                  </a:ext>
                </a:extLst>
              </a:tr>
              <a:tr h="151274">
                <a:tc>
                  <a:txBody>
                    <a:bodyPr/>
                    <a:lstStyle/>
                    <a:p>
                      <a:pPr algn="l" fontAlgn="b"/>
                      <a:r>
                        <a:rPr lang="en-IN" sz="1050" u="none" strike="noStrike" dirty="0">
                          <a:effectLst/>
                        </a:rPr>
                        <a:t>Gender</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Gender of the Employee(Male /Female)</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335346352"/>
                  </a:ext>
                </a:extLst>
              </a:tr>
              <a:tr h="151274">
                <a:tc>
                  <a:txBody>
                    <a:bodyPr/>
                    <a:lstStyle/>
                    <a:p>
                      <a:pPr algn="l" fontAlgn="b"/>
                      <a:r>
                        <a:rPr lang="en-IN" sz="1050" u="none" strike="noStrike" dirty="0" err="1">
                          <a:effectLst/>
                        </a:rPr>
                        <a:t>HourlyRate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Amount that the employee has been paid for an hour</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493353605"/>
                  </a:ext>
                </a:extLst>
              </a:tr>
              <a:tr h="151274">
                <a:tc>
                  <a:txBody>
                    <a:bodyPr/>
                    <a:lstStyle/>
                    <a:p>
                      <a:pPr algn="l" fontAlgn="b"/>
                      <a:r>
                        <a:rPr lang="en-IN" sz="1050" u="none" strike="noStrike" dirty="0" err="1">
                          <a:effectLst/>
                        </a:rPr>
                        <a:t>Job_Involvement</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Involvement of the employee in the job 1- Low,2-Medium,3-High,4-Very High</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691688765"/>
                  </a:ext>
                </a:extLst>
              </a:tr>
              <a:tr h="151274">
                <a:tc>
                  <a:txBody>
                    <a:bodyPr/>
                    <a:lstStyle/>
                    <a:p>
                      <a:pPr algn="l" fontAlgn="b"/>
                      <a:r>
                        <a:rPr lang="en-IN" sz="1050" u="none" strike="noStrike" dirty="0" err="1">
                          <a:effectLst/>
                        </a:rPr>
                        <a:t>JobLevel</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Level of Job Role in the Company 1:5 -&gt; Lower level : Higher Level </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685377549"/>
                  </a:ext>
                </a:extLst>
              </a:tr>
              <a:tr h="151274">
                <a:tc>
                  <a:txBody>
                    <a:bodyPr/>
                    <a:lstStyle/>
                    <a:p>
                      <a:pPr algn="l" fontAlgn="b"/>
                      <a:r>
                        <a:rPr lang="en-IN" sz="1050" u="none" strike="noStrike" dirty="0" err="1">
                          <a:effectLst/>
                        </a:rPr>
                        <a:t>JobRole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The Role of the employee in a </a:t>
                      </a:r>
                      <a:r>
                        <a:rPr lang="en-US" sz="1050" u="none" strike="noStrike" dirty="0" err="1">
                          <a:effectLst/>
                        </a:rPr>
                        <a:t>perticular</a:t>
                      </a:r>
                      <a:r>
                        <a:rPr lang="en-US" sz="1050" u="none" strike="noStrike" dirty="0">
                          <a:effectLst/>
                        </a:rPr>
                        <a:t> department </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957100604"/>
                  </a:ext>
                </a:extLst>
              </a:tr>
              <a:tr h="151274">
                <a:tc>
                  <a:txBody>
                    <a:bodyPr/>
                    <a:lstStyle/>
                    <a:p>
                      <a:pPr algn="l" fontAlgn="b"/>
                      <a:r>
                        <a:rPr lang="en-IN" sz="1050" u="none" strike="noStrike" dirty="0">
                          <a:effectLst/>
                        </a:rPr>
                        <a:t>Job </a:t>
                      </a:r>
                      <a:r>
                        <a:rPr lang="en-IN" sz="1050" u="none" strike="noStrike" dirty="0" err="1">
                          <a:effectLst/>
                        </a:rPr>
                        <a:t>satisfac</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Job Satisfaction of the employee 1- Low,2-Medium,3-High,4-Very High</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798279248"/>
                  </a:ext>
                </a:extLst>
              </a:tr>
              <a:tr h="151274">
                <a:tc>
                  <a:txBody>
                    <a:bodyPr/>
                    <a:lstStyle/>
                    <a:p>
                      <a:pPr algn="l" fontAlgn="b"/>
                      <a:r>
                        <a:rPr lang="en-IN" sz="1050" u="none" strike="noStrike" dirty="0">
                          <a:effectLst/>
                        </a:rPr>
                        <a:t>Marital Status</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Marital Status of the Employee(Married/Single/Divorced)</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626134103"/>
                  </a:ext>
                </a:extLst>
              </a:tr>
              <a:tr h="151274">
                <a:tc>
                  <a:txBody>
                    <a:bodyPr/>
                    <a:lstStyle/>
                    <a:p>
                      <a:pPr algn="l" fontAlgn="b"/>
                      <a:r>
                        <a:rPr lang="en-IN" sz="1050" u="none" strike="noStrike" dirty="0">
                          <a:effectLst/>
                        </a:rPr>
                        <a:t>Monthly Income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Monthly Salary of the employee</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517373145"/>
                  </a:ext>
                </a:extLst>
              </a:tr>
              <a:tr h="151274">
                <a:tc>
                  <a:txBody>
                    <a:bodyPr/>
                    <a:lstStyle/>
                    <a:p>
                      <a:pPr algn="l" fontAlgn="b"/>
                      <a:r>
                        <a:rPr lang="en-IN" sz="1050" u="none" strike="noStrike" dirty="0">
                          <a:effectLst/>
                        </a:rPr>
                        <a:t>Company Changed</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No . Of companies employee has changed</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281880845"/>
                  </a:ext>
                </a:extLst>
              </a:tr>
              <a:tr h="151274">
                <a:tc>
                  <a:txBody>
                    <a:bodyPr/>
                    <a:lstStyle/>
                    <a:p>
                      <a:pPr algn="l" fontAlgn="b"/>
                      <a:r>
                        <a:rPr lang="en-IN" sz="1050" u="none" strike="noStrike" dirty="0">
                          <a:effectLst/>
                        </a:rPr>
                        <a:t>18Yrs</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Is the age of the employee 18Yrs above?(Y/N) [All employees are above 18]</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714789142"/>
                  </a:ext>
                </a:extLst>
              </a:tr>
              <a:tr h="151274">
                <a:tc>
                  <a:txBody>
                    <a:bodyPr/>
                    <a:lstStyle/>
                    <a:p>
                      <a:pPr algn="l" fontAlgn="b"/>
                      <a:r>
                        <a:rPr lang="en-IN" sz="1050" u="none" strike="noStrike" dirty="0">
                          <a:effectLst/>
                        </a:rPr>
                        <a:t>Over Time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Whether the employee has done over time?(Yes/No)</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788563787"/>
                  </a:ext>
                </a:extLst>
              </a:tr>
              <a:tr h="151274">
                <a:tc>
                  <a:txBody>
                    <a:bodyPr/>
                    <a:lstStyle/>
                    <a:p>
                      <a:pPr algn="l" fontAlgn="b"/>
                      <a:r>
                        <a:rPr lang="en-IN" sz="1050" u="none" strike="noStrike" dirty="0" err="1">
                          <a:effectLst/>
                        </a:rPr>
                        <a:t>PercentSalaryHike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Percentage of Salary Hiked of Employee</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536642903"/>
                  </a:ext>
                </a:extLst>
              </a:tr>
              <a:tr h="151274">
                <a:tc>
                  <a:txBody>
                    <a:bodyPr/>
                    <a:lstStyle/>
                    <a:p>
                      <a:pPr algn="l" fontAlgn="ctr"/>
                      <a:r>
                        <a:rPr lang="en-IN" sz="1050" u="none" strike="noStrike" dirty="0">
                          <a:effectLst/>
                        </a:rPr>
                        <a:t>Performance Rating </a:t>
                      </a:r>
                      <a:endParaRPr lang="en-IN" sz="1050" b="0" i="0" u="none" strike="noStrike" dirty="0">
                        <a:solidFill>
                          <a:srgbClr val="000000"/>
                        </a:solidFill>
                        <a:effectLst/>
                        <a:latin typeface="Calibri" panose="020F0502020204030204" pitchFamily="34" charset="0"/>
                      </a:endParaRPr>
                    </a:p>
                  </a:txBody>
                  <a:tcPr marL="3417" marR="3417" marT="3417" marB="0" anchor="ctr"/>
                </a:tc>
                <a:tc>
                  <a:txBody>
                    <a:bodyPr/>
                    <a:lstStyle/>
                    <a:p>
                      <a:pPr algn="l" fontAlgn="b"/>
                      <a:r>
                        <a:rPr lang="en-US" sz="1050" u="none" strike="noStrike" dirty="0">
                          <a:effectLst/>
                        </a:rPr>
                        <a:t>Rating the Performance of the employee  :1- Low,2-Medium,3-High,4-Very High</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359521859"/>
                  </a:ext>
                </a:extLst>
              </a:tr>
              <a:tr h="151274">
                <a:tc>
                  <a:txBody>
                    <a:bodyPr/>
                    <a:lstStyle/>
                    <a:p>
                      <a:pPr algn="l" fontAlgn="ctr"/>
                      <a:r>
                        <a:rPr lang="en-IN" sz="1050" u="none" strike="noStrike" dirty="0">
                          <a:effectLst/>
                        </a:rPr>
                        <a:t>Relationship Satisfaction </a:t>
                      </a:r>
                      <a:endParaRPr lang="en-IN" sz="1050" b="0" i="0" u="none" strike="noStrike" dirty="0">
                        <a:solidFill>
                          <a:srgbClr val="000000"/>
                        </a:solidFill>
                        <a:effectLst/>
                        <a:latin typeface="Calibri" panose="020F0502020204030204" pitchFamily="34" charset="0"/>
                      </a:endParaRPr>
                    </a:p>
                  </a:txBody>
                  <a:tcPr marL="3417" marR="3417" marT="3417" marB="0" anchor="ctr"/>
                </a:tc>
                <a:tc>
                  <a:txBody>
                    <a:bodyPr/>
                    <a:lstStyle/>
                    <a:p>
                      <a:pPr algn="l" fontAlgn="b"/>
                      <a:r>
                        <a:rPr lang="en-US" sz="1050" u="none" strike="noStrike" dirty="0">
                          <a:effectLst/>
                        </a:rPr>
                        <a:t>Relationship Satisfaction of the employee 1- Low,2-Medium,3-High,4-Very High</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606539758"/>
                  </a:ext>
                </a:extLst>
              </a:tr>
              <a:tr h="243816">
                <a:tc>
                  <a:txBody>
                    <a:bodyPr/>
                    <a:lstStyle/>
                    <a:p>
                      <a:pPr algn="l" fontAlgn="b"/>
                      <a:r>
                        <a:rPr lang="en-IN" sz="1050" u="none" strike="noStrike" dirty="0">
                          <a:effectLst/>
                        </a:rPr>
                        <a:t>Standard Hours</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Standard hours is the number of hours of production time that should have been used during an accounting period</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966545612"/>
                  </a:ext>
                </a:extLst>
              </a:tr>
              <a:tr h="243816">
                <a:tc>
                  <a:txBody>
                    <a:bodyPr/>
                    <a:lstStyle/>
                    <a:p>
                      <a:pPr algn="l" fontAlgn="b"/>
                      <a:r>
                        <a:rPr lang="en-IN" sz="1050" u="none" strike="noStrike" dirty="0">
                          <a:effectLst/>
                        </a:rPr>
                        <a:t>Stock Option Level</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stock option Level is a type of equity compensation granted by company to their employees(0,1,2,3)</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526138475"/>
                  </a:ext>
                </a:extLst>
              </a:tr>
              <a:tr h="151274">
                <a:tc>
                  <a:txBody>
                    <a:bodyPr/>
                    <a:lstStyle/>
                    <a:p>
                      <a:pPr algn="l" fontAlgn="b"/>
                      <a:r>
                        <a:rPr lang="en-IN" sz="1050" u="none" strike="noStrike" dirty="0">
                          <a:effectLst/>
                        </a:rPr>
                        <a:t>Total Working Years</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Number of Years the employee has been working from</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041534800"/>
                  </a:ext>
                </a:extLst>
              </a:tr>
              <a:tr h="151274">
                <a:tc>
                  <a:txBody>
                    <a:bodyPr/>
                    <a:lstStyle/>
                    <a:p>
                      <a:pPr algn="l" fontAlgn="b"/>
                      <a:r>
                        <a:rPr lang="en-IN" sz="1050" u="none" strike="noStrike" dirty="0">
                          <a:effectLst/>
                        </a:rPr>
                        <a:t>Training time spent</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Number of months they have received training from the Company</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4038932251"/>
                  </a:ext>
                </a:extLst>
              </a:tr>
              <a:tr h="151274">
                <a:tc>
                  <a:txBody>
                    <a:bodyPr/>
                    <a:lstStyle/>
                    <a:p>
                      <a:pPr algn="l" fontAlgn="ctr"/>
                      <a:r>
                        <a:rPr lang="en-IN" sz="1050" u="none" strike="noStrike" dirty="0">
                          <a:effectLst/>
                        </a:rPr>
                        <a:t>Work </a:t>
                      </a:r>
                      <a:r>
                        <a:rPr lang="en-IN" sz="1050" u="none" strike="noStrike" dirty="0" err="1">
                          <a:effectLst/>
                        </a:rPr>
                        <a:t>LifeBalance</a:t>
                      </a:r>
                      <a:endParaRPr lang="en-IN" sz="1050" b="0" i="0" u="none" strike="noStrike" dirty="0">
                        <a:solidFill>
                          <a:srgbClr val="000000"/>
                        </a:solidFill>
                        <a:effectLst/>
                        <a:latin typeface="Calibri" panose="020F0502020204030204" pitchFamily="34" charset="0"/>
                      </a:endParaRPr>
                    </a:p>
                  </a:txBody>
                  <a:tcPr marL="3417" marR="3417" marT="3417" marB="0" anchor="ctr"/>
                </a:tc>
                <a:tc>
                  <a:txBody>
                    <a:bodyPr/>
                    <a:lstStyle/>
                    <a:p>
                      <a:pPr algn="l" fontAlgn="b"/>
                      <a:r>
                        <a:rPr lang="en-US" sz="1050" u="none" strike="noStrike" dirty="0">
                          <a:effectLst/>
                        </a:rPr>
                        <a:t>Work life Balance : 1-Bad,2-Good,3-Better,4-Best</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063316390"/>
                  </a:ext>
                </a:extLst>
              </a:tr>
              <a:tr h="151274">
                <a:tc>
                  <a:txBody>
                    <a:bodyPr/>
                    <a:lstStyle/>
                    <a:p>
                      <a:pPr algn="l" fontAlgn="b"/>
                      <a:r>
                        <a:rPr lang="en-IN" sz="1050" u="none" strike="noStrike" dirty="0">
                          <a:effectLst/>
                        </a:rPr>
                        <a:t>Years @company</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Number of Years of the employee </a:t>
                      </a:r>
                      <a:r>
                        <a:rPr lang="en-US" sz="1050" u="none" strike="noStrike" dirty="0" err="1">
                          <a:effectLst/>
                        </a:rPr>
                        <a:t>assosiated</a:t>
                      </a:r>
                      <a:r>
                        <a:rPr lang="en-US" sz="1050" u="none" strike="noStrike" dirty="0">
                          <a:effectLst/>
                        </a:rPr>
                        <a:t> with this Company</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1665110037"/>
                  </a:ext>
                </a:extLst>
              </a:tr>
              <a:tr h="151274">
                <a:tc>
                  <a:txBody>
                    <a:bodyPr/>
                    <a:lstStyle/>
                    <a:p>
                      <a:pPr algn="l" fontAlgn="b"/>
                      <a:r>
                        <a:rPr lang="en-IN" sz="1050" u="sng" strike="noStrike" dirty="0" err="1">
                          <a:solidFill>
                            <a:schemeClr val="tx1"/>
                          </a:solidFill>
                          <a:effectLst/>
                          <a:hlinkClick r:id="rId4">
                            <a:extLst>
                              <a:ext uri="{A12FA001-AC4F-418D-AE19-62706E023703}">
                                <ahyp:hlinkClr xmlns:ahyp="http://schemas.microsoft.com/office/drawing/2018/hyperlinkcolor" val="tx"/>
                              </a:ext>
                            </a:extLst>
                          </a:hlinkClick>
                        </a:rPr>
                        <a:t>Years@Current</a:t>
                      </a:r>
                      <a:r>
                        <a:rPr lang="en-IN" sz="1050" u="sng" strike="noStrike" dirty="0">
                          <a:solidFill>
                            <a:schemeClr val="tx1"/>
                          </a:solidFill>
                          <a:effectLst/>
                          <a:hlinkClick r:id="rId4">
                            <a:extLst>
                              <a:ext uri="{A12FA001-AC4F-418D-AE19-62706E023703}">
                                <ahyp:hlinkClr xmlns:ahyp="http://schemas.microsoft.com/office/drawing/2018/hyperlinkcolor" val="tx"/>
                              </a:ext>
                            </a:extLst>
                          </a:hlinkClick>
                        </a:rPr>
                        <a:t> role</a:t>
                      </a:r>
                      <a:endParaRPr lang="en-IN" sz="1050" b="0" i="0" u="sng" strike="noStrike" dirty="0">
                        <a:solidFill>
                          <a:schemeClr val="tx1"/>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Number of Years the employee has been working in the current role in this company</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015023661"/>
                  </a:ext>
                </a:extLst>
              </a:tr>
              <a:tr h="201238">
                <a:tc>
                  <a:txBody>
                    <a:bodyPr/>
                    <a:lstStyle/>
                    <a:p>
                      <a:pPr algn="l" fontAlgn="b"/>
                      <a:r>
                        <a:rPr lang="en-IN" sz="1050" u="none" strike="noStrike" dirty="0" err="1">
                          <a:effectLst/>
                        </a:rPr>
                        <a:t>BusinessTravel</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Travel History of the employee related to business: (Non-Travel, Travel-Frequently, Travel rarely)</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303913879"/>
                  </a:ext>
                </a:extLst>
              </a:tr>
              <a:tr h="243816">
                <a:tc>
                  <a:txBody>
                    <a:bodyPr/>
                    <a:lstStyle/>
                    <a:p>
                      <a:pPr algn="l" fontAlgn="b"/>
                      <a:r>
                        <a:rPr lang="en-IN" sz="1050" u="none" strike="noStrike" dirty="0">
                          <a:effectLst/>
                        </a:rPr>
                        <a:t>Dept</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The Department of the employee that is currently working in the company ( Human Resources , Research &amp; Development ,Sales </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3413348210"/>
                  </a:ext>
                </a:extLst>
              </a:tr>
              <a:tr h="151274">
                <a:tc>
                  <a:txBody>
                    <a:bodyPr/>
                    <a:lstStyle/>
                    <a:p>
                      <a:pPr algn="l" fontAlgn="b"/>
                      <a:r>
                        <a:rPr lang="en-IN" sz="1050" u="none" strike="noStrike" dirty="0" err="1">
                          <a:effectLst/>
                        </a:rPr>
                        <a:t>Travel_distance</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The travel Distance from Work place to Home of an employee</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209655252"/>
                  </a:ext>
                </a:extLst>
              </a:tr>
              <a:tr h="151274">
                <a:tc>
                  <a:txBody>
                    <a:bodyPr/>
                    <a:lstStyle/>
                    <a:p>
                      <a:pPr algn="l" fontAlgn="b"/>
                      <a:r>
                        <a:rPr lang="en-IN" sz="1050" u="none" strike="noStrike" dirty="0">
                          <a:effectLst/>
                        </a:rPr>
                        <a:t>Attrition</a:t>
                      </a:r>
                      <a:endParaRPr lang="en-IN" sz="1050" b="0" i="0" u="none" strike="noStrike" dirty="0">
                        <a:solidFill>
                          <a:srgbClr val="000000"/>
                        </a:solidFill>
                        <a:effectLst/>
                        <a:latin typeface="Calibri" panose="020F0502020204030204" pitchFamily="34" charset="0"/>
                      </a:endParaRPr>
                    </a:p>
                  </a:txBody>
                  <a:tcPr marL="3417" marR="3417" marT="3417" marB="0" anchor="b"/>
                </a:tc>
                <a:tc>
                  <a:txBody>
                    <a:bodyPr/>
                    <a:lstStyle/>
                    <a:p>
                      <a:pPr algn="l" fontAlgn="b"/>
                      <a:r>
                        <a:rPr lang="en-US" sz="1050" u="none" strike="noStrike" dirty="0">
                          <a:effectLst/>
                        </a:rPr>
                        <a:t>Attrition of the employee(Yes/No)</a:t>
                      </a:r>
                      <a:endParaRPr lang="en-US" sz="1050" b="0" i="0" u="none" strike="noStrike" dirty="0">
                        <a:solidFill>
                          <a:srgbClr val="000000"/>
                        </a:solidFill>
                        <a:effectLst/>
                        <a:latin typeface="Calibri" panose="020F0502020204030204" pitchFamily="34" charset="0"/>
                      </a:endParaRPr>
                    </a:p>
                  </a:txBody>
                  <a:tcPr marL="3417" marR="3417" marT="3417" marB="0" anchor="b"/>
                </a:tc>
                <a:extLst>
                  <a:ext uri="{0D108BD9-81ED-4DB2-BD59-A6C34878D82A}">
                    <a16:rowId xmlns:a16="http://schemas.microsoft.com/office/drawing/2014/main" val="883836189"/>
                  </a:ext>
                </a:extLst>
              </a:tr>
            </a:tbl>
          </a:graphicData>
        </a:graphic>
      </p:graphicFrame>
    </p:spTree>
    <p:extLst>
      <p:ext uri="{BB962C8B-B14F-4D97-AF65-F5344CB8AC3E}">
        <p14:creationId xmlns:p14="http://schemas.microsoft.com/office/powerpoint/2010/main" val="184852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Exploratory Data Analysis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681928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Univariate Analysis Categorical Variables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8127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6">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9E9491D3-0DCE-4205-AD31-0683E3801E96}"/>
              </a:ext>
            </a:extLst>
          </p:cNvPr>
          <p:cNvPicPr>
            <a:picLocks noChangeAspect="1"/>
          </p:cNvPicPr>
          <p:nvPr/>
        </p:nvPicPr>
        <p:blipFill>
          <a:blip r:embed="rId3"/>
          <a:stretch>
            <a:fillRect/>
          </a:stretch>
        </p:blipFill>
        <p:spPr>
          <a:xfrm>
            <a:off x="1810351" y="965200"/>
            <a:ext cx="3029850" cy="2060298"/>
          </a:xfrm>
          <a:prstGeom prst="rect">
            <a:avLst/>
          </a:prstGeom>
        </p:spPr>
      </p:pic>
      <p:sp>
        <p:nvSpPr>
          <p:cNvPr id="111" name="Rectangle 110">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A40E7941-0911-4D9D-95F1-9E607979FCE3}"/>
              </a:ext>
            </a:extLst>
          </p:cNvPr>
          <p:cNvPicPr>
            <a:picLocks noChangeAspect="1"/>
          </p:cNvPicPr>
          <p:nvPr/>
        </p:nvPicPr>
        <p:blipFill>
          <a:blip r:embed="rId4"/>
          <a:stretch>
            <a:fillRect/>
          </a:stretch>
        </p:blipFill>
        <p:spPr>
          <a:xfrm>
            <a:off x="7324851" y="965200"/>
            <a:ext cx="3063640" cy="2060298"/>
          </a:xfrm>
          <a:prstGeom prst="rect">
            <a:avLst/>
          </a:prstGeom>
        </p:spPr>
      </p:pic>
      <p:sp>
        <p:nvSpPr>
          <p:cNvPr id="113" name="Rectangle 112">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bar chart&#10;&#10;Description automatically generated">
            <a:extLst>
              <a:ext uri="{FF2B5EF4-FFF2-40B4-BE49-F238E27FC236}">
                <a16:creationId xmlns:a16="http://schemas.microsoft.com/office/drawing/2014/main" id="{D1C5404B-F42D-4C91-BE25-33EC639903B4}"/>
              </a:ext>
            </a:extLst>
          </p:cNvPr>
          <p:cNvPicPr>
            <a:picLocks noChangeAspect="1"/>
          </p:cNvPicPr>
          <p:nvPr/>
        </p:nvPicPr>
        <p:blipFill>
          <a:blip r:embed="rId5"/>
          <a:stretch>
            <a:fillRect/>
          </a:stretch>
        </p:blipFill>
        <p:spPr>
          <a:xfrm>
            <a:off x="1783096" y="3836247"/>
            <a:ext cx="3098192" cy="2060298"/>
          </a:xfrm>
          <a:prstGeom prst="rect">
            <a:avLst/>
          </a:prstGeom>
        </p:spPr>
      </p:pic>
      <p:sp>
        <p:nvSpPr>
          <p:cNvPr id="115" name="Rectangle 114">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ar chart&#10;&#10;Description automatically generated">
            <a:extLst>
              <a:ext uri="{FF2B5EF4-FFF2-40B4-BE49-F238E27FC236}">
                <a16:creationId xmlns:a16="http://schemas.microsoft.com/office/drawing/2014/main" id="{CC934900-7676-4EBA-98B9-4D9AEBFE81F0}"/>
              </a:ext>
            </a:extLst>
          </p:cNvPr>
          <p:cNvPicPr>
            <a:picLocks noChangeAspect="1"/>
          </p:cNvPicPr>
          <p:nvPr/>
        </p:nvPicPr>
        <p:blipFill>
          <a:blip r:embed="rId6"/>
          <a:stretch>
            <a:fillRect/>
          </a:stretch>
        </p:blipFill>
        <p:spPr>
          <a:xfrm>
            <a:off x="7247063" y="3836247"/>
            <a:ext cx="3219215" cy="2060298"/>
          </a:xfrm>
          <a:prstGeom prst="rect">
            <a:avLst/>
          </a:prstGeom>
        </p:spPr>
      </p:pic>
    </p:spTree>
    <p:extLst>
      <p:ext uri="{BB962C8B-B14F-4D97-AF65-F5344CB8AC3E}">
        <p14:creationId xmlns:p14="http://schemas.microsoft.com/office/powerpoint/2010/main" val="121017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Rectangle 117">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FEF28208-05F5-450E-B6AF-CB25735768D3}"/>
              </a:ext>
            </a:extLst>
          </p:cNvPr>
          <p:cNvPicPr>
            <a:picLocks noChangeAspect="1"/>
          </p:cNvPicPr>
          <p:nvPr/>
        </p:nvPicPr>
        <p:blipFill>
          <a:blip r:embed="rId3"/>
          <a:stretch>
            <a:fillRect/>
          </a:stretch>
        </p:blipFill>
        <p:spPr>
          <a:xfrm>
            <a:off x="1804760" y="965200"/>
            <a:ext cx="3041031" cy="2060298"/>
          </a:xfrm>
          <a:prstGeom prst="rect">
            <a:avLst/>
          </a:prstGeom>
        </p:spPr>
      </p:pic>
      <p:sp>
        <p:nvSpPr>
          <p:cNvPr id="122" name="Rectangle 121">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52442DCF-1BFA-4935-A1AB-260C92B18506}"/>
              </a:ext>
            </a:extLst>
          </p:cNvPr>
          <p:cNvPicPr>
            <a:picLocks noChangeAspect="1"/>
          </p:cNvPicPr>
          <p:nvPr/>
        </p:nvPicPr>
        <p:blipFill>
          <a:blip r:embed="rId4"/>
          <a:stretch>
            <a:fillRect/>
          </a:stretch>
        </p:blipFill>
        <p:spPr>
          <a:xfrm>
            <a:off x="7301728" y="965200"/>
            <a:ext cx="3109885" cy="2060298"/>
          </a:xfrm>
          <a:prstGeom prst="rect">
            <a:avLst/>
          </a:prstGeom>
        </p:spPr>
      </p:pic>
      <p:sp>
        <p:nvSpPr>
          <p:cNvPr id="124" name="Rectangle 123">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10;&#10;Description automatically generated">
            <a:extLst>
              <a:ext uri="{FF2B5EF4-FFF2-40B4-BE49-F238E27FC236}">
                <a16:creationId xmlns:a16="http://schemas.microsoft.com/office/drawing/2014/main" id="{F2C0A015-B068-4130-9A92-8886F541589A}"/>
              </a:ext>
            </a:extLst>
          </p:cNvPr>
          <p:cNvPicPr>
            <a:picLocks noChangeAspect="1"/>
          </p:cNvPicPr>
          <p:nvPr/>
        </p:nvPicPr>
        <p:blipFill>
          <a:blip r:embed="rId5"/>
          <a:stretch>
            <a:fillRect/>
          </a:stretch>
        </p:blipFill>
        <p:spPr>
          <a:xfrm>
            <a:off x="1777249" y="3836247"/>
            <a:ext cx="3109885" cy="2060298"/>
          </a:xfrm>
          <a:prstGeom prst="rect">
            <a:avLst/>
          </a:prstGeom>
        </p:spPr>
      </p:pic>
      <p:sp>
        <p:nvSpPr>
          <p:cNvPr id="126" name="Rectangle 125">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 bar chart&#10;&#10;Description automatically generated">
            <a:extLst>
              <a:ext uri="{FF2B5EF4-FFF2-40B4-BE49-F238E27FC236}">
                <a16:creationId xmlns:a16="http://schemas.microsoft.com/office/drawing/2014/main" id="{31CE8645-2671-4189-B50B-93F3C1C76E89}"/>
              </a:ext>
            </a:extLst>
          </p:cNvPr>
          <p:cNvPicPr>
            <a:picLocks noChangeAspect="1"/>
          </p:cNvPicPr>
          <p:nvPr/>
        </p:nvPicPr>
        <p:blipFill>
          <a:blip r:embed="rId6"/>
          <a:stretch>
            <a:fillRect/>
          </a:stretch>
        </p:blipFill>
        <p:spPr>
          <a:xfrm>
            <a:off x="7289904" y="3836247"/>
            <a:ext cx="3133533" cy="2060298"/>
          </a:xfrm>
          <a:prstGeom prst="rect">
            <a:avLst/>
          </a:prstGeom>
        </p:spPr>
      </p:pic>
    </p:spTree>
    <p:extLst>
      <p:ext uri="{BB962C8B-B14F-4D97-AF65-F5344CB8AC3E}">
        <p14:creationId xmlns:p14="http://schemas.microsoft.com/office/powerpoint/2010/main" val="2475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Bivariate Analysis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02741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8">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0">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bar chart&#10;&#10;Description automatically generated">
            <a:extLst>
              <a:ext uri="{FF2B5EF4-FFF2-40B4-BE49-F238E27FC236}">
                <a16:creationId xmlns:a16="http://schemas.microsoft.com/office/drawing/2014/main" id="{D7EB284F-614D-4D81-BFD7-1E76CB434A02}"/>
              </a:ext>
            </a:extLst>
          </p:cNvPr>
          <p:cNvPicPr>
            <a:picLocks noChangeAspect="1"/>
          </p:cNvPicPr>
          <p:nvPr/>
        </p:nvPicPr>
        <p:blipFill>
          <a:blip r:embed="rId3"/>
          <a:stretch>
            <a:fillRect/>
          </a:stretch>
        </p:blipFill>
        <p:spPr>
          <a:xfrm>
            <a:off x="622549" y="862695"/>
            <a:ext cx="3122143" cy="2037197"/>
          </a:xfrm>
          <a:prstGeom prst="rect">
            <a:avLst/>
          </a:prstGeom>
        </p:spPr>
      </p:pic>
      <p:sp>
        <p:nvSpPr>
          <p:cNvPr id="36" name="Rectangle 22">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FCC75A05-4266-4DB6-82BF-3EEBC748942F}"/>
              </a:ext>
            </a:extLst>
          </p:cNvPr>
          <p:cNvPicPr>
            <a:picLocks noChangeAspect="1"/>
          </p:cNvPicPr>
          <p:nvPr/>
        </p:nvPicPr>
        <p:blipFill>
          <a:blip r:embed="rId4"/>
          <a:stretch>
            <a:fillRect/>
          </a:stretch>
        </p:blipFill>
        <p:spPr>
          <a:xfrm>
            <a:off x="8313518" y="831681"/>
            <a:ext cx="3252903" cy="2106254"/>
          </a:xfrm>
          <a:prstGeom prst="rect">
            <a:avLst/>
          </a:prstGeom>
        </p:spPr>
      </p:pic>
      <p:sp>
        <p:nvSpPr>
          <p:cNvPr id="38" name="Rectangle 24">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 bar chart&#10;&#10;Description automatically generated">
            <a:extLst>
              <a:ext uri="{FF2B5EF4-FFF2-40B4-BE49-F238E27FC236}">
                <a16:creationId xmlns:a16="http://schemas.microsoft.com/office/drawing/2014/main" id="{E85DCF1F-878D-45C0-967A-106A4D801A86}"/>
              </a:ext>
            </a:extLst>
          </p:cNvPr>
          <p:cNvPicPr>
            <a:picLocks noChangeAspect="1"/>
          </p:cNvPicPr>
          <p:nvPr/>
        </p:nvPicPr>
        <p:blipFill>
          <a:blip r:embed="rId5"/>
          <a:stretch>
            <a:fillRect/>
          </a:stretch>
        </p:blipFill>
        <p:spPr>
          <a:xfrm>
            <a:off x="622549" y="3943854"/>
            <a:ext cx="3104943" cy="2080310"/>
          </a:xfrm>
          <a:prstGeom prst="rect">
            <a:avLst/>
          </a:prstGeom>
        </p:spPr>
      </p:pic>
      <p:sp>
        <p:nvSpPr>
          <p:cNvPr id="39" name="Rectangle 26">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1024E039-3751-47EC-8384-86608C41D534}"/>
              </a:ext>
            </a:extLst>
          </p:cNvPr>
          <p:cNvPicPr>
            <a:picLocks noChangeAspect="1"/>
          </p:cNvPicPr>
          <p:nvPr/>
        </p:nvPicPr>
        <p:blipFill>
          <a:blip r:embed="rId6"/>
          <a:stretch>
            <a:fillRect/>
          </a:stretch>
        </p:blipFill>
        <p:spPr>
          <a:xfrm>
            <a:off x="4381676" y="2305646"/>
            <a:ext cx="3252903" cy="2260767"/>
          </a:xfrm>
          <a:prstGeom prst="rect">
            <a:avLst/>
          </a:prstGeom>
        </p:spPr>
      </p:pic>
      <p:sp>
        <p:nvSpPr>
          <p:cNvPr id="40" name="Rectangle 28">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hart, bar chart&#10;&#10;Description automatically generated">
            <a:extLst>
              <a:ext uri="{FF2B5EF4-FFF2-40B4-BE49-F238E27FC236}">
                <a16:creationId xmlns:a16="http://schemas.microsoft.com/office/drawing/2014/main" id="{CD92ABB0-3D01-42DB-8807-B27C9CF3FAA1}"/>
              </a:ext>
            </a:extLst>
          </p:cNvPr>
          <p:cNvPicPr>
            <a:picLocks noChangeAspect="1"/>
          </p:cNvPicPr>
          <p:nvPr/>
        </p:nvPicPr>
        <p:blipFill>
          <a:blip r:embed="rId7"/>
          <a:stretch>
            <a:fillRect/>
          </a:stretch>
        </p:blipFill>
        <p:spPr>
          <a:xfrm>
            <a:off x="8313518" y="3946595"/>
            <a:ext cx="3252903" cy="2081858"/>
          </a:xfrm>
          <a:prstGeom prst="rect">
            <a:avLst/>
          </a:prstGeom>
        </p:spPr>
      </p:pic>
      <p:sp>
        <p:nvSpPr>
          <p:cNvPr id="28" name="TextBox 27">
            <a:extLst>
              <a:ext uri="{FF2B5EF4-FFF2-40B4-BE49-F238E27FC236}">
                <a16:creationId xmlns:a16="http://schemas.microsoft.com/office/drawing/2014/main" id="{3B715389-171F-4213-8EC6-788FD9833EF6}"/>
              </a:ext>
            </a:extLst>
          </p:cNvPr>
          <p:cNvSpPr txBox="1"/>
          <p:nvPr/>
        </p:nvSpPr>
        <p:spPr>
          <a:xfrm>
            <a:off x="4153746" y="1198880"/>
            <a:ext cx="3884507" cy="523220"/>
          </a:xfrm>
          <a:prstGeom prst="rect">
            <a:avLst/>
          </a:prstGeom>
          <a:noFill/>
        </p:spPr>
        <p:txBody>
          <a:bodyPr wrap="square" rtlCol="0">
            <a:spAutoFit/>
          </a:bodyPr>
          <a:lstStyle/>
          <a:p>
            <a:pPr algn="ctr"/>
            <a:r>
              <a:rPr lang="en-US" sz="2800" dirty="0"/>
              <a:t>Over Time Analysis </a:t>
            </a:r>
            <a:endParaRPr lang="en-IN" sz="2800" dirty="0"/>
          </a:p>
        </p:txBody>
      </p:sp>
    </p:spTree>
    <p:extLst>
      <p:ext uri="{BB962C8B-B14F-4D97-AF65-F5344CB8AC3E}">
        <p14:creationId xmlns:p14="http://schemas.microsoft.com/office/powerpoint/2010/main" val="148864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Content</a:t>
            </a:r>
          </a:p>
        </p:txBody>
      </p:sp>
      <p:sp>
        <p:nvSpPr>
          <p:cNvPr id="3" name="Content Placeholder 2"/>
          <p:cNvSpPr>
            <a:spLocks noGrp="1"/>
          </p:cNvSpPr>
          <p:nvPr>
            <p:ph idx="1"/>
          </p:nvPr>
        </p:nvSpPr>
        <p:spPr>
          <a:ln>
            <a:noFill/>
          </a:ln>
        </p:spPr>
        <p:txBody>
          <a:bodyPr>
            <a:normAutofit fontScale="92500" lnSpcReduction="20000"/>
          </a:bodyPr>
          <a:lstStyle/>
          <a:p>
            <a:r>
              <a:rPr lang="en-US" dirty="0"/>
              <a:t>Objective</a:t>
            </a:r>
          </a:p>
          <a:p>
            <a:r>
              <a:rPr lang="en-US" dirty="0"/>
              <a:t>Executive Summary and key findings</a:t>
            </a:r>
          </a:p>
          <a:p>
            <a:r>
              <a:rPr lang="en-US" dirty="0"/>
              <a:t>Data Summary and Pre-processing</a:t>
            </a:r>
          </a:p>
          <a:p>
            <a:r>
              <a:rPr lang="en-US" dirty="0"/>
              <a:t>Exploratory Data Analysis</a:t>
            </a:r>
          </a:p>
          <a:p>
            <a:r>
              <a:rPr lang="en-US" dirty="0"/>
              <a:t>Feature Engineering &amp; Data Preparation</a:t>
            </a:r>
          </a:p>
          <a:p>
            <a:r>
              <a:rPr lang="en-US" dirty="0"/>
              <a:t>Hypothesis Testing</a:t>
            </a:r>
          </a:p>
          <a:p>
            <a:r>
              <a:rPr lang="en-US" dirty="0"/>
              <a:t>Predictive Modelling and Evaluation</a:t>
            </a:r>
          </a:p>
          <a:p>
            <a:r>
              <a:rPr lang="en-US" dirty="0"/>
              <a:t>Conclusion and Recommendation</a:t>
            </a:r>
          </a:p>
          <a:p>
            <a:endParaRPr lang="en-US" dirty="0"/>
          </a:p>
        </p:txBody>
      </p:sp>
      <p:pic>
        <p:nvPicPr>
          <p:cNvPr id="6" name="Picture 5" descr="A picture containing text, clipart, vector graphics&#10;&#10;Description automatically generated">
            <a:extLst>
              <a:ext uri="{FF2B5EF4-FFF2-40B4-BE49-F238E27FC236}">
                <a16:creationId xmlns:a16="http://schemas.microsoft.com/office/drawing/2014/main" id="{20F272F8-0F72-4ADC-ABF2-ABC162B5FD72}"/>
              </a:ext>
            </a:extLst>
          </p:cNvPr>
          <p:cNvPicPr>
            <a:picLocks noChangeAspect="1"/>
          </p:cNvPicPr>
          <p:nvPr/>
        </p:nvPicPr>
        <p:blipFill>
          <a:blip r:embed="rId2"/>
          <a:stretch>
            <a:fillRect/>
          </a:stretch>
        </p:blipFill>
        <p:spPr>
          <a:xfrm>
            <a:off x="6985592" y="3115338"/>
            <a:ext cx="3553637" cy="1998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4949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238" name="Group 214">
            <a:extLst>
              <a:ext uri="{FF2B5EF4-FFF2-40B4-BE49-F238E27FC236}">
                <a16:creationId xmlns:a16="http://schemas.microsoft.com/office/drawing/2014/main" id="{3FEEE78B-6EC9-4EE6-B42A-C56FE0583E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16" name="Picture 215">
              <a:extLst>
                <a:ext uri="{FF2B5EF4-FFF2-40B4-BE49-F238E27FC236}">
                  <a16:creationId xmlns:a16="http://schemas.microsoft.com/office/drawing/2014/main" id="{2989D3D0-25DB-4F46-A08D-5FA66FBFDF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7" name="Rectangle 216">
              <a:extLst>
                <a:ext uri="{FF2B5EF4-FFF2-40B4-BE49-F238E27FC236}">
                  <a16:creationId xmlns:a16="http://schemas.microsoft.com/office/drawing/2014/main" id="{82F2E3AD-002C-47F6-A7F8-7D07CE2BA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18" name="Picture 217">
              <a:extLst>
                <a:ext uri="{FF2B5EF4-FFF2-40B4-BE49-F238E27FC236}">
                  <a16:creationId xmlns:a16="http://schemas.microsoft.com/office/drawing/2014/main" id="{9F26D44A-571B-4B37-B312-F1EB96D0778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19" name="Picture 218">
              <a:extLst>
                <a:ext uri="{FF2B5EF4-FFF2-40B4-BE49-F238E27FC236}">
                  <a16:creationId xmlns:a16="http://schemas.microsoft.com/office/drawing/2014/main" id="{8912A71A-A72B-4A6F-92A9-2B170CE4224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39" name="Straight Connector 220">
            <a:extLst>
              <a:ext uri="{FF2B5EF4-FFF2-40B4-BE49-F238E27FC236}">
                <a16:creationId xmlns:a16="http://schemas.microsoft.com/office/drawing/2014/main" id="{A82A5FDC-0CB0-426A-A974-5B7A646F2E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40" name="Group 222">
            <a:extLst>
              <a:ext uri="{FF2B5EF4-FFF2-40B4-BE49-F238E27FC236}">
                <a16:creationId xmlns:a16="http://schemas.microsoft.com/office/drawing/2014/main" id="{46EE4FB9-7E41-4891-95F4-17C1C7506E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4" name="Picture 223">
              <a:extLst>
                <a:ext uri="{FF2B5EF4-FFF2-40B4-BE49-F238E27FC236}">
                  <a16:creationId xmlns:a16="http://schemas.microsoft.com/office/drawing/2014/main" id="{26ADBD52-015C-4720-81DC-DF7B74FEE9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1" name="Rectangle 224">
              <a:extLst>
                <a:ext uri="{FF2B5EF4-FFF2-40B4-BE49-F238E27FC236}">
                  <a16:creationId xmlns:a16="http://schemas.microsoft.com/office/drawing/2014/main" id="{5C11B5BC-8312-4E22-BD1C-DBBC0FB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6" name="Picture 225">
              <a:extLst>
                <a:ext uri="{FF2B5EF4-FFF2-40B4-BE49-F238E27FC236}">
                  <a16:creationId xmlns:a16="http://schemas.microsoft.com/office/drawing/2014/main" id="{27BA03B2-5DC4-462E-BA8D-2749C7B6CF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7" name="Picture 226">
              <a:extLst>
                <a:ext uri="{FF2B5EF4-FFF2-40B4-BE49-F238E27FC236}">
                  <a16:creationId xmlns:a16="http://schemas.microsoft.com/office/drawing/2014/main" id="{F74C0211-75AA-454E-98D5-B47CB2911A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1102619" y="3992371"/>
            <a:ext cx="9989677" cy="1186515"/>
          </a:xfrm>
        </p:spPr>
        <p:txBody>
          <a:bodyPr vert="horz" lIns="91440" tIns="45720" rIns="91440" bIns="45720" rtlCol="0" anchor="b">
            <a:normAutofit/>
          </a:bodyPr>
          <a:lstStyle/>
          <a:p>
            <a:r>
              <a:rPr lang="en-US" sz="5400" b="1" kern="1200" cap="none" dirty="0">
                <a:ln w="3175" cmpd="sng">
                  <a:noFill/>
                </a:ln>
                <a:solidFill>
                  <a:schemeClr val="tx1">
                    <a:lumMod val="85000"/>
                    <a:lumOff val="15000"/>
                  </a:schemeClr>
                </a:solidFill>
                <a:effectLst/>
                <a:latin typeface="+mj-lt"/>
                <a:ea typeface="+mj-ea"/>
                <a:cs typeface="+mj-cs"/>
              </a:rPr>
              <a:t>Years at Company </a:t>
            </a:r>
          </a:p>
        </p:txBody>
      </p:sp>
      <p:pic>
        <p:nvPicPr>
          <p:cNvPr id="4" name="Picture 3" descr="Chart, bar chart&#10;&#10;Description automatically generated">
            <a:extLst>
              <a:ext uri="{FF2B5EF4-FFF2-40B4-BE49-F238E27FC236}">
                <a16:creationId xmlns:a16="http://schemas.microsoft.com/office/drawing/2014/main" id="{D1F76714-355F-4886-9B92-9B1CA49C828B}"/>
              </a:ext>
            </a:extLst>
          </p:cNvPr>
          <p:cNvPicPr>
            <a:picLocks noChangeAspect="1"/>
          </p:cNvPicPr>
          <p:nvPr/>
        </p:nvPicPr>
        <p:blipFill>
          <a:blip r:embed="rId8"/>
          <a:stretch>
            <a:fillRect/>
          </a:stretch>
        </p:blipFill>
        <p:spPr>
          <a:xfrm>
            <a:off x="4209753" y="1575226"/>
            <a:ext cx="3764407" cy="2324521"/>
          </a:xfrm>
          <a:prstGeom prst="rect">
            <a:avLst/>
          </a:prstGeom>
        </p:spPr>
      </p:pic>
      <p:pic>
        <p:nvPicPr>
          <p:cNvPr id="9" name="Picture 8" descr="Chart, bar chart&#10;&#10;Description automatically generated">
            <a:extLst>
              <a:ext uri="{FF2B5EF4-FFF2-40B4-BE49-F238E27FC236}">
                <a16:creationId xmlns:a16="http://schemas.microsoft.com/office/drawing/2014/main" id="{4C8245FB-3F78-41CD-B2BF-0A79DE9976B7}"/>
              </a:ext>
            </a:extLst>
          </p:cNvPr>
          <p:cNvPicPr>
            <a:picLocks noChangeAspect="1"/>
          </p:cNvPicPr>
          <p:nvPr/>
        </p:nvPicPr>
        <p:blipFill>
          <a:blip r:embed="rId9"/>
          <a:stretch>
            <a:fillRect/>
          </a:stretch>
        </p:blipFill>
        <p:spPr>
          <a:xfrm>
            <a:off x="8103120" y="1622151"/>
            <a:ext cx="3204760" cy="2147187"/>
          </a:xfrm>
          <a:prstGeom prst="rect">
            <a:avLst/>
          </a:prstGeom>
        </p:spPr>
      </p:pic>
      <p:pic>
        <p:nvPicPr>
          <p:cNvPr id="5" name="Picture 4" descr="Chart, bar chart&#10;&#10;Description automatically generated">
            <a:extLst>
              <a:ext uri="{FF2B5EF4-FFF2-40B4-BE49-F238E27FC236}">
                <a16:creationId xmlns:a16="http://schemas.microsoft.com/office/drawing/2014/main" id="{AC9BF41C-1DE2-45F4-8F5B-664153E5ADBB}"/>
              </a:ext>
            </a:extLst>
          </p:cNvPr>
          <p:cNvPicPr>
            <a:picLocks noChangeAspect="1"/>
          </p:cNvPicPr>
          <p:nvPr/>
        </p:nvPicPr>
        <p:blipFill>
          <a:blip r:embed="rId10"/>
          <a:stretch>
            <a:fillRect/>
          </a:stretch>
        </p:blipFill>
        <p:spPr>
          <a:xfrm>
            <a:off x="1009632" y="1622151"/>
            <a:ext cx="3401769" cy="2253671"/>
          </a:xfrm>
          <a:prstGeom prst="rect">
            <a:avLst/>
          </a:prstGeom>
        </p:spPr>
      </p:pic>
      <p:cxnSp>
        <p:nvCxnSpPr>
          <p:cNvPr id="242" name="Straight Connector 228">
            <a:extLst>
              <a:ext uri="{FF2B5EF4-FFF2-40B4-BE49-F238E27FC236}">
                <a16:creationId xmlns:a16="http://schemas.microsoft.com/office/drawing/2014/main" id="{CF701DD5-8993-46EC-941C-86DD0188E2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81200" y="526244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33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7DAA9EA5-06BA-41F9-8947-667AEDFC6ED3}"/>
              </a:ext>
            </a:extLst>
          </p:cNvPr>
          <p:cNvPicPr>
            <a:picLocks noChangeAspect="1"/>
          </p:cNvPicPr>
          <p:nvPr/>
        </p:nvPicPr>
        <p:blipFill>
          <a:blip r:embed="rId3"/>
          <a:stretch>
            <a:fillRect/>
          </a:stretch>
        </p:blipFill>
        <p:spPr>
          <a:xfrm>
            <a:off x="760426" y="937867"/>
            <a:ext cx="3354373" cy="2104868"/>
          </a:xfrm>
          <a:prstGeom prst="rect">
            <a:avLst/>
          </a:prstGeom>
        </p:spPr>
      </p:pic>
      <p:pic>
        <p:nvPicPr>
          <p:cNvPr id="11" name="Picture 10" descr="Chart, bar chart&#10;&#10;Description automatically generated">
            <a:extLst>
              <a:ext uri="{FF2B5EF4-FFF2-40B4-BE49-F238E27FC236}">
                <a16:creationId xmlns:a16="http://schemas.microsoft.com/office/drawing/2014/main" id="{A17CA4FF-A185-4B87-8427-50EA3E05F5F5}"/>
              </a:ext>
            </a:extLst>
          </p:cNvPr>
          <p:cNvPicPr>
            <a:picLocks noChangeAspect="1"/>
          </p:cNvPicPr>
          <p:nvPr/>
        </p:nvPicPr>
        <p:blipFill>
          <a:blip r:embed="rId4"/>
          <a:stretch>
            <a:fillRect/>
          </a:stretch>
        </p:blipFill>
        <p:spPr>
          <a:xfrm>
            <a:off x="7645909" y="3652790"/>
            <a:ext cx="3743538" cy="2498810"/>
          </a:xfrm>
          <a:prstGeom prst="rect">
            <a:avLst/>
          </a:prstGeom>
        </p:spPr>
      </p:pic>
      <p:pic>
        <p:nvPicPr>
          <p:cNvPr id="17" name="Picture 16" descr="Chart, bar chart&#10;&#10;Description automatically generated">
            <a:extLst>
              <a:ext uri="{FF2B5EF4-FFF2-40B4-BE49-F238E27FC236}">
                <a16:creationId xmlns:a16="http://schemas.microsoft.com/office/drawing/2014/main" id="{55F3A7A8-E310-47DA-B781-0C2BA0683956}"/>
              </a:ext>
            </a:extLst>
          </p:cNvPr>
          <p:cNvPicPr>
            <a:picLocks noChangeAspect="1"/>
          </p:cNvPicPr>
          <p:nvPr/>
        </p:nvPicPr>
        <p:blipFill>
          <a:blip r:embed="rId5"/>
          <a:stretch>
            <a:fillRect/>
          </a:stretch>
        </p:blipFill>
        <p:spPr>
          <a:xfrm>
            <a:off x="7790117" y="906922"/>
            <a:ext cx="3354373" cy="2171956"/>
          </a:xfrm>
          <a:prstGeom prst="rect">
            <a:avLst/>
          </a:prstGeom>
        </p:spPr>
      </p:pic>
      <p:pic>
        <p:nvPicPr>
          <p:cNvPr id="15" name="Picture 14" descr="Chart, bar chart&#10;&#10;Description automatically generated">
            <a:extLst>
              <a:ext uri="{FF2B5EF4-FFF2-40B4-BE49-F238E27FC236}">
                <a16:creationId xmlns:a16="http://schemas.microsoft.com/office/drawing/2014/main" id="{E40A9BAE-E93B-4DF7-A3EB-AD7885D2520F}"/>
              </a:ext>
            </a:extLst>
          </p:cNvPr>
          <p:cNvPicPr>
            <a:picLocks noChangeAspect="1"/>
          </p:cNvPicPr>
          <p:nvPr/>
        </p:nvPicPr>
        <p:blipFill>
          <a:blip r:embed="rId6"/>
          <a:stretch>
            <a:fillRect/>
          </a:stretch>
        </p:blipFill>
        <p:spPr>
          <a:xfrm>
            <a:off x="739163" y="3742661"/>
            <a:ext cx="3573307" cy="2161850"/>
          </a:xfrm>
          <a:prstGeom prst="rect">
            <a:avLst/>
          </a:prstGeom>
        </p:spPr>
      </p:pic>
      <p:sp>
        <p:nvSpPr>
          <p:cNvPr id="27" name="TextBox 26">
            <a:extLst>
              <a:ext uri="{FF2B5EF4-FFF2-40B4-BE49-F238E27FC236}">
                <a16:creationId xmlns:a16="http://schemas.microsoft.com/office/drawing/2014/main" id="{EB568400-A975-4AA2-851C-8DEDFE51F464}"/>
              </a:ext>
            </a:extLst>
          </p:cNvPr>
          <p:cNvSpPr txBox="1"/>
          <p:nvPr/>
        </p:nvSpPr>
        <p:spPr>
          <a:xfrm>
            <a:off x="4153746" y="2960892"/>
            <a:ext cx="3884507" cy="954107"/>
          </a:xfrm>
          <a:prstGeom prst="rect">
            <a:avLst/>
          </a:prstGeom>
          <a:noFill/>
        </p:spPr>
        <p:txBody>
          <a:bodyPr wrap="square" rtlCol="0">
            <a:spAutoFit/>
          </a:bodyPr>
          <a:lstStyle/>
          <a:p>
            <a:pPr algn="ctr"/>
            <a:r>
              <a:rPr lang="en-US" sz="2800" dirty="0"/>
              <a:t>Monthly Income Distribution </a:t>
            </a:r>
            <a:endParaRPr lang="en-IN" sz="2800" dirty="0"/>
          </a:p>
        </p:txBody>
      </p:sp>
    </p:spTree>
    <p:extLst>
      <p:ext uri="{BB962C8B-B14F-4D97-AF65-F5344CB8AC3E}">
        <p14:creationId xmlns:p14="http://schemas.microsoft.com/office/powerpoint/2010/main" val="221299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012542-3FF2-4B4F-A9AD-037EB3C60137}"/>
              </a:ext>
            </a:extLst>
          </p:cNvPr>
          <p:cNvPicPr>
            <a:picLocks noChangeAspect="1"/>
          </p:cNvPicPr>
          <p:nvPr/>
        </p:nvPicPr>
        <p:blipFill>
          <a:blip r:embed="rId2"/>
          <a:stretch>
            <a:fillRect/>
          </a:stretch>
        </p:blipFill>
        <p:spPr>
          <a:xfrm>
            <a:off x="1838036" y="1319434"/>
            <a:ext cx="8423563" cy="4139258"/>
          </a:xfrm>
          <a:prstGeom prst="rect">
            <a:avLst/>
          </a:prstGeom>
        </p:spPr>
      </p:pic>
      <p:sp>
        <p:nvSpPr>
          <p:cNvPr id="2" name="Title 1"/>
          <p:cNvSpPr>
            <a:spLocks noGrp="1"/>
          </p:cNvSpPr>
          <p:nvPr>
            <p:ph type="title" idx="4294967295"/>
          </p:nvPr>
        </p:nvSpPr>
        <p:spPr>
          <a:xfrm>
            <a:off x="1295400" y="220718"/>
            <a:ext cx="9601200" cy="1576552"/>
          </a:xfrm>
        </p:spPr>
        <p:txBody>
          <a:bodyPr>
            <a:normAutofit/>
          </a:bodyPr>
          <a:lstStyle/>
          <a:p>
            <a:r>
              <a:rPr lang="en-US" sz="3200" dirty="0"/>
              <a:t>Distribution of Monthly Income vs Gender</a:t>
            </a:r>
          </a:p>
        </p:txBody>
      </p:sp>
      <p:sp>
        <p:nvSpPr>
          <p:cNvPr id="4" name="Title 1">
            <a:extLst>
              <a:ext uri="{FF2B5EF4-FFF2-40B4-BE49-F238E27FC236}">
                <a16:creationId xmlns:a16="http://schemas.microsoft.com/office/drawing/2014/main" id="{CF132E82-662B-448C-9DC4-885C8CC7388A}"/>
              </a:ext>
            </a:extLst>
          </p:cNvPr>
          <p:cNvSpPr txBox="1">
            <a:spLocks/>
          </p:cNvSpPr>
          <p:nvPr/>
        </p:nvSpPr>
        <p:spPr>
          <a:xfrm>
            <a:off x="1930401" y="5291230"/>
            <a:ext cx="7934035" cy="126617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latin typeface="+mn-lt"/>
              </a:rPr>
              <a:t>KS Statistic = 0.06550412596665979 with a probability of 0.010789607030944004</a:t>
            </a:r>
          </a:p>
          <a:p>
            <a:r>
              <a:rPr lang="en-US" sz="1600" dirty="0">
                <a:latin typeface="+mn-lt"/>
              </a:rPr>
              <a:t>Reject Null-Hypothesis. “Women and men are paid differently”</a:t>
            </a:r>
          </a:p>
        </p:txBody>
      </p:sp>
    </p:spTree>
    <p:extLst>
      <p:ext uri="{BB962C8B-B14F-4D97-AF65-F5344CB8AC3E}">
        <p14:creationId xmlns:p14="http://schemas.microsoft.com/office/powerpoint/2010/main" val="438162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8" name="Group 30">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2" name="Picture 31">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5" name="Picture 34">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9" name="Straight Connector 36">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60" name="Rectangle 38">
            <a:extLst>
              <a:ext uri="{FF2B5EF4-FFF2-40B4-BE49-F238E27FC236}">
                <a16:creationId xmlns:a16="http://schemas.microsoft.com/office/drawing/2014/main" id="{8B226A40-22CC-40E5-9EC4-5163536C6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40">
            <a:extLst>
              <a:ext uri="{FF2B5EF4-FFF2-40B4-BE49-F238E27FC236}">
                <a16:creationId xmlns:a16="http://schemas.microsoft.com/office/drawing/2014/main" id="{6BB9B7D3-101C-4F55-A956-62DA4AAD4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42" name="Picture 41">
              <a:extLst>
                <a:ext uri="{FF2B5EF4-FFF2-40B4-BE49-F238E27FC236}">
                  <a16:creationId xmlns:a16="http://schemas.microsoft.com/office/drawing/2014/main" id="{53BD5441-821C-4091-8DDD-A4A56A6FC8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AFC6E877-1BD2-4856-8FFD-250D27C15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F64C008A-2A32-4626-A83A-16A984F886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875D67EF-62E2-43F5-8005-7A7A319D05A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idx="4294967295"/>
          </p:nvPr>
        </p:nvSpPr>
        <p:spPr>
          <a:xfrm>
            <a:off x="1102619" y="4404852"/>
            <a:ext cx="9989677" cy="1054745"/>
          </a:xfrm>
        </p:spPr>
        <p:txBody>
          <a:bodyPr vert="horz" lIns="91440" tIns="45720" rIns="91440" bIns="45720" rtlCol="0" anchor="b">
            <a:normAutofit/>
          </a:bodyPr>
          <a:lstStyle/>
          <a:p>
            <a:pPr>
              <a:lnSpc>
                <a:spcPct val="90000"/>
              </a:lnSpc>
            </a:pPr>
            <a:r>
              <a:rPr lang="en-US" sz="3200" kern="1200" cap="none" dirty="0">
                <a:ln w="3175" cmpd="sng">
                  <a:noFill/>
                </a:ln>
                <a:solidFill>
                  <a:schemeClr val="tx1">
                    <a:lumMod val="85000"/>
                    <a:lumOff val="15000"/>
                  </a:schemeClr>
                </a:solidFill>
                <a:effectLst/>
              </a:rPr>
              <a:t>Total Working </a:t>
            </a:r>
            <a:r>
              <a:rPr lang="en-US" sz="3200" dirty="0"/>
              <a:t>Years and Job Level </a:t>
            </a:r>
            <a:r>
              <a:rPr lang="en-US" sz="3200" kern="1200" cap="none" dirty="0">
                <a:ln w="3175" cmpd="sng">
                  <a:noFill/>
                </a:ln>
                <a:solidFill>
                  <a:schemeClr val="tx1">
                    <a:lumMod val="85000"/>
                    <a:lumOff val="15000"/>
                  </a:schemeClr>
                </a:solidFill>
                <a:effectLst/>
              </a:rPr>
              <a:t>have more impact on Monthly Income</a:t>
            </a:r>
          </a:p>
        </p:txBody>
      </p:sp>
      <p:sp>
        <p:nvSpPr>
          <p:cNvPr id="62" name="Rectangle 46">
            <a:extLst>
              <a:ext uri="{FF2B5EF4-FFF2-40B4-BE49-F238E27FC236}">
                <a16:creationId xmlns:a16="http://schemas.microsoft.com/office/drawing/2014/main" id="{9D2CA3DB-2141-4DE2-9F8A-9E5561DDF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FB1155EF-FBB5-443C-8375-2B59B327159F}"/>
              </a:ext>
            </a:extLst>
          </p:cNvPr>
          <p:cNvPicPr>
            <a:picLocks noChangeAspect="1"/>
          </p:cNvPicPr>
          <p:nvPr/>
        </p:nvPicPr>
        <p:blipFill>
          <a:blip r:embed="rId7"/>
          <a:stretch>
            <a:fillRect/>
          </a:stretch>
        </p:blipFill>
        <p:spPr>
          <a:xfrm>
            <a:off x="2294714" y="1257341"/>
            <a:ext cx="3206950" cy="2798064"/>
          </a:xfrm>
          <a:prstGeom prst="rect">
            <a:avLst/>
          </a:prstGeom>
        </p:spPr>
      </p:pic>
      <p:pic>
        <p:nvPicPr>
          <p:cNvPr id="7" name="Picture 6" descr="Chart&#10;&#10;Description automatically generated">
            <a:extLst>
              <a:ext uri="{FF2B5EF4-FFF2-40B4-BE49-F238E27FC236}">
                <a16:creationId xmlns:a16="http://schemas.microsoft.com/office/drawing/2014/main" id="{9EDEA69F-B2A9-4697-9AE9-F8C5F401AF65}"/>
              </a:ext>
            </a:extLst>
          </p:cNvPr>
          <p:cNvPicPr>
            <a:picLocks noChangeAspect="1"/>
          </p:cNvPicPr>
          <p:nvPr/>
        </p:nvPicPr>
        <p:blipFill>
          <a:blip r:embed="rId8"/>
          <a:stretch>
            <a:fillRect/>
          </a:stretch>
        </p:blipFill>
        <p:spPr>
          <a:xfrm>
            <a:off x="6765594" y="1257341"/>
            <a:ext cx="3057993" cy="2798064"/>
          </a:xfrm>
          <a:prstGeom prst="rect">
            <a:avLst/>
          </a:prstGeom>
        </p:spPr>
      </p:pic>
      <p:cxnSp>
        <p:nvCxnSpPr>
          <p:cNvPr id="63" name="Straight Connector 48">
            <a:extLst>
              <a:ext uri="{FF2B5EF4-FFF2-40B4-BE49-F238E27FC236}">
                <a16:creationId xmlns:a16="http://schemas.microsoft.com/office/drawing/2014/main" id="{1214B64F-D291-4308-B071-A2678ED78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3998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Chart, bar chart&#10;&#10;Description automatically generated">
            <a:extLst>
              <a:ext uri="{FF2B5EF4-FFF2-40B4-BE49-F238E27FC236}">
                <a16:creationId xmlns:a16="http://schemas.microsoft.com/office/drawing/2014/main" id="{3BDC5A20-877F-45FE-AD24-2DDB5F20E10A}"/>
              </a:ext>
            </a:extLst>
          </p:cNvPr>
          <p:cNvPicPr>
            <a:picLocks noChangeAspect="1"/>
          </p:cNvPicPr>
          <p:nvPr/>
        </p:nvPicPr>
        <p:blipFill>
          <a:blip r:embed="rId3"/>
          <a:stretch>
            <a:fillRect/>
          </a:stretch>
        </p:blipFill>
        <p:spPr>
          <a:xfrm>
            <a:off x="643467" y="890353"/>
            <a:ext cx="3278292" cy="2130889"/>
          </a:xfrm>
          <a:prstGeom prst="rect">
            <a:avLst/>
          </a:prstGeom>
        </p:spPr>
      </p:pic>
      <p:pic>
        <p:nvPicPr>
          <p:cNvPr id="8" name="Picture 7" descr="Chart, bar chart&#10;&#10;Description automatically generated">
            <a:extLst>
              <a:ext uri="{FF2B5EF4-FFF2-40B4-BE49-F238E27FC236}">
                <a16:creationId xmlns:a16="http://schemas.microsoft.com/office/drawing/2014/main" id="{9AF4AD49-50F5-4054-92C9-29E8C6B3B06C}"/>
              </a:ext>
            </a:extLst>
          </p:cNvPr>
          <p:cNvPicPr>
            <a:picLocks noChangeAspect="1"/>
          </p:cNvPicPr>
          <p:nvPr/>
        </p:nvPicPr>
        <p:blipFill>
          <a:blip r:embed="rId4"/>
          <a:stretch>
            <a:fillRect/>
          </a:stretch>
        </p:blipFill>
        <p:spPr>
          <a:xfrm>
            <a:off x="4243493" y="2942392"/>
            <a:ext cx="3743538" cy="2517529"/>
          </a:xfrm>
          <a:prstGeom prst="rect">
            <a:avLst/>
          </a:prstGeom>
        </p:spPr>
      </p:pic>
      <p:pic>
        <p:nvPicPr>
          <p:cNvPr id="17" name="Picture 16" descr="Chart, bar chart&#10;&#10;Description automatically generated">
            <a:extLst>
              <a:ext uri="{FF2B5EF4-FFF2-40B4-BE49-F238E27FC236}">
                <a16:creationId xmlns:a16="http://schemas.microsoft.com/office/drawing/2014/main" id="{E3CA6420-BFC3-4C70-8400-6466FA3BA490}"/>
              </a:ext>
            </a:extLst>
          </p:cNvPr>
          <p:cNvPicPr>
            <a:picLocks noChangeAspect="1"/>
          </p:cNvPicPr>
          <p:nvPr/>
        </p:nvPicPr>
        <p:blipFill>
          <a:blip r:embed="rId5"/>
          <a:stretch>
            <a:fillRect/>
          </a:stretch>
        </p:blipFill>
        <p:spPr>
          <a:xfrm>
            <a:off x="8308764" y="898823"/>
            <a:ext cx="3239769" cy="2113948"/>
          </a:xfrm>
          <a:prstGeom prst="rect">
            <a:avLst/>
          </a:prstGeom>
        </p:spPr>
      </p:pic>
      <p:pic>
        <p:nvPicPr>
          <p:cNvPr id="25" name="Picture 24" descr="Chart, bar chart&#10;&#10;Description automatically generated">
            <a:extLst>
              <a:ext uri="{FF2B5EF4-FFF2-40B4-BE49-F238E27FC236}">
                <a16:creationId xmlns:a16="http://schemas.microsoft.com/office/drawing/2014/main" id="{24306056-1B06-4427-9B60-C8CAC668FEFF}"/>
              </a:ext>
            </a:extLst>
          </p:cNvPr>
          <p:cNvPicPr>
            <a:picLocks noChangeAspect="1"/>
          </p:cNvPicPr>
          <p:nvPr/>
        </p:nvPicPr>
        <p:blipFill>
          <a:blip r:embed="rId6"/>
          <a:stretch>
            <a:fillRect/>
          </a:stretch>
        </p:blipFill>
        <p:spPr>
          <a:xfrm>
            <a:off x="643467" y="3849044"/>
            <a:ext cx="3278292" cy="2106302"/>
          </a:xfrm>
          <a:prstGeom prst="rect">
            <a:avLst/>
          </a:prstGeom>
        </p:spPr>
      </p:pic>
      <p:pic>
        <p:nvPicPr>
          <p:cNvPr id="11" name="Picture 10" descr="Chart, bar chart&#10;&#10;Description automatically generated">
            <a:extLst>
              <a:ext uri="{FF2B5EF4-FFF2-40B4-BE49-F238E27FC236}">
                <a16:creationId xmlns:a16="http://schemas.microsoft.com/office/drawing/2014/main" id="{ABB8A02B-A4BA-403E-B6C3-B39771AFF670}"/>
              </a:ext>
            </a:extLst>
          </p:cNvPr>
          <p:cNvPicPr>
            <a:picLocks noChangeAspect="1"/>
          </p:cNvPicPr>
          <p:nvPr/>
        </p:nvPicPr>
        <p:blipFill>
          <a:blip r:embed="rId7"/>
          <a:stretch>
            <a:fillRect/>
          </a:stretch>
        </p:blipFill>
        <p:spPr>
          <a:xfrm>
            <a:off x="8308763" y="3850835"/>
            <a:ext cx="3239769" cy="2122048"/>
          </a:xfrm>
          <a:prstGeom prst="rect">
            <a:avLst/>
          </a:prstGeom>
        </p:spPr>
      </p:pic>
      <p:sp>
        <p:nvSpPr>
          <p:cNvPr id="37" name="TextBox 36">
            <a:extLst>
              <a:ext uri="{FF2B5EF4-FFF2-40B4-BE49-F238E27FC236}">
                <a16:creationId xmlns:a16="http://schemas.microsoft.com/office/drawing/2014/main" id="{B222DE53-3CC0-4C17-BA0E-04CBC4A563AC}"/>
              </a:ext>
            </a:extLst>
          </p:cNvPr>
          <p:cNvSpPr txBox="1"/>
          <p:nvPr/>
        </p:nvSpPr>
        <p:spPr>
          <a:xfrm>
            <a:off x="4243493" y="1198880"/>
            <a:ext cx="3884507" cy="523220"/>
          </a:xfrm>
          <a:prstGeom prst="rect">
            <a:avLst/>
          </a:prstGeom>
          <a:noFill/>
        </p:spPr>
        <p:txBody>
          <a:bodyPr wrap="square" rtlCol="0">
            <a:spAutoFit/>
          </a:bodyPr>
          <a:lstStyle/>
          <a:p>
            <a:pPr algn="ctr"/>
            <a:r>
              <a:rPr lang="en-US" sz="2800" dirty="0"/>
              <a:t>Attrition Analysis </a:t>
            </a:r>
            <a:endParaRPr lang="en-IN" sz="2800" dirty="0"/>
          </a:p>
        </p:txBody>
      </p:sp>
    </p:spTree>
    <p:extLst>
      <p:ext uri="{BB962C8B-B14F-4D97-AF65-F5344CB8AC3E}">
        <p14:creationId xmlns:p14="http://schemas.microsoft.com/office/powerpoint/2010/main" val="34986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10;&#10;Description automatically generated">
            <a:extLst>
              <a:ext uri="{FF2B5EF4-FFF2-40B4-BE49-F238E27FC236}">
                <a16:creationId xmlns:a16="http://schemas.microsoft.com/office/drawing/2014/main" id="{8C04AC26-3A76-48BD-A76A-52537E9B03CD}"/>
              </a:ext>
            </a:extLst>
          </p:cNvPr>
          <p:cNvPicPr>
            <a:picLocks noChangeAspect="1"/>
          </p:cNvPicPr>
          <p:nvPr/>
        </p:nvPicPr>
        <p:blipFill>
          <a:blip r:embed="rId3"/>
          <a:stretch>
            <a:fillRect/>
          </a:stretch>
        </p:blipFill>
        <p:spPr>
          <a:xfrm>
            <a:off x="622549" y="831473"/>
            <a:ext cx="3122143" cy="2099641"/>
          </a:xfrm>
          <a:prstGeom prst="rect">
            <a:avLst/>
          </a:prstGeom>
        </p:spPr>
      </p:pic>
      <p:sp>
        <p:nvSpPr>
          <p:cNvPr id="49" name="Rectangle 48">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829E8C6A-CCD7-4A6A-919D-BF774AA79FA7}"/>
              </a:ext>
            </a:extLst>
          </p:cNvPr>
          <p:cNvPicPr>
            <a:picLocks noChangeAspect="1"/>
          </p:cNvPicPr>
          <p:nvPr/>
        </p:nvPicPr>
        <p:blipFill>
          <a:blip r:embed="rId4"/>
          <a:stretch>
            <a:fillRect/>
          </a:stretch>
        </p:blipFill>
        <p:spPr>
          <a:xfrm>
            <a:off x="8313518" y="807285"/>
            <a:ext cx="3252903" cy="2155047"/>
          </a:xfrm>
          <a:prstGeom prst="rect">
            <a:avLst/>
          </a:prstGeom>
        </p:spPr>
      </p:pic>
      <p:sp>
        <p:nvSpPr>
          <p:cNvPr id="51" name="Rectangle 50">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bar chart&#10;&#10;Description automatically generated">
            <a:extLst>
              <a:ext uri="{FF2B5EF4-FFF2-40B4-BE49-F238E27FC236}">
                <a16:creationId xmlns:a16="http://schemas.microsoft.com/office/drawing/2014/main" id="{7E71B086-5A05-402B-AA1F-9CA59BB67D0C}"/>
              </a:ext>
            </a:extLst>
          </p:cNvPr>
          <p:cNvPicPr>
            <a:picLocks noChangeAspect="1"/>
          </p:cNvPicPr>
          <p:nvPr/>
        </p:nvPicPr>
        <p:blipFill>
          <a:blip r:embed="rId5"/>
          <a:stretch>
            <a:fillRect/>
          </a:stretch>
        </p:blipFill>
        <p:spPr>
          <a:xfrm>
            <a:off x="622549" y="3916685"/>
            <a:ext cx="3104943" cy="2134648"/>
          </a:xfrm>
          <a:prstGeom prst="rect">
            <a:avLst/>
          </a:prstGeom>
        </p:spPr>
      </p:pic>
      <p:sp>
        <p:nvSpPr>
          <p:cNvPr id="53" name="Rectangle 52">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hart, bar chart&#10;&#10;Description automatically generated">
            <a:extLst>
              <a:ext uri="{FF2B5EF4-FFF2-40B4-BE49-F238E27FC236}">
                <a16:creationId xmlns:a16="http://schemas.microsoft.com/office/drawing/2014/main" id="{B62C3EE0-846E-4FC6-88EA-9D4636482BB2}"/>
              </a:ext>
            </a:extLst>
          </p:cNvPr>
          <p:cNvPicPr>
            <a:picLocks noChangeAspect="1"/>
          </p:cNvPicPr>
          <p:nvPr/>
        </p:nvPicPr>
        <p:blipFill>
          <a:blip r:embed="rId6"/>
          <a:stretch>
            <a:fillRect/>
          </a:stretch>
        </p:blipFill>
        <p:spPr>
          <a:xfrm>
            <a:off x="4381676" y="2309713"/>
            <a:ext cx="3252903" cy="2252634"/>
          </a:xfrm>
          <a:prstGeom prst="rect">
            <a:avLst/>
          </a:prstGeom>
        </p:spPr>
      </p:pic>
      <p:sp>
        <p:nvSpPr>
          <p:cNvPr id="55" name="Rectangle 54">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8BE67420-9992-48FA-89F6-AB2B587010A8}"/>
              </a:ext>
            </a:extLst>
          </p:cNvPr>
          <p:cNvPicPr>
            <a:picLocks noChangeAspect="1"/>
          </p:cNvPicPr>
          <p:nvPr/>
        </p:nvPicPr>
        <p:blipFill>
          <a:blip r:embed="rId7"/>
          <a:stretch>
            <a:fillRect/>
          </a:stretch>
        </p:blipFill>
        <p:spPr>
          <a:xfrm>
            <a:off x="8313518" y="3914067"/>
            <a:ext cx="3252903" cy="2146915"/>
          </a:xfrm>
          <a:prstGeom prst="rect">
            <a:avLst/>
          </a:prstGeom>
        </p:spPr>
      </p:pic>
    </p:spTree>
    <p:extLst>
      <p:ext uri="{BB962C8B-B14F-4D97-AF65-F5344CB8AC3E}">
        <p14:creationId xmlns:p14="http://schemas.microsoft.com/office/powerpoint/2010/main" val="921066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9">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2686328" cy="3510776"/>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10;&#10;Description automatically generated">
            <a:extLst>
              <a:ext uri="{FF2B5EF4-FFF2-40B4-BE49-F238E27FC236}">
                <a16:creationId xmlns:a16="http://schemas.microsoft.com/office/drawing/2014/main" id="{E54F97DE-A9F2-4A14-AF9A-58D1942A0E20}"/>
              </a:ext>
            </a:extLst>
          </p:cNvPr>
          <p:cNvPicPr>
            <a:picLocks noChangeAspect="1"/>
          </p:cNvPicPr>
          <p:nvPr/>
        </p:nvPicPr>
        <p:blipFill>
          <a:blip r:embed="rId3"/>
          <a:stretch>
            <a:fillRect/>
          </a:stretch>
        </p:blipFill>
        <p:spPr>
          <a:xfrm>
            <a:off x="601134" y="1409232"/>
            <a:ext cx="2400376" cy="1632255"/>
          </a:xfrm>
          <a:prstGeom prst="rect">
            <a:avLst/>
          </a:prstGeom>
        </p:spPr>
      </p:pic>
      <p:sp>
        <p:nvSpPr>
          <p:cNvPr id="40" name="Rectangle 31">
            <a:extLst>
              <a:ext uri="{FF2B5EF4-FFF2-40B4-BE49-F238E27FC236}">
                <a16:creationId xmlns:a16="http://schemas.microsoft.com/office/drawing/2014/main" id="{25C29AA3-A1AC-448F-A505-87CEAA1D9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7949" y="485804"/>
            <a:ext cx="2686328" cy="3510776"/>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bar chart&#10;&#10;Description automatically generated">
            <a:extLst>
              <a:ext uri="{FF2B5EF4-FFF2-40B4-BE49-F238E27FC236}">
                <a16:creationId xmlns:a16="http://schemas.microsoft.com/office/drawing/2014/main" id="{01293416-C763-4A40-9B04-7CC236BF3675}"/>
              </a:ext>
            </a:extLst>
          </p:cNvPr>
          <p:cNvPicPr>
            <a:picLocks noChangeAspect="1"/>
          </p:cNvPicPr>
          <p:nvPr/>
        </p:nvPicPr>
        <p:blipFill>
          <a:blip r:embed="rId4"/>
          <a:stretch>
            <a:fillRect/>
          </a:stretch>
        </p:blipFill>
        <p:spPr>
          <a:xfrm>
            <a:off x="3508169" y="1433244"/>
            <a:ext cx="2333643" cy="1586877"/>
          </a:xfrm>
          <a:prstGeom prst="rect">
            <a:avLst/>
          </a:prstGeom>
        </p:spPr>
      </p:pic>
      <p:sp>
        <p:nvSpPr>
          <p:cNvPr id="41" name="Rectangle 33">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0C67528D-1896-4007-9D44-2653B76705CD}"/>
              </a:ext>
            </a:extLst>
          </p:cNvPr>
          <p:cNvPicPr>
            <a:picLocks noChangeAspect="1"/>
          </p:cNvPicPr>
          <p:nvPr/>
        </p:nvPicPr>
        <p:blipFill>
          <a:blip r:embed="rId5"/>
          <a:stretch>
            <a:fillRect/>
          </a:stretch>
        </p:blipFill>
        <p:spPr>
          <a:xfrm>
            <a:off x="667866" y="4484099"/>
            <a:ext cx="2333643" cy="1563540"/>
          </a:xfrm>
          <a:prstGeom prst="rect">
            <a:avLst/>
          </a:prstGeom>
        </p:spPr>
      </p:pic>
      <p:sp>
        <p:nvSpPr>
          <p:cNvPr id="42" name="Rectangle 35">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hart, bar chart&#10;&#10;Description automatically generated">
            <a:extLst>
              <a:ext uri="{FF2B5EF4-FFF2-40B4-BE49-F238E27FC236}">
                <a16:creationId xmlns:a16="http://schemas.microsoft.com/office/drawing/2014/main" id="{9F578448-E0B5-4757-8124-8C647280A1A2}"/>
              </a:ext>
            </a:extLst>
          </p:cNvPr>
          <p:cNvPicPr>
            <a:picLocks noChangeAspect="1"/>
          </p:cNvPicPr>
          <p:nvPr/>
        </p:nvPicPr>
        <p:blipFill>
          <a:blip r:embed="rId6"/>
          <a:stretch>
            <a:fillRect/>
          </a:stretch>
        </p:blipFill>
        <p:spPr>
          <a:xfrm>
            <a:off x="3508169" y="4511232"/>
            <a:ext cx="2333643" cy="1551872"/>
          </a:xfrm>
          <a:prstGeom prst="rect">
            <a:avLst/>
          </a:prstGeom>
        </p:spPr>
      </p:pic>
      <p:sp>
        <p:nvSpPr>
          <p:cNvPr id="38" name="Rectangle 37">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bar chart&#10;&#10;Description automatically generated">
            <a:extLst>
              <a:ext uri="{FF2B5EF4-FFF2-40B4-BE49-F238E27FC236}">
                <a16:creationId xmlns:a16="http://schemas.microsoft.com/office/drawing/2014/main" id="{C5C7B81F-D0FB-41DC-BF0A-4D47827D581A}"/>
              </a:ext>
            </a:extLst>
          </p:cNvPr>
          <p:cNvPicPr>
            <a:picLocks noChangeAspect="1"/>
          </p:cNvPicPr>
          <p:nvPr/>
        </p:nvPicPr>
        <p:blipFill>
          <a:blip r:embed="rId7"/>
          <a:stretch>
            <a:fillRect/>
          </a:stretch>
        </p:blipFill>
        <p:spPr>
          <a:xfrm>
            <a:off x="6373177" y="1689492"/>
            <a:ext cx="5157201" cy="3481109"/>
          </a:xfrm>
          <a:prstGeom prst="rect">
            <a:avLst/>
          </a:prstGeom>
        </p:spPr>
      </p:pic>
    </p:spTree>
    <p:extLst>
      <p:ext uri="{BB962C8B-B14F-4D97-AF65-F5344CB8AC3E}">
        <p14:creationId xmlns:p14="http://schemas.microsoft.com/office/powerpoint/2010/main" val="1632845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Multivariate Analysis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4090997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56" name="Group 37">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9" name="Picture 38">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39">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2" name="Picture 41">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7" name="Straight Connector 43">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8" name="Rectangle 45">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47">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9" name="Picture 48">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0" name="Rectangle 49">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1" name="Picture 50">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2" name="Picture 51">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400" b="1" dirty="0"/>
              <a:t>Monthly Income and Job Role with Gender</a:t>
            </a:r>
          </a:p>
        </p:txBody>
      </p:sp>
      <p:cxnSp>
        <p:nvCxnSpPr>
          <p:cNvPr id="60" name="Straight Connector 53">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 Placeholder 9">
            <a:extLst>
              <a:ext uri="{FF2B5EF4-FFF2-40B4-BE49-F238E27FC236}">
                <a16:creationId xmlns:a16="http://schemas.microsoft.com/office/drawing/2014/main" id="{385CDEF6-0789-4A77-A042-0F198EFA439C}"/>
              </a:ext>
            </a:extLst>
          </p:cNvPr>
          <p:cNvSpPr txBox="1">
            <a:spLocks/>
          </p:cNvSpPr>
          <p:nvPr/>
        </p:nvSpPr>
        <p:spPr>
          <a:xfrm>
            <a:off x="1295401" y="2493774"/>
            <a:ext cx="3660057" cy="338209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defTabSz="457200">
              <a:spcBef>
                <a:spcPct val="20000"/>
              </a:spcBef>
              <a:spcAft>
                <a:spcPts val="600"/>
              </a:spcAft>
              <a:buClr>
                <a:schemeClr val="accent1"/>
              </a:buClr>
              <a:buSzPct val="115000"/>
              <a:buFont typeface="Arial"/>
              <a:buChar char="•"/>
            </a:pPr>
            <a:r>
              <a:rPr lang="en-US" dirty="0">
                <a:solidFill>
                  <a:schemeClr val="tx1">
                    <a:lumMod val="85000"/>
                    <a:lumOff val="15000"/>
                  </a:schemeClr>
                </a:solidFill>
              </a:rPr>
              <a:t>Managers and Research Directors have higher income compared to other Job Roles</a:t>
            </a:r>
          </a:p>
          <a:p>
            <a:pPr defTabSz="457200">
              <a:spcBef>
                <a:spcPct val="20000"/>
              </a:spcBef>
              <a:spcAft>
                <a:spcPts val="600"/>
              </a:spcAft>
              <a:buClr>
                <a:schemeClr val="accent1"/>
              </a:buClr>
              <a:buSzPct val="115000"/>
              <a:buFont typeface="Arial"/>
              <a:buChar char="•"/>
            </a:pPr>
            <a:r>
              <a:rPr lang="en-US" dirty="0">
                <a:solidFill>
                  <a:schemeClr val="tx1">
                    <a:lumMod val="85000"/>
                    <a:lumOff val="15000"/>
                  </a:schemeClr>
                </a:solidFill>
              </a:rPr>
              <a:t>Females are less paid in Higher income Job Roles</a:t>
            </a:r>
          </a:p>
          <a:p>
            <a:pPr defTabSz="457200">
              <a:spcBef>
                <a:spcPct val="20000"/>
              </a:spcBef>
              <a:spcAft>
                <a:spcPts val="600"/>
              </a:spcAft>
              <a:buClr>
                <a:schemeClr val="accent1"/>
              </a:buClr>
              <a:buSzPct val="115000"/>
              <a:buFont typeface="Arial"/>
              <a:buChar char="•"/>
            </a:pPr>
            <a:r>
              <a:rPr lang="en-US" dirty="0">
                <a:solidFill>
                  <a:schemeClr val="tx1">
                    <a:lumMod val="85000"/>
                    <a:lumOff val="15000"/>
                  </a:schemeClr>
                </a:solidFill>
              </a:rPr>
              <a:t>Also, Females are paid lesser for the role of Sales Executive </a:t>
            </a:r>
          </a:p>
          <a:p>
            <a:pPr marL="285750" indent="-285750" algn="ctr" defTabSz="457200">
              <a:spcBef>
                <a:spcPct val="20000"/>
              </a:spcBef>
              <a:spcAft>
                <a:spcPts val="600"/>
              </a:spcAft>
              <a:buClr>
                <a:schemeClr val="accent1"/>
              </a:buClr>
              <a:buSzPct val="115000"/>
              <a:buFont typeface="Arial"/>
              <a:buChar char="•"/>
            </a:pPr>
            <a:endParaRPr lang="en-US" b="1" dirty="0">
              <a:solidFill>
                <a:schemeClr val="tx1">
                  <a:lumMod val="85000"/>
                  <a:lumOff val="15000"/>
                </a:schemeClr>
              </a:solidFill>
            </a:endParaRPr>
          </a:p>
          <a:p>
            <a:pPr algn="ctr" defTabSz="457200">
              <a:spcBef>
                <a:spcPct val="20000"/>
              </a:spcBef>
              <a:spcAft>
                <a:spcPts val="600"/>
              </a:spcAft>
              <a:buClr>
                <a:schemeClr val="accent1"/>
              </a:buClr>
              <a:buSzPct val="115000"/>
              <a:buFont typeface="Arial"/>
              <a:buChar char="•"/>
            </a:pPr>
            <a:endParaRPr lang="en-US" b="1" dirty="0">
              <a:solidFill>
                <a:schemeClr val="tx1">
                  <a:lumMod val="85000"/>
                  <a:lumOff val="15000"/>
                </a:schemeClr>
              </a:solidFill>
            </a:endParaRPr>
          </a:p>
          <a:p>
            <a:pPr marL="285750" indent="-285750" algn="ctr" defTabSz="457200">
              <a:spcBef>
                <a:spcPct val="20000"/>
              </a:spcBef>
              <a:spcAft>
                <a:spcPts val="600"/>
              </a:spcAft>
              <a:buClr>
                <a:schemeClr val="accent1"/>
              </a:buClr>
              <a:buSzPct val="115000"/>
              <a:buFont typeface="Arial"/>
              <a:buChar char="•"/>
            </a:pPr>
            <a:endParaRPr lang="en-US" b="1" dirty="0">
              <a:solidFill>
                <a:schemeClr val="tx1">
                  <a:lumMod val="85000"/>
                  <a:lumOff val="15000"/>
                </a:schemeClr>
              </a:solidFill>
            </a:endParaRPr>
          </a:p>
          <a:p>
            <a:pPr marL="285750" indent="-285750" algn="ctr" defTabSz="457200">
              <a:spcBef>
                <a:spcPct val="20000"/>
              </a:spcBef>
              <a:spcAft>
                <a:spcPts val="600"/>
              </a:spcAft>
              <a:buClr>
                <a:schemeClr val="accent1"/>
              </a:buClr>
              <a:buSzPct val="115000"/>
              <a:buFont typeface="Arial"/>
              <a:buChar char="•"/>
            </a:pPr>
            <a:endParaRPr lang="en-US" b="1" dirty="0">
              <a:solidFill>
                <a:schemeClr val="tx1">
                  <a:lumMod val="85000"/>
                  <a:lumOff val="15000"/>
                </a:schemeClr>
              </a:solidFill>
            </a:endParaRPr>
          </a:p>
          <a:p>
            <a:pPr algn="ctr" defTabSz="457200">
              <a:spcBef>
                <a:spcPct val="20000"/>
              </a:spcBef>
              <a:spcAft>
                <a:spcPts val="600"/>
              </a:spcAft>
              <a:buClr>
                <a:schemeClr val="accent1"/>
              </a:buClr>
              <a:buSzPct val="115000"/>
              <a:buFont typeface="Arial"/>
              <a:buChar char="•"/>
            </a:pPr>
            <a:endParaRPr lang="en-US" b="1" dirty="0">
              <a:solidFill>
                <a:schemeClr val="tx1">
                  <a:lumMod val="85000"/>
                  <a:lumOff val="15000"/>
                </a:schemeClr>
              </a:solidFill>
            </a:endParaRPr>
          </a:p>
          <a:p>
            <a:pPr algn="ctr" defTabSz="457200">
              <a:spcBef>
                <a:spcPct val="20000"/>
              </a:spcBef>
              <a:spcAft>
                <a:spcPts val="600"/>
              </a:spcAft>
              <a:buClr>
                <a:schemeClr val="accent1"/>
              </a:buClr>
              <a:buSzPct val="115000"/>
              <a:buFont typeface="Arial"/>
              <a:buChar char="•"/>
            </a:pPr>
            <a:endParaRPr lang="en-US" b="1" dirty="0">
              <a:solidFill>
                <a:schemeClr val="tx1">
                  <a:lumMod val="85000"/>
                  <a:lumOff val="15000"/>
                </a:schemeClr>
              </a:solidFill>
            </a:endParaRPr>
          </a:p>
        </p:txBody>
      </p:sp>
      <p:pic>
        <p:nvPicPr>
          <p:cNvPr id="5" name="Picture 4" descr="Chart, bar chart&#10;&#10;Description automatically generated">
            <a:extLst>
              <a:ext uri="{FF2B5EF4-FFF2-40B4-BE49-F238E27FC236}">
                <a16:creationId xmlns:a16="http://schemas.microsoft.com/office/drawing/2014/main" id="{90F3FA56-ECD7-4900-9501-114D1DA66DE1}"/>
              </a:ext>
            </a:extLst>
          </p:cNvPr>
          <p:cNvPicPr>
            <a:picLocks noChangeAspect="1"/>
          </p:cNvPicPr>
          <p:nvPr/>
        </p:nvPicPr>
        <p:blipFill rotWithShape="1">
          <a:blip r:embed="rId6"/>
          <a:srcRect l="-788" r="2048"/>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197032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Feature Engineering &amp;</a:t>
            </a:r>
            <a:br>
              <a:rPr lang="en-US" dirty="0"/>
            </a:br>
            <a:r>
              <a:rPr lang="en-US" dirty="0"/>
              <a:t>Data Preparation</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43829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normAutofit/>
          </a:bodyPr>
          <a:lstStyle/>
          <a:p>
            <a:pPr algn="just"/>
            <a:r>
              <a:rPr lang="en-US" dirty="0"/>
              <a:t>Attrition in human resources refers to the gradual loss of employees over time. A major problem of higher employee attrition is its cost to an organization. The client company wants us to use their employee data and come with the insights and predictions that helps them to understand factors affecting employee attrition and plan their future workforce.</a:t>
            </a:r>
          </a:p>
        </p:txBody>
      </p:sp>
    </p:spTree>
    <p:extLst>
      <p:ext uri="{BB962C8B-B14F-4D97-AF65-F5344CB8AC3E}">
        <p14:creationId xmlns:p14="http://schemas.microsoft.com/office/powerpoint/2010/main" val="36422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Content Placeholder 2"/>
          <p:cNvSpPr>
            <a:spLocks noGrp="1"/>
          </p:cNvSpPr>
          <p:nvPr>
            <p:ph idx="1"/>
          </p:nvPr>
        </p:nvSpPr>
        <p:spPr/>
        <p:txBody>
          <a:bodyPr>
            <a:normAutofit/>
          </a:bodyPr>
          <a:lstStyle/>
          <a:p>
            <a:r>
              <a:rPr lang="en-US" sz="2200" dirty="0"/>
              <a:t>Derived Feature:</a:t>
            </a:r>
          </a:p>
          <a:p>
            <a:pPr lvl="1"/>
            <a:r>
              <a:rPr lang="en-US" sz="1800" dirty="0"/>
              <a:t>Environment Satisfaction, Job Involvement, Job satisfaction, Relationship Satisfaction were combined into Single Column named Combined Satisfaction.</a:t>
            </a:r>
          </a:p>
          <a:p>
            <a:r>
              <a:rPr lang="en-US" sz="2200" dirty="0"/>
              <a:t>Invariability in data point:</a:t>
            </a:r>
          </a:p>
          <a:p>
            <a:pPr lvl="1"/>
            <a:r>
              <a:rPr lang="en-US" sz="1800" dirty="0"/>
              <a:t>Employee ID ,Standard Hours and 18Yrs are dropped</a:t>
            </a:r>
          </a:p>
          <a:p>
            <a:r>
              <a:rPr lang="en-US" sz="2200" dirty="0"/>
              <a:t>Up Sampling:</a:t>
            </a:r>
          </a:p>
          <a:p>
            <a:pPr lvl="1"/>
            <a:r>
              <a:rPr lang="en-US" sz="1800" dirty="0"/>
              <a:t>The data has imbalanced target variable  with higher percentage of ‘No’. Resample() from sci-kit learn is used to make equal number of ‘Yes’ and ‘No’</a:t>
            </a:r>
          </a:p>
        </p:txBody>
      </p:sp>
    </p:spTree>
    <p:extLst>
      <p:ext uri="{BB962C8B-B14F-4D97-AF65-F5344CB8AC3E}">
        <p14:creationId xmlns:p14="http://schemas.microsoft.com/office/powerpoint/2010/main" val="2952415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Content Placeholder 2"/>
          <p:cNvSpPr>
            <a:spLocks noGrp="1"/>
          </p:cNvSpPr>
          <p:nvPr>
            <p:ph idx="1"/>
          </p:nvPr>
        </p:nvSpPr>
        <p:spPr/>
        <p:txBody>
          <a:bodyPr>
            <a:normAutofit/>
          </a:bodyPr>
          <a:lstStyle/>
          <a:p>
            <a:r>
              <a:rPr lang="en-US" sz="2200" dirty="0"/>
              <a:t>Principle Component Analysis:</a:t>
            </a:r>
          </a:p>
          <a:p>
            <a:pPr lvl="1"/>
            <a:r>
              <a:rPr lang="en-US" sz="1800" dirty="0"/>
              <a:t>Years @current Manager, Years @company, Years @current  role reduced into one dimension by performing PCA</a:t>
            </a:r>
          </a:p>
          <a:p>
            <a:pPr lvl="1"/>
            <a:r>
              <a:rPr lang="en-US" sz="1800" dirty="0"/>
              <a:t>Explained Variance Ratio: 0.9385</a:t>
            </a:r>
          </a:p>
        </p:txBody>
      </p:sp>
      <p:pic>
        <p:nvPicPr>
          <p:cNvPr id="5" name="Picture 4">
            <a:extLst>
              <a:ext uri="{FF2B5EF4-FFF2-40B4-BE49-F238E27FC236}">
                <a16:creationId xmlns:a16="http://schemas.microsoft.com/office/drawing/2014/main" id="{15FF11AA-D3D2-4AA5-BF1F-B0ADD961401D}"/>
              </a:ext>
            </a:extLst>
          </p:cNvPr>
          <p:cNvPicPr>
            <a:picLocks noChangeAspect="1"/>
          </p:cNvPicPr>
          <p:nvPr/>
        </p:nvPicPr>
        <p:blipFill>
          <a:blip r:embed="rId2"/>
          <a:stretch>
            <a:fillRect/>
          </a:stretch>
        </p:blipFill>
        <p:spPr>
          <a:xfrm>
            <a:off x="6642023" y="3429000"/>
            <a:ext cx="4254574" cy="2776079"/>
          </a:xfrm>
          <a:prstGeom prst="rect">
            <a:avLst/>
          </a:prstGeom>
        </p:spPr>
      </p:pic>
    </p:spTree>
    <p:extLst>
      <p:ext uri="{BB962C8B-B14F-4D97-AF65-F5344CB8AC3E}">
        <p14:creationId xmlns:p14="http://schemas.microsoft.com/office/powerpoint/2010/main" val="2316724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7" name="Picture 26">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27">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0" name="Picture 29">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7535825" y="982132"/>
            <a:ext cx="3360772" cy="1303867"/>
          </a:xfrm>
        </p:spPr>
        <p:txBody>
          <a:bodyPr>
            <a:normAutofit/>
          </a:bodyPr>
          <a:lstStyle/>
          <a:p>
            <a:pPr>
              <a:lnSpc>
                <a:spcPct val="90000"/>
              </a:lnSpc>
            </a:pPr>
            <a:r>
              <a:rPr lang="en-US" sz="4100" dirty="0"/>
              <a:t>Feature Engineering</a:t>
            </a:r>
          </a:p>
        </p:txBody>
      </p:sp>
      <p:sp>
        <p:nvSpPr>
          <p:cNvPr id="32" name="Rectangle 31">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FCFF822-6156-415C-B4DB-D8347E7A63DD}"/>
              </a:ext>
            </a:extLst>
          </p:cNvPr>
          <p:cNvPicPr>
            <a:picLocks noChangeAspect="1"/>
          </p:cNvPicPr>
          <p:nvPr/>
        </p:nvPicPr>
        <p:blipFill rotWithShape="1">
          <a:blip r:embed="rId5"/>
          <a:srcRect l="1463" r="-295" b="-2"/>
          <a:stretch/>
        </p:blipFill>
        <p:spPr>
          <a:xfrm>
            <a:off x="777240" y="882504"/>
            <a:ext cx="6879265" cy="5231215"/>
          </a:xfrm>
          <a:prstGeom prst="rect">
            <a:avLst/>
          </a:prstGeom>
        </p:spPr>
      </p:pic>
      <p:cxnSp>
        <p:nvCxnSpPr>
          <p:cNvPr id="34" name="Straight Connector 33">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7535824" y="2556932"/>
            <a:ext cx="3360771" cy="3318936"/>
          </a:xfrm>
        </p:spPr>
        <p:txBody>
          <a:bodyPr>
            <a:normAutofit/>
          </a:bodyPr>
          <a:lstStyle/>
          <a:p>
            <a:pPr>
              <a:lnSpc>
                <a:spcPct val="90000"/>
              </a:lnSpc>
            </a:pPr>
            <a:r>
              <a:rPr lang="en-US" sz="1400" b="1" dirty="0"/>
              <a:t>Multi Collinearity</a:t>
            </a:r>
          </a:p>
          <a:p>
            <a:pPr lvl="1">
              <a:lnSpc>
                <a:spcPct val="90000"/>
              </a:lnSpc>
            </a:pPr>
            <a:r>
              <a:rPr lang="en-US" sz="1400" dirty="0"/>
              <a:t>Remove features whose correlation value is more than 0.8 because those features lead to multi collinearity and these can lead to high variance in the model. So, the features are-</a:t>
            </a:r>
          </a:p>
          <a:p>
            <a:pPr lvl="1">
              <a:lnSpc>
                <a:spcPct val="90000"/>
              </a:lnSpc>
            </a:pPr>
            <a:r>
              <a:rPr lang="en-US" sz="1400" dirty="0"/>
              <a:t>Total Working Years: 0.79(approx.'0.80) with</a:t>
            </a:r>
          </a:p>
          <a:p>
            <a:pPr lvl="1">
              <a:lnSpc>
                <a:spcPct val="90000"/>
              </a:lnSpc>
            </a:pPr>
            <a:r>
              <a:rPr lang="en-US" sz="1400" dirty="0"/>
              <a:t>All other variables seems to have correlation less than 0.80 </a:t>
            </a:r>
          </a:p>
          <a:p>
            <a:pPr>
              <a:lnSpc>
                <a:spcPct val="90000"/>
              </a:lnSpc>
            </a:pPr>
            <a:endParaRPr lang="en-US" sz="1400" dirty="0"/>
          </a:p>
        </p:txBody>
      </p:sp>
    </p:spTree>
    <p:extLst>
      <p:ext uri="{BB962C8B-B14F-4D97-AF65-F5344CB8AC3E}">
        <p14:creationId xmlns:p14="http://schemas.microsoft.com/office/powerpoint/2010/main" val="255578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819A-13C0-4641-BEFE-45DA29E939A7}"/>
              </a:ext>
            </a:extLst>
          </p:cNvPr>
          <p:cNvSpPr>
            <a:spLocks noGrp="1"/>
          </p:cNvSpPr>
          <p:nvPr>
            <p:ph type="title"/>
          </p:nvPr>
        </p:nvSpPr>
        <p:spPr/>
        <p:txBody>
          <a:bodyPr/>
          <a:lstStyle/>
          <a:p>
            <a:r>
              <a:rPr lang="en-US" dirty="0"/>
              <a:t>Data Preparation</a:t>
            </a:r>
            <a:endParaRPr lang="en-IN" dirty="0"/>
          </a:p>
        </p:txBody>
      </p:sp>
      <p:sp>
        <p:nvSpPr>
          <p:cNvPr id="3" name="Content Placeholder 2">
            <a:extLst>
              <a:ext uri="{FF2B5EF4-FFF2-40B4-BE49-F238E27FC236}">
                <a16:creationId xmlns:a16="http://schemas.microsoft.com/office/drawing/2014/main" id="{D556C6EF-C012-4702-AAA5-6F4602FC31E7}"/>
              </a:ext>
            </a:extLst>
          </p:cNvPr>
          <p:cNvSpPr>
            <a:spLocks noGrp="1"/>
          </p:cNvSpPr>
          <p:nvPr>
            <p:ph idx="1"/>
          </p:nvPr>
        </p:nvSpPr>
        <p:spPr/>
        <p:txBody>
          <a:bodyPr/>
          <a:lstStyle/>
          <a:p>
            <a:r>
              <a:rPr lang="en-US" dirty="0"/>
              <a:t>The data is mutated into three data sets:</a:t>
            </a:r>
            <a:endParaRPr lang="en-IN" dirty="0"/>
          </a:p>
          <a:p>
            <a:pPr lvl="1"/>
            <a:r>
              <a:rPr lang="en-IN" dirty="0"/>
              <a:t>data: The taw data with no feature engineering and outliers treatment done on it.</a:t>
            </a:r>
          </a:p>
          <a:p>
            <a:pPr lvl="1"/>
            <a:r>
              <a:rPr lang="en-IN" dirty="0" err="1"/>
              <a:t>data_Feature_Engineered</a:t>
            </a:r>
            <a:r>
              <a:rPr lang="en-IN" dirty="0"/>
              <a:t>: The data with feature engineering and outliers treatment done.</a:t>
            </a:r>
          </a:p>
          <a:p>
            <a:pPr lvl="1"/>
            <a:r>
              <a:rPr lang="en-IN" dirty="0" err="1"/>
              <a:t>data_up</a:t>
            </a:r>
            <a:r>
              <a:rPr lang="en-IN" dirty="0"/>
              <a:t>: Data after up-sampling</a:t>
            </a:r>
            <a:endParaRPr lang="en-US" dirty="0"/>
          </a:p>
        </p:txBody>
      </p:sp>
    </p:spTree>
    <p:extLst>
      <p:ext uri="{BB962C8B-B14F-4D97-AF65-F5344CB8AC3E}">
        <p14:creationId xmlns:p14="http://schemas.microsoft.com/office/powerpoint/2010/main" val="184125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Hypothesis Testing</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804646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a:solidFill>
                  <a:schemeClr val="bg1"/>
                </a:solidFill>
                <a:latin typeface="+mj-lt"/>
                <a:ea typeface="+mj-ea"/>
                <a:cs typeface="+mj-cs"/>
              </a:rPr>
              <a:t>Summary of hypothesis testing statements</a:t>
            </a:r>
          </a:p>
        </p:txBody>
      </p:sp>
      <p:graphicFrame>
        <p:nvGraphicFramePr>
          <p:cNvPr id="3" name="Table 3">
            <a:extLst>
              <a:ext uri="{FF2B5EF4-FFF2-40B4-BE49-F238E27FC236}">
                <a16:creationId xmlns:a16="http://schemas.microsoft.com/office/drawing/2014/main" id="{F019174A-50C4-4664-AE3B-BC2382F93844}"/>
              </a:ext>
            </a:extLst>
          </p:cNvPr>
          <p:cNvGraphicFramePr>
            <a:graphicFrameLocks noGrp="1"/>
          </p:cNvGraphicFramePr>
          <p:nvPr>
            <p:extLst>
              <p:ext uri="{D42A27DB-BD31-4B8C-83A1-F6EECF244321}">
                <p14:modId xmlns:p14="http://schemas.microsoft.com/office/powerpoint/2010/main" val="1290660615"/>
              </p:ext>
            </p:extLst>
          </p:nvPr>
        </p:nvGraphicFramePr>
        <p:xfrm>
          <a:off x="1399762" y="836911"/>
          <a:ext cx="9392475" cy="5184178"/>
        </p:xfrm>
        <a:graphic>
          <a:graphicData uri="http://schemas.openxmlformats.org/drawingml/2006/table">
            <a:tbl>
              <a:tblPr firstRow="1" bandRow="1">
                <a:tableStyleId>{5C22544A-7EE6-4342-B048-85BDC9FD1C3A}</a:tableStyleId>
              </a:tblPr>
              <a:tblGrid>
                <a:gridCol w="3130825">
                  <a:extLst>
                    <a:ext uri="{9D8B030D-6E8A-4147-A177-3AD203B41FA5}">
                      <a16:colId xmlns:a16="http://schemas.microsoft.com/office/drawing/2014/main" val="2993067968"/>
                    </a:ext>
                  </a:extLst>
                </a:gridCol>
                <a:gridCol w="3130825">
                  <a:extLst>
                    <a:ext uri="{9D8B030D-6E8A-4147-A177-3AD203B41FA5}">
                      <a16:colId xmlns:a16="http://schemas.microsoft.com/office/drawing/2014/main" val="1533342764"/>
                    </a:ext>
                  </a:extLst>
                </a:gridCol>
                <a:gridCol w="3130825">
                  <a:extLst>
                    <a:ext uri="{9D8B030D-6E8A-4147-A177-3AD203B41FA5}">
                      <a16:colId xmlns:a16="http://schemas.microsoft.com/office/drawing/2014/main" val="3216649369"/>
                    </a:ext>
                  </a:extLst>
                </a:gridCol>
              </a:tblGrid>
              <a:tr h="608101">
                <a:tc>
                  <a:txBody>
                    <a:bodyPr/>
                    <a:lstStyle/>
                    <a:p>
                      <a:pPr>
                        <a:lnSpc>
                          <a:spcPct val="110000"/>
                        </a:lnSpc>
                        <a:spcBef>
                          <a:spcPts val="600"/>
                        </a:spcBef>
                        <a:spcAft>
                          <a:spcPts val="0"/>
                        </a:spcAft>
                      </a:pPr>
                      <a:r>
                        <a:rPr lang="en-GB" sz="1800" dirty="0">
                          <a:effectLst/>
                        </a:rPr>
                        <a:t>No.</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Null Hypothesis statements</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Accept/Reject</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2000523034"/>
                  </a:ext>
                </a:extLst>
              </a:tr>
              <a:tr h="948939">
                <a:tc>
                  <a:txBody>
                    <a:bodyPr/>
                    <a:lstStyle/>
                    <a:p>
                      <a:pPr>
                        <a:lnSpc>
                          <a:spcPct val="110000"/>
                        </a:lnSpc>
                        <a:spcBef>
                          <a:spcPts val="600"/>
                        </a:spcBef>
                        <a:spcAft>
                          <a:spcPts val="0"/>
                        </a:spcAft>
                      </a:pPr>
                      <a:r>
                        <a:rPr lang="en-GB" sz="1800">
                          <a:effectLst/>
                        </a:rPr>
                        <a:t>1</a:t>
                      </a:r>
                      <a:endParaRPr lang="en-IN" sz="18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None of the derived features contribute to predict customer churn</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Reject</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3640113677"/>
                  </a:ext>
                </a:extLst>
              </a:tr>
              <a:tr h="919188">
                <a:tc>
                  <a:txBody>
                    <a:bodyPr/>
                    <a:lstStyle/>
                    <a:p>
                      <a:pPr>
                        <a:lnSpc>
                          <a:spcPct val="110000"/>
                        </a:lnSpc>
                        <a:spcBef>
                          <a:spcPts val="600"/>
                        </a:spcBef>
                        <a:spcAft>
                          <a:spcPts val="0"/>
                        </a:spcAft>
                      </a:pPr>
                      <a:r>
                        <a:rPr lang="en-GB" sz="1800" dirty="0">
                          <a:effectLst/>
                        </a:rPr>
                        <a:t>2</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As the hourly rate increases attrition increases</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Reject</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4113872669"/>
                  </a:ext>
                </a:extLst>
              </a:tr>
              <a:tr h="1131228">
                <a:tc>
                  <a:txBody>
                    <a:bodyPr/>
                    <a:lstStyle/>
                    <a:p>
                      <a:pPr>
                        <a:lnSpc>
                          <a:spcPct val="110000"/>
                        </a:lnSpc>
                        <a:spcBef>
                          <a:spcPts val="600"/>
                        </a:spcBef>
                        <a:spcAft>
                          <a:spcPts val="0"/>
                        </a:spcAft>
                      </a:pPr>
                      <a:r>
                        <a:rPr lang="en-GB" sz="1800">
                          <a:effectLst/>
                        </a:rPr>
                        <a:t>3</a:t>
                      </a:r>
                      <a:endParaRPr lang="en-IN" sz="18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gn="just"/>
                      <a:r>
                        <a:rPr lang="en-US" dirty="0"/>
                        <a:t>Employees of Total Working Years =&lt; 2 have higher chances of leaving the organization. </a:t>
                      </a:r>
                    </a:p>
                  </a:txBody>
                  <a:tcPr marL="51722" marR="51722" marT="0" marB="0"/>
                </a:tc>
                <a:tc>
                  <a:txBody>
                    <a:bodyPr/>
                    <a:lstStyle/>
                    <a:p>
                      <a:pPr>
                        <a:lnSpc>
                          <a:spcPct val="110000"/>
                        </a:lnSpc>
                        <a:spcBef>
                          <a:spcPts val="600"/>
                        </a:spcBef>
                        <a:spcAft>
                          <a:spcPts val="0"/>
                        </a:spcAft>
                      </a:pPr>
                      <a:r>
                        <a:rPr lang="en-GB" sz="1800" dirty="0">
                          <a:effectLst/>
                        </a:rPr>
                        <a:t>Accept</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4112288154"/>
                  </a:ext>
                </a:extLst>
              </a:tr>
              <a:tr h="948939">
                <a:tc>
                  <a:txBody>
                    <a:bodyPr/>
                    <a:lstStyle/>
                    <a:p>
                      <a:pPr>
                        <a:lnSpc>
                          <a:spcPct val="110000"/>
                        </a:lnSpc>
                        <a:spcBef>
                          <a:spcPts val="600"/>
                        </a:spcBef>
                        <a:spcAft>
                          <a:spcPts val="0"/>
                        </a:spcAft>
                      </a:pPr>
                      <a:r>
                        <a:rPr lang="en-GB" sz="1800">
                          <a:effectLst/>
                        </a:rPr>
                        <a:t>4</a:t>
                      </a:r>
                      <a:endParaRPr lang="en-IN" sz="18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Research Department receive higher Monthly Income because of Over Time</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Reject</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2552154152"/>
                  </a:ext>
                </a:extLst>
              </a:tr>
              <a:tr h="627783">
                <a:tc>
                  <a:txBody>
                    <a:bodyPr/>
                    <a:lstStyle/>
                    <a:p>
                      <a:pPr>
                        <a:lnSpc>
                          <a:spcPct val="110000"/>
                        </a:lnSpc>
                        <a:spcBef>
                          <a:spcPts val="600"/>
                        </a:spcBef>
                        <a:spcAft>
                          <a:spcPts val="0"/>
                        </a:spcAft>
                      </a:pPr>
                      <a:r>
                        <a:rPr lang="en-GB" sz="1800">
                          <a:effectLst/>
                        </a:rPr>
                        <a:t>5</a:t>
                      </a:r>
                      <a:endParaRPr lang="en-IN" sz="180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Higher Years at Company promotes Job Level</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tc>
                  <a:txBody>
                    <a:bodyPr/>
                    <a:lstStyle/>
                    <a:p>
                      <a:pPr>
                        <a:lnSpc>
                          <a:spcPct val="110000"/>
                        </a:lnSpc>
                        <a:spcBef>
                          <a:spcPts val="600"/>
                        </a:spcBef>
                        <a:spcAft>
                          <a:spcPts val="0"/>
                        </a:spcAft>
                      </a:pPr>
                      <a:r>
                        <a:rPr lang="en-GB" sz="1800" dirty="0">
                          <a:effectLst/>
                        </a:rPr>
                        <a:t>Accept</a:t>
                      </a:r>
                      <a:endParaRPr lang="en-IN" sz="18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722" marR="51722" marT="0" marB="0"/>
                </a:tc>
                <a:extLst>
                  <a:ext uri="{0D108BD9-81ED-4DB2-BD59-A6C34878D82A}">
                    <a16:rowId xmlns:a16="http://schemas.microsoft.com/office/drawing/2014/main" val="4021701508"/>
                  </a:ext>
                </a:extLst>
              </a:tr>
            </a:tbl>
          </a:graphicData>
        </a:graphic>
      </p:graphicFrame>
    </p:spTree>
    <p:extLst>
      <p:ext uri="{BB962C8B-B14F-4D97-AF65-F5344CB8AC3E}">
        <p14:creationId xmlns:p14="http://schemas.microsoft.com/office/powerpoint/2010/main" val="870305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E3AA85E-2E8A-40AB-B8AA-3D8E9EAECBEF}"/>
              </a:ext>
            </a:extLst>
          </p:cNvPr>
          <p:cNvGraphicFramePr>
            <a:graphicFrameLocks noGrp="1"/>
          </p:cNvGraphicFramePr>
          <p:nvPr>
            <p:extLst>
              <p:ext uri="{D42A27DB-BD31-4B8C-83A1-F6EECF244321}">
                <p14:modId xmlns:p14="http://schemas.microsoft.com/office/powerpoint/2010/main" val="2364114037"/>
              </p:ext>
            </p:extLst>
          </p:nvPr>
        </p:nvGraphicFramePr>
        <p:xfrm>
          <a:off x="3530011" y="612884"/>
          <a:ext cx="5443870" cy="5653497"/>
        </p:xfrm>
        <a:graphic>
          <a:graphicData uri="http://schemas.openxmlformats.org/drawingml/2006/table">
            <a:tbl>
              <a:tblPr firstRow="1" bandRow="1">
                <a:tableStyleId>{5C22544A-7EE6-4342-B048-85BDC9FD1C3A}</a:tableStyleId>
              </a:tblPr>
              <a:tblGrid>
                <a:gridCol w="5443870">
                  <a:extLst>
                    <a:ext uri="{9D8B030D-6E8A-4147-A177-3AD203B41FA5}">
                      <a16:colId xmlns:a16="http://schemas.microsoft.com/office/drawing/2014/main" val="193603184"/>
                    </a:ext>
                  </a:extLst>
                </a:gridCol>
              </a:tblGrid>
              <a:tr h="251797">
                <a:tc>
                  <a:txBody>
                    <a:bodyPr/>
                    <a:lstStyle/>
                    <a:p>
                      <a:endParaRPr lang="en-IN" dirty="0"/>
                    </a:p>
                  </a:txBody>
                  <a:tcPr/>
                </a:tc>
                <a:extLst>
                  <a:ext uri="{0D108BD9-81ED-4DB2-BD59-A6C34878D82A}">
                    <a16:rowId xmlns:a16="http://schemas.microsoft.com/office/drawing/2014/main" val="4177832500"/>
                  </a:ext>
                </a:extLst>
              </a:tr>
              <a:tr h="251797">
                <a:tc>
                  <a:txBody>
                    <a:bodyPr/>
                    <a:lstStyle/>
                    <a:p>
                      <a:pPr algn="l" fontAlgn="b"/>
                      <a:r>
                        <a:rPr lang="en-IN" sz="1100" b="0" i="0" u="none" strike="noStrike" dirty="0">
                          <a:solidFill>
                            <a:srgbClr val="000000"/>
                          </a:solidFill>
                          <a:effectLst/>
                          <a:latin typeface="Calibri" panose="020F0502020204030204" pitchFamily="34" charset="0"/>
                        </a:rPr>
                        <a:t>Performance Rating       9.405487e-01</a:t>
                      </a:r>
                    </a:p>
                  </a:txBody>
                  <a:tcPr marL="6350" marR="6350" marT="6350" marB="0" anchor="b"/>
                </a:tc>
                <a:extLst>
                  <a:ext uri="{0D108BD9-81ED-4DB2-BD59-A6C34878D82A}">
                    <a16:rowId xmlns:a16="http://schemas.microsoft.com/office/drawing/2014/main" val="506921695"/>
                  </a:ext>
                </a:extLst>
              </a:tr>
              <a:tr h="251797">
                <a:tc>
                  <a:txBody>
                    <a:bodyPr/>
                    <a:lstStyle/>
                    <a:p>
                      <a:pPr algn="l" fontAlgn="b"/>
                      <a:r>
                        <a:rPr lang="en-IN" sz="1100" b="0" i="0" u="none" strike="noStrike" dirty="0" err="1">
                          <a:solidFill>
                            <a:srgbClr val="000000"/>
                          </a:solidFill>
                          <a:effectLst/>
                          <a:latin typeface="Calibri" panose="020F0502020204030204" pitchFamily="34" charset="0"/>
                        </a:rPr>
                        <a:t>HourlyRate</a:t>
                      </a:r>
                      <a:r>
                        <a:rPr lang="en-IN" sz="1100" b="0" i="0" u="none" strike="noStrike" dirty="0">
                          <a:solidFill>
                            <a:srgbClr val="000000"/>
                          </a:solidFill>
                          <a:effectLst/>
                          <a:latin typeface="Calibri" panose="020F0502020204030204" pitchFamily="34" charset="0"/>
                        </a:rPr>
                        <a:t>               9.350892e-01</a:t>
                      </a:r>
                    </a:p>
                  </a:txBody>
                  <a:tcPr marL="6350" marR="6350" marT="6350" marB="0" anchor="b"/>
                </a:tc>
                <a:extLst>
                  <a:ext uri="{0D108BD9-81ED-4DB2-BD59-A6C34878D82A}">
                    <a16:rowId xmlns:a16="http://schemas.microsoft.com/office/drawing/2014/main" val="1500121463"/>
                  </a:ext>
                </a:extLst>
              </a:tr>
              <a:tr h="251797">
                <a:tc>
                  <a:txBody>
                    <a:bodyPr/>
                    <a:lstStyle/>
                    <a:p>
                      <a:pPr algn="l" fontAlgn="b"/>
                      <a:r>
                        <a:rPr lang="en-IN" sz="1100" b="0" i="0" u="none" strike="noStrike">
                          <a:solidFill>
                            <a:srgbClr val="000000"/>
                          </a:solidFill>
                          <a:effectLst/>
                          <a:latin typeface="Calibri" panose="020F0502020204030204" pitchFamily="34" charset="0"/>
                        </a:rPr>
                        <a:t>BusinessTravel           7.850363e-01</a:t>
                      </a:r>
                    </a:p>
                  </a:txBody>
                  <a:tcPr marL="6350" marR="6350" marT="6350" marB="0" anchor="b"/>
                </a:tc>
                <a:extLst>
                  <a:ext uri="{0D108BD9-81ED-4DB2-BD59-A6C34878D82A}">
                    <a16:rowId xmlns:a16="http://schemas.microsoft.com/office/drawing/2014/main" val="1454169153"/>
                  </a:ext>
                </a:extLst>
              </a:tr>
              <a:tr h="251797">
                <a:tc>
                  <a:txBody>
                    <a:bodyPr/>
                    <a:lstStyle/>
                    <a:p>
                      <a:pPr algn="l" fontAlgn="b"/>
                      <a:r>
                        <a:rPr lang="en-IN" sz="1100" b="0" i="0" u="none" strike="noStrike">
                          <a:solidFill>
                            <a:srgbClr val="000000"/>
                          </a:solidFill>
                          <a:effectLst/>
                          <a:latin typeface="Calibri" panose="020F0502020204030204" pitchFamily="34" charset="0"/>
                        </a:rPr>
                        <a:t>Gender                   6.460823e-01</a:t>
                      </a:r>
                    </a:p>
                  </a:txBody>
                  <a:tcPr marL="6350" marR="6350" marT="6350" marB="0" anchor="b"/>
                </a:tc>
                <a:extLst>
                  <a:ext uri="{0D108BD9-81ED-4DB2-BD59-A6C34878D82A}">
                    <a16:rowId xmlns:a16="http://schemas.microsoft.com/office/drawing/2014/main" val="716193841"/>
                  </a:ext>
                </a:extLst>
              </a:tr>
              <a:tr h="251797">
                <a:tc>
                  <a:txBody>
                    <a:bodyPr/>
                    <a:lstStyle/>
                    <a:p>
                      <a:pPr algn="l" fontAlgn="b"/>
                      <a:r>
                        <a:rPr lang="en-IN" sz="1100" b="0" i="0" u="none" strike="noStrike">
                          <a:solidFill>
                            <a:srgbClr val="000000"/>
                          </a:solidFill>
                          <a:effectLst/>
                          <a:latin typeface="Calibri" panose="020F0502020204030204" pitchFamily="34" charset="0"/>
                        </a:rPr>
                        <a:t>EducationField           4.559012e-01</a:t>
                      </a:r>
                    </a:p>
                  </a:txBody>
                  <a:tcPr marL="6350" marR="6350" marT="6350" marB="0" anchor="b"/>
                </a:tc>
                <a:extLst>
                  <a:ext uri="{0D108BD9-81ED-4DB2-BD59-A6C34878D82A}">
                    <a16:rowId xmlns:a16="http://schemas.microsoft.com/office/drawing/2014/main" val="2173853467"/>
                  </a:ext>
                </a:extLst>
              </a:tr>
              <a:tr h="251797">
                <a:tc>
                  <a:txBody>
                    <a:bodyPr/>
                    <a:lstStyle/>
                    <a:p>
                      <a:pPr algn="l" fontAlgn="b"/>
                      <a:r>
                        <a:rPr lang="en-IN" sz="1100" b="0" i="0" u="none" strike="noStrike">
                          <a:solidFill>
                            <a:srgbClr val="000000"/>
                          </a:solidFill>
                          <a:effectLst/>
                          <a:latin typeface="Calibri" panose="020F0502020204030204" pitchFamily="34" charset="0"/>
                        </a:rPr>
                        <a:t>Work LifeBalance         1.569896e-01</a:t>
                      </a:r>
                    </a:p>
                  </a:txBody>
                  <a:tcPr marL="6350" marR="6350" marT="6350" marB="0" anchor="b"/>
                </a:tc>
                <a:extLst>
                  <a:ext uri="{0D108BD9-81ED-4DB2-BD59-A6C34878D82A}">
                    <a16:rowId xmlns:a16="http://schemas.microsoft.com/office/drawing/2014/main" val="1346912559"/>
                  </a:ext>
                </a:extLst>
              </a:tr>
              <a:tr h="251797">
                <a:tc>
                  <a:txBody>
                    <a:bodyPr/>
                    <a:lstStyle/>
                    <a:p>
                      <a:pPr algn="l" fontAlgn="b"/>
                      <a:r>
                        <a:rPr lang="en-IN" sz="1100" b="0" i="0" u="none" strike="noStrike">
                          <a:solidFill>
                            <a:srgbClr val="000000"/>
                          </a:solidFill>
                          <a:effectLst/>
                          <a:latin typeface="Calibri" panose="020F0502020204030204" pitchFamily="34" charset="0"/>
                        </a:rPr>
                        <a:t>Dept                     1.284021e-01</a:t>
                      </a:r>
                    </a:p>
                  </a:txBody>
                  <a:tcPr marL="6350" marR="6350" marT="6350" marB="0" anchor="b"/>
                </a:tc>
                <a:extLst>
                  <a:ext uri="{0D108BD9-81ED-4DB2-BD59-A6C34878D82A}">
                    <a16:rowId xmlns:a16="http://schemas.microsoft.com/office/drawing/2014/main" val="1391821491"/>
                  </a:ext>
                </a:extLst>
              </a:tr>
              <a:tr h="251797">
                <a:tc>
                  <a:txBody>
                    <a:bodyPr/>
                    <a:lstStyle/>
                    <a:p>
                      <a:pPr algn="l" fontAlgn="b"/>
                      <a:r>
                        <a:rPr lang="en-IN" sz="1100" b="0" i="0" u="none" strike="noStrike">
                          <a:solidFill>
                            <a:srgbClr val="000000"/>
                          </a:solidFill>
                          <a:effectLst/>
                          <a:latin typeface="Calibri" panose="020F0502020204030204" pitchFamily="34" charset="0"/>
                        </a:rPr>
                        <a:t>PercentSalaryHike        1.237231e-01</a:t>
                      </a:r>
                    </a:p>
                  </a:txBody>
                  <a:tcPr marL="6350" marR="6350" marT="6350" marB="0" anchor="b"/>
                </a:tc>
                <a:extLst>
                  <a:ext uri="{0D108BD9-81ED-4DB2-BD59-A6C34878D82A}">
                    <a16:rowId xmlns:a16="http://schemas.microsoft.com/office/drawing/2014/main" val="3698950096"/>
                  </a:ext>
                </a:extLst>
              </a:tr>
              <a:tr h="251797">
                <a:tc>
                  <a:txBody>
                    <a:bodyPr/>
                    <a:lstStyle/>
                    <a:p>
                      <a:pPr algn="l" fontAlgn="b"/>
                      <a:r>
                        <a:rPr lang="en-IN" sz="1100" b="0" i="0" u="none" strike="noStrike">
                          <a:solidFill>
                            <a:srgbClr val="000000"/>
                          </a:solidFill>
                          <a:effectLst/>
                          <a:latin typeface="Calibri" panose="020F0502020204030204" pitchFamily="34" charset="0"/>
                        </a:rPr>
                        <a:t>Education                3.442968e-02</a:t>
                      </a:r>
                    </a:p>
                  </a:txBody>
                  <a:tcPr marL="6350" marR="6350" marT="6350" marB="0" anchor="b"/>
                </a:tc>
                <a:extLst>
                  <a:ext uri="{0D108BD9-81ED-4DB2-BD59-A6C34878D82A}">
                    <a16:rowId xmlns:a16="http://schemas.microsoft.com/office/drawing/2014/main" val="448749249"/>
                  </a:ext>
                </a:extLst>
              </a:tr>
              <a:tr h="251797">
                <a:tc>
                  <a:txBody>
                    <a:bodyPr/>
                    <a:lstStyle/>
                    <a:p>
                      <a:pPr algn="l" fontAlgn="b"/>
                      <a:r>
                        <a:rPr lang="en-IN" sz="1100" b="0" i="0" u="none" strike="noStrike" dirty="0">
                          <a:solidFill>
                            <a:srgbClr val="000000"/>
                          </a:solidFill>
                          <a:effectLst/>
                          <a:latin typeface="Calibri" panose="020F0502020204030204" pitchFamily="34" charset="0"/>
                        </a:rPr>
                        <a:t>Training time spent      3.378247e-03</a:t>
                      </a:r>
                    </a:p>
                  </a:txBody>
                  <a:tcPr marL="6350" marR="6350" marT="6350" marB="0" anchor="b"/>
                </a:tc>
                <a:extLst>
                  <a:ext uri="{0D108BD9-81ED-4DB2-BD59-A6C34878D82A}">
                    <a16:rowId xmlns:a16="http://schemas.microsoft.com/office/drawing/2014/main" val="321606369"/>
                  </a:ext>
                </a:extLst>
              </a:tr>
              <a:tr h="251797">
                <a:tc>
                  <a:txBody>
                    <a:bodyPr/>
                    <a:lstStyle/>
                    <a:p>
                      <a:pPr algn="l" fontAlgn="b"/>
                      <a:r>
                        <a:rPr lang="en-IN" sz="1100" b="0" i="0" u="none" strike="noStrike">
                          <a:solidFill>
                            <a:srgbClr val="000000"/>
                          </a:solidFill>
                          <a:effectLst/>
                          <a:latin typeface="Calibri" panose="020F0502020204030204" pitchFamily="34" charset="0"/>
                        </a:rPr>
                        <a:t>Company Changed          1.147924e-03</a:t>
                      </a:r>
                    </a:p>
                  </a:txBody>
                  <a:tcPr marL="6350" marR="6350" marT="6350" marB="0" anchor="b"/>
                </a:tc>
                <a:extLst>
                  <a:ext uri="{0D108BD9-81ED-4DB2-BD59-A6C34878D82A}">
                    <a16:rowId xmlns:a16="http://schemas.microsoft.com/office/drawing/2014/main" val="4225487470"/>
                  </a:ext>
                </a:extLst>
              </a:tr>
              <a:tr h="251797">
                <a:tc>
                  <a:txBody>
                    <a:bodyPr/>
                    <a:lstStyle/>
                    <a:p>
                      <a:pPr algn="l" fontAlgn="b"/>
                      <a:r>
                        <a:rPr lang="en-IN" sz="1100" b="0" i="0" u="none" strike="noStrike">
                          <a:solidFill>
                            <a:srgbClr val="000000"/>
                          </a:solidFill>
                          <a:effectLst/>
                          <a:latin typeface="Calibri" panose="020F0502020204030204" pitchFamily="34" charset="0"/>
                        </a:rPr>
                        <a:t>Last_promotion_gsp       9.672003e-04</a:t>
                      </a:r>
                    </a:p>
                  </a:txBody>
                  <a:tcPr marL="6350" marR="6350" marT="6350" marB="0" anchor="b"/>
                </a:tc>
                <a:extLst>
                  <a:ext uri="{0D108BD9-81ED-4DB2-BD59-A6C34878D82A}">
                    <a16:rowId xmlns:a16="http://schemas.microsoft.com/office/drawing/2014/main" val="2983409456"/>
                  </a:ext>
                </a:extLst>
              </a:tr>
              <a:tr h="251797">
                <a:tc>
                  <a:txBody>
                    <a:bodyPr/>
                    <a:lstStyle/>
                    <a:p>
                      <a:pPr algn="l" fontAlgn="b"/>
                      <a:r>
                        <a:rPr lang="en-IN" sz="1100" b="0" i="0" u="none" strike="noStrike">
                          <a:solidFill>
                            <a:srgbClr val="000000"/>
                          </a:solidFill>
                          <a:effectLst/>
                          <a:latin typeface="Calibri" panose="020F0502020204030204" pitchFamily="34" charset="0"/>
                        </a:rPr>
                        <a:t>JobRole                  2.089445e-04</a:t>
                      </a:r>
                    </a:p>
                  </a:txBody>
                  <a:tcPr marL="6350" marR="6350" marT="6350" marB="0" anchor="b"/>
                </a:tc>
                <a:extLst>
                  <a:ext uri="{0D108BD9-81ED-4DB2-BD59-A6C34878D82A}">
                    <a16:rowId xmlns:a16="http://schemas.microsoft.com/office/drawing/2014/main" val="777846816"/>
                  </a:ext>
                </a:extLst>
              </a:tr>
              <a:tr h="251797">
                <a:tc>
                  <a:txBody>
                    <a:bodyPr/>
                    <a:lstStyle/>
                    <a:p>
                      <a:pPr algn="l" fontAlgn="b"/>
                      <a:r>
                        <a:rPr lang="en-IN" sz="1100" b="0" i="0" u="none" strike="noStrike">
                          <a:solidFill>
                            <a:srgbClr val="000000"/>
                          </a:solidFill>
                          <a:effectLst/>
                          <a:latin typeface="Calibri" panose="020F0502020204030204" pitchFamily="34" charset="0"/>
                        </a:rPr>
                        <a:t>Marital Status           5.379914e-07</a:t>
                      </a:r>
                    </a:p>
                  </a:txBody>
                  <a:tcPr marL="6350" marR="6350" marT="6350" marB="0" anchor="b"/>
                </a:tc>
                <a:extLst>
                  <a:ext uri="{0D108BD9-81ED-4DB2-BD59-A6C34878D82A}">
                    <a16:rowId xmlns:a16="http://schemas.microsoft.com/office/drawing/2014/main" val="766355493"/>
                  </a:ext>
                </a:extLst>
              </a:tr>
              <a:tr h="251797">
                <a:tc>
                  <a:txBody>
                    <a:bodyPr/>
                    <a:lstStyle/>
                    <a:p>
                      <a:pPr algn="l" fontAlgn="b"/>
                      <a:r>
                        <a:rPr lang="en-IN" sz="1100" b="0" i="0" u="none" strike="noStrike">
                          <a:solidFill>
                            <a:srgbClr val="000000"/>
                          </a:solidFill>
                          <a:effectLst/>
                          <a:latin typeface="Calibri" panose="020F0502020204030204" pitchFamily="34" charset="0"/>
                        </a:rPr>
                        <a:t>Stock Option Level       1.349744e-08</a:t>
                      </a:r>
                    </a:p>
                  </a:txBody>
                  <a:tcPr marL="6350" marR="6350" marT="6350" marB="0" anchor="b"/>
                </a:tc>
                <a:extLst>
                  <a:ext uri="{0D108BD9-81ED-4DB2-BD59-A6C34878D82A}">
                    <a16:rowId xmlns:a16="http://schemas.microsoft.com/office/drawing/2014/main" val="420088233"/>
                  </a:ext>
                </a:extLst>
              </a:tr>
              <a:tr h="251797">
                <a:tc>
                  <a:txBody>
                    <a:bodyPr/>
                    <a:lstStyle/>
                    <a:p>
                      <a:pPr algn="l" fontAlgn="b"/>
                      <a:r>
                        <a:rPr lang="en-IN" sz="1100" b="0" i="0" u="none" strike="noStrike">
                          <a:solidFill>
                            <a:srgbClr val="000000"/>
                          </a:solidFill>
                          <a:effectLst/>
                          <a:latin typeface="Calibri" panose="020F0502020204030204" pitchFamily="34" charset="0"/>
                        </a:rPr>
                        <a:t>JobLevel                 9.107439e-10</a:t>
                      </a:r>
                    </a:p>
                  </a:txBody>
                  <a:tcPr marL="6350" marR="6350" marT="6350" marB="0" anchor="b"/>
                </a:tc>
                <a:extLst>
                  <a:ext uri="{0D108BD9-81ED-4DB2-BD59-A6C34878D82A}">
                    <a16:rowId xmlns:a16="http://schemas.microsoft.com/office/drawing/2014/main" val="4029174301"/>
                  </a:ext>
                </a:extLst>
              </a:tr>
              <a:tr h="251797">
                <a:tc>
                  <a:txBody>
                    <a:bodyPr/>
                    <a:lstStyle/>
                    <a:p>
                      <a:pPr algn="l" fontAlgn="b"/>
                      <a:r>
                        <a:rPr lang="en-IN" sz="1100" b="0" i="0" u="none" strike="noStrike">
                          <a:solidFill>
                            <a:srgbClr val="000000"/>
                          </a:solidFill>
                          <a:effectLst/>
                          <a:latin typeface="Calibri" panose="020F0502020204030204" pitchFamily="34" charset="0"/>
                        </a:rPr>
                        <a:t>Comb_Satisfaction        8.815687e-12</a:t>
                      </a:r>
                    </a:p>
                  </a:txBody>
                  <a:tcPr marL="6350" marR="6350" marT="6350" marB="0" anchor="b"/>
                </a:tc>
                <a:extLst>
                  <a:ext uri="{0D108BD9-81ED-4DB2-BD59-A6C34878D82A}">
                    <a16:rowId xmlns:a16="http://schemas.microsoft.com/office/drawing/2014/main" val="14649142"/>
                  </a:ext>
                </a:extLst>
              </a:tr>
              <a:tr h="251797">
                <a:tc>
                  <a:txBody>
                    <a:bodyPr/>
                    <a:lstStyle/>
                    <a:p>
                      <a:pPr algn="l" fontAlgn="b"/>
                      <a:r>
                        <a:rPr lang="en-IN" sz="1100" b="0" i="0" u="none" strike="noStrike">
                          <a:solidFill>
                            <a:srgbClr val="000000"/>
                          </a:solidFill>
                          <a:effectLst/>
                          <a:latin typeface="Calibri" panose="020F0502020204030204" pitchFamily="34" charset="0"/>
                        </a:rPr>
                        <a:t>Over Time                5.267106e-27</a:t>
                      </a:r>
                    </a:p>
                  </a:txBody>
                  <a:tcPr marL="6350" marR="6350" marT="6350" marB="0" anchor="b"/>
                </a:tc>
                <a:extLst>
                  <a:ext uri="{0D108BD9-81ED-4DB2-BD59-A6C34878D82A}">
                    <a16:rowId xmlns:a16="http://schemas.microsoft.com/office/drawing/2014/main" val="1838126348"/>
                  </a:ext>
                </a:extLst>
              </a:tr>
              <a:tr h="251797">
                <a:tc>
                  <a:txBody>
                    <a:bodyPr/>
                    <a:lstStyle/>
                    <a:p>
                      <a:pPr algn="l" fontAlgn="b"/>
                      <a:r>
                        <a:rPr lang="en-IN" sz="1100" b="0" i="0" u="none" strike="noStrike">
                          <a:solidFill>
                            <a:srgbClr val="000000"/>
                          </a:solidFill>
                          <a:effectLst/>
                          <a:latin typeface="Calibri" panose="020F0502020204030204" pitchFamily="34" charset="0"/>
                        </a:rPr>
                        <a:t>Travel_distance          2.115041e-37</a:t>
                      </a:r>
                    </a:p>
                  </a:txBody>
                  <a:tcPr marL="6350" marR="6350" marT="6350" marB="0" anchor="b"/>
                </a:tc>
                <a:extLst>
                  <a:ext uri="{0D108BD9-81ED-4DB2-BD59-A6C34878D82A}">
                    <a16:rowId xmlns:a16="http://schemas.microsoft.com/office/drawing/2014/main" val="3213459606"/>
                  </a:ext>
                </a:extLst>
              </a:tr>
              <a:tr h="251797">
                <a:tc>
                  <a:txBody>
                    <a:bodyPr/>
                    <a:lstStyle/>
                    <a:p>
                      <a:pPr algn="l" fontAlgn="b"/>
                      <a:r>
                        <a:rPr lang="en-IN" sz="1100" b="0" i="0" u="none" strike="noStrike">
                          <a:solidFill>
                            <a:srgbClr val="000000"/>
                          </a:solidFill>
                          <a:effectLst/>
                          <a:latin typeface="Calibri" panose="020F0502020204030204" pitchFamily="34" charset="0"/>
                        </a:rPr>
                        <a:t>PCA1           1.638128e-61</a:t>
                      </a:r>
                    </a:p>
                  </a:txBody>
                  <a:tcPr marL="6350" marR="6350" marT="6350" marB="0" anchor="b"/>
                </a:tc>
                <a:extLst>
                  <a:ext uri="{0D108BD9-81ED-4DB2-BD59-A6C34878D82A}">
                    <a16:rowId xmlns:a16="http://schemas.microsoft.com/office/drawing/2014/main" val="1804399082"/>
                  </a:ext>
                </a:extLst>
              </a:tr>
              <a:tr h="251797">
                <a:tc>
                  <a:txBody>
                    <a:bodyPr/>
                    <a:lstStyle/>
                    <a:p>
                      <a:pPr algn="l" fontAlgn="b"/>
                      <a:r>
                        <a:rPr lang="en-IN" sz="1100" b="0" i="0" u="none" strike="noStrike" dirty="0">
                          <a:solidFill>
                            <a:srgbClr val="000000"/>
                          </a:solidFill>
                          <a:effectLst/>
                          <a:latin typeface="Calibri" panose="020F0502020204030204" pitchFamily="34" charset="0"/>
                        </a:rPr>
                        <a:t>Monthly Income      3.405045e-82</a:t>
                      </a:r>
                    </a:p>
                  </a:txBody>
                  <a:tcPr marL="6350" marR="6350" marT="6350" marB="0" anchor="b"/>
                </a:tc>
                <a:extLst>
                  <a:ext uri="{0D108BD9-81ED-4DB2-BD59-A6C34878D82A}">
                    <a16:rowId xmlns:a16="http://schemas.microsoft.com/office/drawing/2014/main" val="3272940639"/>
                  </a:ext>
                </a:extLst>
              </a:tr>
            </a:tbl>
          </a:graphicData>
        </a:graphic>
      </p:graphicFrame>
    </p:spTree>
    <p:extLst>
      <p:ext uri="{BB962C8B-B14F-4D97-AF65-F5344CB8AC3E}">
        <p14:creationId xmlns:p14="http://schemas.microsoft.com/office/powerpoint/2010/main" val="3600387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Predictive Modelling and Evaluation</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4011235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Xg</a:t>
            </a:r>
            <a:r>
              <a:rPr lang="en-US" dirty="0"/>
              <a:t> Boost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We built Full </a:t>
            </a:r>
            <a:r>
              <a:rPr lang="en-US" dirty="0" err="1"/>
              <a:t>Xg</a:t>
            </a:r>
            <a:r>
              <a:rPr lang="en-US" dirty="0"/>
              <a:t> Boost model using capstone_csv.csv dataset.</a:t>
            </a:r>
          </a:p>
          <a:p>
            <a:pPr marL="0" indent="0" algn="just">
              <a:buNone/>
            </a:pPr>
            <a:r>
              <a:rPr lang="en-US" dirty="0" err="1"/>
              <a:t>Xg</a:t>
            </a:r>
            <a:r>
              <a:rPr lang="en-US" dirty="0"/>
              <a:t> Boost is an implementation of gradient boosted decision trees designed for speed and performance.</a:t>
            </a:r>
          </a:p>
          <a:p>
            <a:pPr marL="0" indent="0" algn="just">
              <a:buNone/>
            </a:pPr>
            <a:r>
              <a:rPr lang="en-US" b="1" dirty="0"/>
              <a:t>Why </a:t>
            </a:r>
            <a:r>
              <a:rPr lang="en-US" b="1" dirty="0" err="1"/>
              <a:t>Xg</a:t>
            </a:r>
            <a:r>
              <a:rPr lang="en-US" b="1" dirty="0"/>
              <a:t> Boost?</a:t>
            </a:r>
          </a:p>
          <a:p>
            <a:pPr lvl="1" algn="just"/>
            <a:r>
              <a:rPr lang="en-US" dirty="0"/>
              <a:t>Handles outliers(if any) by essentially binning them.</a:t>
            </a:r>
          </a:p>
          <a:p>
            <a:pPr lvl="1" algn="just"/>
            <a:r>
              <a:rPr lang="en-US" dirty="0"/>
              <a:t>It has methods for balancing error in class population unbalanced data sets.</a:t>
            </a:r>
          </a:p>
          <a:p>
            <a:pPr lvl="1" algn="just"/>
            <a:r>
              <a:rPr lang="en-US" dirty="0"/>
              <a:t>It is also indifferent to non-linear features.</a:t>
            </a:r>
          </a:p>
          <a:p>
            <a:pPr lvl="1" algn="just"/>
            <a:r>
              <a:rPr lang="en-US" dirty="0"/>
              <a:t>Efficient easy to measure the relative importance of each feature on the prediction.</a:t>
            </a:r>
          </a:p>
        </p:txBody>
      </p:sp>
    </p:spTree>
    <p:extLst>
      <p:ext uri="{BB962C8B-B14F-4D97-AF65-F5344CB8AC3E}">
        <p14:creationId xmlns:p14="http://schemas.microsoft.com/office/powerpoint/2010/main" val="3462235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086F15-00FB-4C1A-BDAC-8D684B845EE9}"/>
              </a:ext>
            </a:extLst>
          </p:cNvPr>
          <p:cNvSpPr txBox="1"/>
          <p:nvPr/>
        </p:nvSpPr>
        <p:spPr>
          <a:xfrm>
            <a:off x="1220857" y="1331844"/>
            <a:ext cx="919369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n-lt"/>
              </a:rPr>
              <a:t>Random Forest Model has been implemented on the data as a base-line model before implementing </a:t>
            </a:r>
            <a:r>
              <a:rPr lang="en-US" sz="2400" dirty="0" err="1">
                <a:latin typeface="+mn-lt"/>
              </a:rPr>
              <a:t>Xg</a:t>
            </a:r>
            <a:r>
              <a:rPr lang="en-US" sz="2400" dirty="0">
                <a:latin typeface="+mn-lt"/>
              </a:rPr>
              <a:t> Boost.</a:t>
            </a:r>
          </a:p>
          <a:p>
            <a:pPr marL="285750" indent="-285750">
              <a:buFont typeface="Arial" panose="020B0604020202020204" pitchFamily="34" charset="0"/>
              <a:buChar char="•"/>
            </a:pPr>
            <a:r>
              <a:rPr lang="en-US" sz="2400" dirty="0">
                <a:latin typeface="+mn-lt"/>
              </a:rPr>
              <a:t>In addition to </a:t>
            </a:r>
            <a:r>
              <a:rPr lang="en-US" sz="2400" dirty="0" err="1">
                <a:latin typeface="+mn-lt"/>
              </a:rPr>
              <a:t>Xg</a:t>
            </a:r>
            <a:r>
              <a:rPr lang="en-US" sz="2400" dirty="0">
                <a:latin typeface="+mn-lt"/>
              </a:rPr>
              <a:t> Boost, we will also implement Logistic Regression and compare the results attained.</a:t>
            </a:r>
            <a:endParaRPr lang="en-US" sz="2400" dirty="0"/>
          </a:p>
          <a:p>
            <a:pPr marL="342900" indent="-342900">
              <a:buFont typeface="Arial" panose="020B0604020202020204" pitchFamily="34" charset="0"/>
              <a:buChar char="•"/>
            </a:pPr>
            <a:r>
              <a:rPr lang="en-US" sz="2400" dirty="0">
                <a:latin typeface="+mn-lt"/>
              </a:rPr>
              <a:t>Limitation of Logistic Regression:</a:t>
            </a:r>
            <a:endParaRPr lang="en-US" sz="2400" dirty="0"/>
          </a:p>
          <a:p>
            <a:pPr marL="800100" lvl="1" indent="-342900">
              <a:buFont typeface="Arial" panose="020B0604020202020204" pitchFamily="34" charset="0"/>
              <a:buChar char="•"/>
            </a:pPr>
            <a:r>
              <a:rPr lang="en-US" sz="2400" dirty="0">
                <a:latin typeface="+mn-lt"/>
              </a:rPr>
              <a:t>The major limitation of Logistic Regression is the assumption of linearity between the dependent variable and the independent variables.</a:t>
            </a:r>
            <a:endParaRPr lang="en-US" sz="2400" dirty="0"/>
          </a:p>
          <a:p>
            <a:pPr marL="800100" lvl="1" indent="-342900">
              <a:buFont typeface="Arial" panose="020B0604020202020204" pitchFamily="34" charset="0"/>
              <a:buChar char="•"/>
            </a:pPr>
            <a:r>
              <a:rPr lang="en-US" sz="2400" dirty="0">
                <a:latin typeface="+mn-lt"/>
              </a:rPr>
              <a:t>Highly sensitive to outliers and skewness.</a:t>
            </a:r>
            <a:endParaRPr lang="en-IN" sz="2400" dirty="0"/>
          </a:p>
        </p:txBody>
      </p:sp>
    </p:spTree>
    <p:extLst>
      <p:ext uri="{BB962C8B-B14F-4D97-AF65-F5344CB8AC3E}">
        <p14:creationId xmlns:p14="http://schemas.microsoft.com/office/powerpoint/2010/main" val="3112290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Executive Summary and </a:t>
            </a:r>
            <a:br>
              <a:rPr lang="en-US" sz="3600" dirty="0"/>
            </a:br>
            <a:r>
              <a:rPr lang="en-US" sz="3600" dirty="0"/>
              <a:t>Key findings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102713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14" y="1341783"/>
            <a:ext cx="9750286" cy="2233337"/>
          </a:xfrm>
        </p:spPr>
        <p:txBody>
          <a:bodyPr>
            <a:normAutofit/>
          </a:bodyPr>
          <a:lstStyle/>
          <a:p>
            <a:r>
              <a:rPr lang="en-US" dirty="0"/>
              <a:t>Run </a:t>
            </a:r>
            <a:r>
              <a:rPr lang="en-US" dirty="0" err="1"/>
              <a:t>Xg</a:t>
            </a:r>
            <a:r>
              <a:rPr lang="en-US" dirty="0"/>
              <a:t> Boost/Random Forest/</a:t>
            </a:r>
            <a:br>
              <a:rPr lang="en-US" dirty="0"/>
            </a:br>
            <a:r>
              <a:rPr lang="en-US" dirty="0"/>
              <a:t>Logistic Regression models on </a:t>
            </a:r>
            <a:br>
              <a:rPr lang="en-US" dirty="0"/>
            </a:br>
            <a:r>
              <a:rPr lang="en-US" dirty="0"/>
              <a:t>Train and Test data</a:t>
            </a:r>
          </a:p>
        </p:txBody>
      </p:sp>
    </p:spTree>
    <p:extLst>
      <p:ext uri="{BB962C8B-B14F-4D97-AF65-F5344CB8AC3E}">
        <p14:creationId xmlns:p14="http://schemas.microsoft.com/office/powerpoint/2010/main" val="397486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30850C9-BDA8-466A-AFC8-6C03F925E0AB}"/>
              </a:ext>
            </a:extLst>
          </p:cNvPr>
          <p:cNvGraphicFramePr>
            <a:graphicFrameLocks/>
          </p:cNvGraphicFramePr>
          <p:nvPr>
            <p:extLst>
              <p:ext uri="{D42A27DB-BD31-4B8C-83A1-F6EECF244321}">
                <p14:modId xmlns:p14="http://schemas.microsoft.com/office/powerpoint/2010/main" val="554479849"/>
              </p:ext>
            </p:extLst>
          </p:nvPr>
        </p:nvGraphicFramePr>
        <p:xfrm>
          <a:off x="872742" y="355230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8207B1F-02A6-40EF-8B28-A1A6D4149C4B}"/>
              </a:ext>
            </a:extLst>
          </p:cNvPr>
          <p:cNvGraphicFramePr>
            <a:graphicFrameLocks/>
          </p:cNvGraphicFramePr>
          <p:nvPr>
            <p:extLst>
              <p:ext uri="{D42A27DB-BD31-4B8C-83A1-F6EECF244321}">
                <p14:modId xmlns:p14="http://schemas.microsoft.com/office/powerpoint/2010/main" val="2624578428"/>
              </p:ext>
            </p:extLst>
          </p:nvPr>
        </p:nvGraphicFramePr>
        <p:xfrm>
          <a:off x="6861543" y="80910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BB0A962C-3892-4466-B4EF-0FA3C735FF23}"/>
              </a:ext>
            </a:extLst>
          </p:cNvPr>
          <p:cNvGraphicFramePr>
            <a:graphicFrameLocks/>
          </p:cNvGraphicFramePr>
          <p:nvPr>
            <p:extLst>
              <p:ext uri="{D42A27DB-BD31-4B8C-83A1-F6EECF244321}">
                <p14:modId xmlns:p14="http://schemas.microsoft.com/office/powerpoint/2010/main" val="1765889513"/>
              </p:ext>
            </p:extLst>
          </p:nvPr>
        </p:nvGraphicFramePr>
        <p:xfrm>
          <a:off x="7044105" y="3552308"/>
          <a:ext cx="4206875" cy="27305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 4">
            <a:extLst>
              <a:ext uri="{FF2B5EF4-FFF2-40B4-BE49-F238E27FC236}">
                <a16:creationId xmlns:a16="http://schemas.microsoft.com/office/drawing/2014/main" id="{E2A422AE-1A9A-4DE4-9AD2-FDFEB5CB9CD9}"/>
              </a:ext>
            </a:extLst>
          </p:cNvPr>
          <p:cNvGraphicFramePr>
            <a:graphicFrameLocks noGrp="1"/>
          </p:cNvGraphicFramePr>
          <p:nvPr>
            <p:extLst>
              <p:ext uri="{D42A27DB-BD31-4B8C-83A1-F6EECF244321}">
                <p14:modId xmlns:p14="http://schemas.microsoft.com/office/powerpoint/2010/main" val="2168197196"/>
              </p:ext>
            </p:extLst>
          </p:nvPr>
        </p:nvGraphicFramePr>
        <p:xfrm>
          <a:off x="718241" y="705450"/>
          <a:ext cx="5087136" cy="2600242"/>
        </p:xfrm>
        <a:graphic>
          <a:graphicData uri="http://schemas.openxmlformats.org/drawingml/2006/table">
            <a:tbl>
              <a:tblPr>
                <a:tableStyleId>{5C22544A-7EE6-4342-B048-85BDC9FD1C3A}</a:tableStyleId>
              </a:tblPr>
              <a:tblGrid>
                <a:gridCol w="823480">
                  <a:extLst>
                    <a:ext uri="{9D8B030D-6E8A-4147-A177-3AD203B41FA5}">
                      <a16:colId xmlns:a16="http://schemas.microsoft.com/office/drawing/2014/main" val="3984609808"/>
                    </a:ext>
                  </a:extLst>
                </a:gridCol>
                <a:gridCol w="861237">
                  <a:extLst>
                    <a:ext uri="{9D8B030D-6E8A-4147-A177-3AD203B41FA5}">
                      <a16:colId xmlns:a16="http://schemas.microsoft.com/office/drawing/2014/main" val="2824668347"/>
                    </a:ext>
                  </a:extLst>
                </a:gridCol>
                <a:gridCol w="786177">
                  <a:extLst>
                    <a:ext uri="{9D8B030D-6E8A-4147-A177-3AD203B41FA5}">
                      <a16:colId xmlns:a16="http://schemas.microsoft.com/office/drawing/2014/main" val="490370212"/>
                    </a:ext>
                  </a:extLst>
                </a:gridCol>
                <a:gridCol w="726734">
                  <a:extLst>
                    <a:ext uri="{9D8B030D-6E8A-4147-A177-3AD203B41FA5}">
                      <a16:colId xmlns:a16="http://schemas.microsoft.com/office/drawing/2014/main" val="1426322739"/>
                    </a:ext>
                  </a:extLst>
                </a:gridCol>
                <a:gridCol w="682011">
                  <a:extLst>
                    <a:ext uri="{9D8B030D-6E8A-4147-A177-3AD203B41FA5}">
                      <a16:colId xmlns:a16="http://schemas.microsoft.com/office/drawing/2014/main" val="4198897532"/>
                    </a:ext>
                  </a:extLst>
                </a:gridCol>
                <a:gridCol w="626110">
                  <a:extLst>
                    <a:ext uri="{9D8B030D-6E8A-4147-A177-3AD203B41FA5}">
                      <a16:colId xmlns:a16="http://schemas.microsoft.com/office/drawing/2014/main" val="2774497821"/>
                    </a:ext>
                  </a:extLst>
                </a:gridCol>
                <a:gridCol w="581387">
                  <a:extLst>
                    <a:ext uri="{9D8B030D-6E8A-4147-A177-3AD203B41FA5}">
                      <a16:colId xmlns:a16="http://schemas.microsoft.com/office/drawing/2014/main" val="1524339676"/>
                    </a:ext>
                  </a:extLst>
                </a:gridCol>
              </a:tblGrid>
              <a:tr h="187689">
                <a:tc>
                  <a:txBody>
                    <a:bodyPr/>
                    <a:lstStyle/>
                    <a:p>
                      <a:pPr algn="l" fontAlgn="b"/>
                      <a:r>
                        <a:rPr lang="en-IN" sz="1100" u="none" strike="noStrike">
                          <a:effectLst/>
                        </a:rPr>
                        <a:t>Column1</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train_accuracy</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test_accuracy</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train recall</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test recall</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train auc</a:t>
                      </a:r>
                      <a:endParaRPr lang="en-IN" sz="1100" b="1" i="0" u="none" strike="noStrike">
                        <a:solidFill>
                          <a:srgbClr val="FFFFFF"/>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test auc</a:t>
                      </a:r>
                      <a:endParaRPr lang="en-IN" sz="1100" b="1" i="0" u="none" strike="noStrike">
                        <a:solidFill>
                          <a:srgbClr val="FFFFFF"/>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7235959"/>
                  </a:ext>
                </a:extLst>
              </a:tr>
              <a:tr h="187689">
                <a:tc>
                  <a:txBody>
                    <a:bodyPr/>
                    <a:lstStyle/>
                    <a:p>
                      <a:pPr algn="l" fontAlgn="b"/>
                      <a:r>
                        <a:rPr lang="en-IN" sz="1100" u="none" strike="noStrike" dirty="0">
                          <a:effectLst/>
                        </a:rPr>
                        <a:t>RF basic</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93.2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83.4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64.8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21.8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82.1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60.2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4696647"/>
                  </a:ext>
                </a:extLst>
              </a:tr>
              <a:tr h="368527">
                <a:tc>
                  <a:txBody>
                    <a:bodyPr/>
                    <a:lstStyle/>
                    <a:p>
                      <a:pPr algn="l" fontAlgn="b"/>
                      <a:r>
                        <a:rPr lang="en-IN" sz="1100" u="none" strike="noStrike" dirty="0" err="1">
                          <a:effectLst/>
                        </a:rPr>
                        <a:t>RF_fea_eng</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83.2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26.43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61.8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6731290"/>
                  </a:ext>
                </a:extLst>
              </a:tr>
              <a:tr h="187689">
                <a:tc>
                  <a:txBody>
                    <a:bodyPr/>
                    <a:lstStyle/>
                    <a:p>
                      <a:pPr algn="l" fontAlgn="b"/>
                      <a:r>
                        <a:rPr lang="en-IN" sz="1100" u="none" strike="noStrike">
                          <a:effectLst/>
                        </a:rPr>
                        <a:t>RF_up</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82.53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17.24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57.91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88422467"/>
                  </a:ext>
                </a:extLst>
              </a:tr>
              <a:tr h="187689">
                <a:tc>
                  <a:txBody>
                    <a:bodyPr/>
                    <a:lstStyle/>
                    <a:p>
                      <a:pPr algn="l" fontAlgn="b"/>
                      <a:r>
                        <a:rPr lang="en-IN" sz="1100" u="none" strike="noStrike">
                          <a:effectLst/>
                        </a:rPr>
                        <a:t>XG_basic</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93.75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83.44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80.37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62.81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19406395"/>
                  </a:ext>
                </a:extLst>
              </a:tr>
              <a:tr h="368527">
                <a:tc>
                  <a:txBody>
                    <a:bodyPr/>
                    <a:lstStyle/>
                    <a:p>
                      <a:pPr algn="l" fontAlgn="b"/>
                      <a:r>
                        <a:rPr lang="en-IN" sz="1100" u="none" strike="noStrike">
                          <a:effectLst/>
                        </a:rPr>
                        <a:t>XG_fea_eng</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93.19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84.8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78.66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65.83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6182340"/>
                  </a:ext>
                </a:extLst>
              </a:tr>
              <a:tr h="368527">
                <a:tc>
                  <a:txBody>
                    <a:bodyPr/>
                    <a:lstStyle/>
                    <a:p>
                      <a:pPr algn="l" fontAlgn="b"/>
                      <a:r>
                        <a:rPr lang="en-IN" sz="1100" u="none" strike="noStrike">
                          <a:effectLst/>
                        </a:rPr>
                        <a:t>XG_fea_up</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91.21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80.72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90.9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51.11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91.21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70.22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8401834"/>
                  </a:ext>
                </a:extLst>
              </a:tr>
              <a:tr h="187689">
                <a:tc>
                  <a:txBody>
                    <a:bodyPr/>
                    <a:lstStyle/>
                    <a:p>
                      <a:pPr algn="l" fontAlgn="b"/>
                      <a:r>
                        <a:rPr lang="en-IN" sz="1100" u="none" strike="noStrike">
                          <a:effectLst/>
                        </a:rPr>
                        <a:t>LR_basic</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88.43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83.44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39.27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25.28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68.35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61.51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0096508"/>
                  </a:ext>
                </a:extLst>
              </a:tr>
              <a:tr h="368527">
                <a:tc>
                  <a:txBody>
                    <a:bodyPr/>
                    <a:lstStyle/>
                    <a:p>
                      <a:pPr algn="l" fontAlgn="b"/>
                      <a:r>
                        <a:rPr lang="en-IN" sz="1100" u="none" strike="noStrike">
                          <a:effectLst/>
                        </a:rPr>
                        <a:t>LR_fea_eng</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88.03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24.2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34.36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50.706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66.11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43749175"/>
                  </a:ext>
                </a:extLst>
              </a:tr>
              <a:tr h="187689">
                <a:tc>
                  <a:txBody>
                    <a:bodyPr/>
                    <a:lstStyle/>
                    <a:p>
                      <a:pPr algn="l" fontAlgn="b"/>
                      <a:r>
                        <a:rPr lang="en-IN" sz="1100" u="none" strike="noStrike">
                          <a:effectLst/>
                        </a:rPr>
                        <a:t>LR_fea_up</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77.29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26.1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78.5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77.27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50.56</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5522352"/>
                  </a:ext>
                </a:extLst>
              </a:tr>
            </a:tbl>
          </a:graphicData>
        </a:graphic>
      </p:graphicFrame>
    </p:spTree>
    <p:extLst>
      <p:ext uri="{BB962C8B-B14F-4D97-AF65-F5344CB8AC3E}">
        <p14:creationId xmlns:p14="http://schemas.microsoft.com/office/powerpoint/2010/main" val="3634863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7886" y="2597080"/>
            <a:ext cx="6236226" cy="831920"/>
          </a:xfrm>
        </p:spPr>
        <p:txBody>
          <a:bodyPr>
            <a:normAutofit/>
          </a:bodyPr>
          <a:lstStyle/>
          <a:p>
            <a:r>
              <a:rPr lang="en-US" sz="4800" dirty="0"/>
              <a:t>Hyper-parameters tuning</a:t>
            </a:r>
          </a:p>
        </p:txBody>
      </p:sp>
      <p:sp>
        <p:nvSpPr>
          <p:cNvPr id="3" name="TextBox 2">
            <a:extLst>
              <a:ext uri="{FF2B5EF4-FFF2-40B4-BE49-F238E27FC236}">
                <a16:creationId xmlns:a16="http://schemas.microsoft.com/office/drawing/2014/main" id="{111212BC-74DE-478F-84D6-55E63A0CA772}"/>
              </a:ext>
            </a:extLst>
          </p:cNvPr>
          <p:cNvSpPr txBox="1"/>
          <p:nvPr/>
        </p:nvSpPr>
        <p:spPr>
          <a:xfrm>
            <a:off x="1705138" y="4088129"/>
            <a:ext cx="2545496" cy="1015663"/>
          </a:xfrm>
          <a:prstGeom prst="rect">
            <a:avLst/>
          </a:prstGeom>
          <a:noFill/>
        </p:spPr>
        <p:txBody>
          <a:bodyPr wrap="square" rtlCol="0">
            <a:spAutoFit/>
          </a:bodyPr>
          <a:lstStyle/>
          <a:p>
            <a:r>
              <a:rPr lang="en-US" sz="2000" dirty="0"/>
              <a:t>Random Forest :</a:t>
            </a:r>
          </a:p>
          <a:p>
            <a:r>
              <a:rPr lang="en-IN" sz="2000" b="0" i="0" dirty="0" err="1">
                <a:solidFill>
                  <a:srgbClr val="292929"/>
                </a:solidFill>
                <a:effectLst/>
              </a:rPr>
              <a:t>RandomizedSearchCV</a:t>
            </a:r>
            <a:endParaRPr lang="en-US" sz="2000" dirty="0"/>
          </a:p>
          <a:p>
            <a:r>
              <a:rPr lang="en-IN" sz="2000" dirty="0" err="1"/>
              <a:t>GridSearchCV</a:t>
            </a:r>
            <a:endParaRPr lang="en-IN" sz="2000" dirty="0"/>
          </a:p>
        </p:txBody>
      </p:sp>
      <p:sp>
        <p:nvSpPr>
          <p:cNvPr id="4" name="TextBox 3">
            <a:extLst>
              <a:ext uri="{FF2B5EF4-FFF2-40B4-BE49-F238E27FC236}">
                <a16:creationId xmlns:a16="http://schemas.microsoft.com/office/drawing/2014/main" id="{2100055B-FEFE-482B-A0A6-DC7C147E0923}"/>
              </a:ext>
            </a:extLst>
          </p:cNvPr>
          <p:cNvSpPr txBox="1"/>
          <p:nvPr/>
        </p:nvSpPr>
        <p:spPr>
          <a:xfrm>
            <a:off x="7847443" y="4088129"/>
            <a:ext cx="3179905" cy="677108"/>
          </a:xfrm>
          <a:prstGeom prst="rect">
            <a:avLst/>
          </a:prstGeom>
          <a:noFill/>
        </p:spPr>
        <p:txBody>
          <a:bodyPr wrap="square" rtlCol="0">
            <a:spAutoFit/>
          </a:bodyPr>
          <a:lstStyle/>
          <a:p>
            <a:r>
              <a:rPr lang="en-US" dirty="0"/>
              <a:t>XG Boost :</a:t>
            </a:r>
          </a:p>
          <a:p>
            <a:r>
              <a:rPr lang="en-IN" sz="2000" dirty="0" err="1"/>
              <a:t>GridSearchCV</a:t>
            </a:r>
            <a:r>
              <a:rPr lang="en-IN" dirty="0"/>
              <a:t> with param grid</a:t>
            </a:r>
          </a:p>
        </p:txBody>
      </p:sp>
    </p:spTree>
    <p:extLst>
      <p:ext uri="{BB962C8B-B14F-4D97-AF65-F5344CB8AC3E}">
        <p14:creationId xmlns:p14="http://schemas.microsoft.com/office/powerpoint/2010/main" val="1673581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F3DB3BF-A02F-48A3-B034-AF3E3AF4F552}"/>
              </a:ext>
            </a:extLst>
          </p:cNvPr>
          <p:cNvGraphicFramePr>
            <a:graphicFrameLocks/>
          </p:cNvGraphicFramePr>
          <p:nvPr>
            <p:extLst>
              <p:ext uri="{D42A27DB-BD31-4B8C-83A1-F6EECF244321}">
                <p14:modId xmlns:p14="http://schemas.microsoft.com/office/powerpoint/2010/main" val="1367748278"/>
              </p:ext>
            </p:extLst>
          </p:nvPr>
        </p:nvGraphicFramePr>
        <p:xfrm>
          <a:off x="1130596" y="34290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30E3E7E-2ECF-41C3-9FA1-D06402E63205}"/>
              </a:ext>
            </a:extLst>
          </p:cNvPr>
          <p:cNvGraphicFramePr>
            <a:graphicFrameLocks/>
          </p:cNvGraphicFramePr>
          <p:nvPr>
            <p:extLst>
              <p:ext uri="{D42A27DB-BD31-4B8C-83A1-F6EECF244321}">
                <p14:modId xmlns:p14="http://schemas.microsoft.com/office/powerpoint/2010/main" val="2441662408"/>
              </p:ext>
            </p:extLst>
          </p:nvPr>
        </p:nvGraphicFramePr>
        <p:xfrm>
          <a:off x="6790665" y="71061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D4D5123C-41B8-47E6-B0C8-3BA4B94415DE}"/>
              </a:ext>
            </a:extLst>
          </p:cNvPr>
          <p:cNvGraphicFramePr>
            <a:graphicFrameLocks/>
          </p:cNvGraphicFramePr>
          <p:nvPr>
            <p:extLst>
              <p:ext uri="{D42A27DB-BD31-4B8C-83A1-F6EECF244321}">
                <p14:modId xmlns:p14="http://schemas.microsoft.com/office/powerpoint/2010/main" val="650159286"/>
              </p:ext>
            </p:extLst>
          </p:nvPr>
        </p:nvGraphicFramePr>
        <p:xfrm>
          <a:off x="6790665" y="345381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 4">
            <a:extLst>
              <a:ext uri="{FF2B5EF4-FFF2-40B4-BE49-F238E27FC236}">
                <a16:creationId xmlns:a16="http://schemas.microsoft.com/office/drawing/2014/main" id="{35911C54-153B-4165-BB86-5C9233854550}"/>
              </a:ext>
            </a:extLst>
          </p:cNvPr>
          <p:cNvGraphicFramePr>
            <a:graphicFrameLocks noGrp="1"/>
          </p:cNvGraphicFramePr>
          <p:nvPr>
            <p:extLst>
              <p:ext uri="{D42A27DB-BD31-4B8C-83A1-F6EECF244321}">
                <p14:modId xmlns:p14="http://schemas.microsoft.com/office/powerpoint/2010/main" val="1784770127"/>
              </p:ext>
            </p:extLst>
          </p:nvPr>
        </p:nvGraphicFramePr>
        <p:xfrm>
          <a:off x="733642" y="1407714"/>
          <a:ext cx="5961329" cy="1795572"/>
        </p:xfrm>
        <a:graphic>
          <a:graphicData uri="http://schemas.openxmlformats.org/drawingml/2006/table">
            <a:tbl>
              <a:tblPr>
                <a:tableStyleId>{5C22544A-7EE6-4342-B048-85BDC9FD1C3A}</a:tableStyleId>
              </a:tblPr>
              <a:tblGrid>
                <a:gridCol w="1403502">
                  <a:extLst>
                    <a:ext uri="{9D8B030D-6E8A-4147-A177-3AD203B41FA5}">
                      <a16:colId xmlns:a16="http://schemas.microsoft.com/office/drawing/2014/main" val="2844507407"/>
                    </a:ext>
                  </a:extLst>
                </a:gridCol>
                <a:gridCol w="839972">
                  <a:extLst>
                    <a:ext uri="{9D8B030D-6E8A-4147-A177-3AD203B41FA5}">
                      <a16:colId xmlns:a16="http://schemas.microsoft.com/office/drawing/2014/main" val="1244033699"/>
                    </a:ext>
                  </a:extLst>
                </a:gridCol>
                <a:gridCol w="803639">
                  <a:extLst>
                    <a:ext uri="{9D8B030D-6E8A-4147-A177-3AD203B41FA5}">
                      <a16:colId xmlns:a16="http://schemas.microsoft.com/office/drawing/2014/main" val="3971442998"/>
                    </a:ext>
                  </a:extLst>
                </a:gridCol>
                <a:gridCol w="1309974">
                  <a:extLst>
                    <a:ext uri="{9D8B030D-6E8A-4147-A177-3AD203B41FA5}">
                      <a16:colId xmlns:a16="http://schemas.microsoft.com/office/drawing/2014/main" val="4156307254"/>
                    </a:ext>
                  </a:extLst>
                </a:gridCol>
                <a:gridCol w="579046">
                  <a:extLst>
                    <a:ext uri="{9D8B030D-6E8A-4147-A177-3AD203B41FA5}">
                      <a16:colId xmlns:a16="http://schemas.microsoft.com/office/drawing/2014/main" val="2866373851"/>
                    </a:ext>
                  </a:extLst>
                </a:gridCol>
                <a:gridCol w="531583">
                  <a:extLst>
                    <a:ext uri="{9D8B030D-6E8A-4147-A177-3AD203B41FA5}">
                      <a16:colId xmlns:a16="http://schemas.microsoft.com/office/drawing/2014/main" val="2827010541"/>
                    </a:ext>
                  </a:extLst>
                </a:gridCol>
                <a:gridCol w="493613">
                  <a:extLst>
                    <a:ext uri="{9D8B030D-6E8A-4147-A177-3AD203B41FA5}">
                      <a16:colId xmlns:a16="http://schemas.microsoft.com/office/drawing/2014/main" val="988050912"/>
                    </a:ext>
                  </a:extLst>
                </a:gridCol>
              </a:tblGrid>
              <a:tr h="199508">
                <a:tc>
                  <a:txBody>
                    <a:bodyPr/>
                    <a:lstStyle/>
                    <a:p>
                      <a:pPr algn="l" fontAlgn="b"/>
                      <a:r>
                        <a:rPr lang="en-IN" sz="1100" u="none" strike="noStrike">
                          <a:effectLst/>
                        </a:rPr>
                        <a:t>Column1</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train_accuracy</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test_accuracy</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 recall</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test recall</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 auc</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test auc</a:t>
                      </a:r>
                      <a:endParaRPr lang="en-IN" sz="11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4078416040"/>
                  </a:ext>
                </a:extLst>
              </a:tr>
              <a:tr h="199508">
                <a:tc>
                  <a:txBody>
                    <a:bodyPr/>
                    <a:lstStyle/>
                    <a:p>
                      <a:pPr algn="l" fontAlgn="b"/>
                      <a:r>
                        <a:rPr lang="en-IN" sz="1100" u="none" strike="noStrike">
                          <a:effectLst/>
                        </a:rPr>
                        <a:t>RF basic</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93.2</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83.4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64.8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21.8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82.1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60.2</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37815590"/>
                  </a:ext>
                </a:extLst>
              </a:tr>
              <a:tr h="199508">
                <a:tc>
                  <a:txBody>
                    <a:bodyPr/>
                    <a:lstStyle/>
                    <a:p>
                      <a:pPr algn="l" fontAlgn="b"/>
                      <a:r>
                        <a:rPr lang="en-IN" sz="1100" u="none" strike="noStrike">
                          <a:effectLst/>
                        </a:rPr>
                        <a:t>RF_rand_search</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92.45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84.32</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63.11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25.28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80.26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62.07</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88828235"/>
                  </a:ext>
                </a:extLst>
              </a:tr>
              <a:tr h="199508">
                <a:tc>
                  <a:txBody>
                    <a:bodyPr/>
                    <a:lstStyle/>
                    <a:p>
                      <a:pPr algn="l" fontAlgn="b"/>
                      <a:r>
                        <a:rPr lang="en-IN" sz="1100" u="none" strike="noStrike">
                          <a:effectLst/>
                        </a:rPr>
                        <a:t>RF_fea_eng</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83.2</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26.43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61.8</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30249499"/>
                  </a:ext>
                </a:extLst>
              </a:tr>
              <a:tr h="199508">
                <a:tc>
                  <a:txBody>
                    <a:bodyPr/>
                    <a:lstStyle/>
                    <a:p>
                      <a:pPr algn="l" fontAlgn="b"/>
                      <a:r>
                        <a:rPr lang="en-US" sz="1100" u="none" strike="noStrike">
                          <a:effectLst/>
                        </a:rPr>
                        <a:t>RF_fea_eng_rand_search</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83.4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27.58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62.38</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92295338"/>
                  </a:ext>
                </a:extLst>
              </a:tr>
              <a:tr h="199508">
                <a:tc>
                  <a:txBody>
                    <a:bodyPr/>
                    <a:lstStyle/>
                    <a:p>
                      <a:pPr algn="l" fontAlgn="b"/>
                      <a:r>
                        <a:rPr lang="en-US" sz="1100" u="none" strike="noStrike">
                          <a:effectLst/>
                        </a:rPr>
                        <a:t>RF_fea_eng_grid_search</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96.95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82.53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80.36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16.09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89.54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57.48</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36794274"/>
                  </a:ext>
                </a:extLst>
              </a:tr>
              <a:tr h="199508">
                <a:tc>
                  <a:txBody>
                    <a:bodyPr/>
                    <a:lstStyle/>
                    <a:p>
                      <a:pPr algn="l" fontAlgn="b"/>
                      <a:r>
                        <a:rPr lang="en-IN" sz="1100" u="none" strike="noStrike">
                          <a:effectLst/>
                        </a:rPr>
                        <a:t>RF_up</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82.53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17.24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57.91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34814809"/>
                  </a:ext>
                </a:extLst>
              </a:tr>
              <a:tr h="199508">
                <a:tc>
                  <a:txBody>
                    <a:bodyPr/>
                    <a:lstStyle/>
                    <a:p>
                      <a:pPr algn="l" fontAlgn="b"/>
                      <a:r>
                        <a:rPr lang="en-US" sz="1100" u="none" strike="noStrike">
                          <a:effectLst/>
                        </a:rPr>
                        <a:t>RF_fea_up_rand_search</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82.08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11.49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55.46</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66051686"/>
                  </a:ext>
                </a:extLst>
              </a:tr>
              <a:tr h="199508">
                <a:tc>
                  <a:txBody>
                    <a:bodyPr/>
                    <a:lstStyle/>
                    <a:p>
                      <a:pPr algn="l" fontAlgn="b"/>
                      <a:r>
                        <a:rPr lang="en-US" sz="1100" u="none" strike="noStrike">
                          <a:effectLst/>
                        </a:rPr>
                        <a:t>RF_fea_up_grid_search</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99.9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85.03</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29.88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64.23</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02015015"/>
                  </a:ext>
                </a:extLst>
              </a:tr>
            </a:tbl>
          </a:graphicData>
        </a:graphic>
      </p:graphicFrame>
      <p:sp>
        <p:nvSpPr>
          <p:cNvPr id="6" name="TextBox 5">
            <a:extLst>
              <a:ext uri="{FF2B5EF4-FFF2-40B4-BE49-F238E27FC236}">
                <a16:creationId xmlns:a16="http://schemas.microsoft.com/office/drawing/2014/main" id="{817FDD59-D267-478C-A49C-97A01F0C877D}"/>
              </a:ext>
            </a:extLst>
          </p:cNvPr>
          <p:cNvSpPr txBox="1"/>
          <p:nvPr/>
        </p:nvSpPr>
        <p:spPr>
          <a:xfrm>
            <a:off x="982123" y="676595"/>
            <a:ext cx="4572000" cy="707886"/>
          </a:xfrm>
          <a:prstGeom prst="rect">
            <a:avLst/>
          </a:prstGeom>
          <a:noFill/>
        </p:spPr>
        <p:txBody>
          <a:bodyPr wrap="square" rtlCol="0">
            <a:spAutoFit/>
          </a:bodyPr>
          <a:lstStyle/>
          <a:p>
            <a:r>
              <a:rPr lang="en-US" sz="2000" b="1" dirty="0"/>
              <a:t>Random Forest</a:t>
            </a:r>
            <a:r>
              <a:rPr lang="en-US" sz="2000" dirty="0"/>
              <a:t> : </a:t>
            </a:r>
            <a:r>
              <a:rPr lang="en-IN" sz="2000" i="0" dirty="0" err="1">
                <a:solidFill>
                  <a:srgbClr val="292929"/>
                </a:solidFill>
                <a:effectLst/>
              </a:rPr>
              <a:t>RandomizedSearchCV</a:t>
            </a:r>
            <a:endParaRPr lang="en-US" sz="2000" dirty="0"/>
          </a:p>
          <a:p>
            <a:r>
              <a:rPr lang="en-IN" sz="2000" dirty="0"/>
              <a:t>			     </a:t>
            </a:r>
            <a:r>
              <a:rPr lang="en-IN" sz="2000" dirty="0" err="1"/>
              <a:t>GridSearchCV</a:t>
            </a:r>
            <a:endParaRPr lang="en-IN" sz="2000" dirty="0"/>
          </a:p>
        </p:txBody>
      </p:sp>
    </p:spTree>
    <p:extLst>
      <p:ext uri="{BB962C8B-B14F-4D97-AF65-F5344CB8AC3E}">
        <p14:creationId xmlns:p14="http://schemas.microsoft.com/office/powerpoint/2010/main" val="2908064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5EA93B8-7553-424F-8F05-511DE813AAFB}"/>
              </a:ext>
            </a:extLst>
          </p:cNvPr>
          <p:cNvGraphicFramePr>
            <a:graphicFrameLocks/>
          </p:cNvGraphicFramePr>
          <p:nvPr>
            <p:extLst>
              <p:ext uri="{D42A27DB-BD31-4B8C-83A1-F6EECF244321}">
                <p14:modId xmlns:p14="http://schemas.microsoft.com/office/powerpoint/2010/main" val="3625951897"/>
              </p:ext>
            </p:extLst>
          </p:nvPr>
        </p:nvGraphicFramePr>
        <p:xfrm>
          <a:off x="864782" y="352469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A7F0A3A1-DF09-4CCC-BCB0-5533BAE755DD}"/>
              </a:ext>
            </a:extLst>
          </p:cNvPr>
          <p:cNvGraphicFramePr>
            <a:graphicFrameLocks/>
          </p:cNvGraphicFramePr>
          <p:nvPr>
            <p:extLst>
              <p:ext uri="{D42A27DB-BD31-4B8C-83A1-F6EECF244321}">
                <p14:modId xmlns:p14="http://schemas.microsoft.com/office/powerpoint/2010/main" val="3658762659"/>
              </p:ext>
            </p:extLst>
          </p:nvPr>
        </p:nvGraphicFramePr>
        <p:xfrm>
          <a:off x="6914707" y="84528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7EA4E05B-5F44-4303-B534-E0EAC468B6BF}"/>
              </a:ext>
            </a:extLst>
          </p:cNvPr>
          <p:cNvGraphicFramePr>
            <a:graphicFrameLocks/>
          </p:cNvGraphicFramePr>
          <p:nvPr>
            <p:extLst>
              <p:ext uri="{D42A27DB-BD31-4B8C-83A1-F6EECF244321}">
                <p14:modId xmlns:p14="http://schemas.microsoft.com/office/powerpoint/2010/main" val="833481357"/>
              </p:ext>
            </p:extLst>
          </p:nvPr>
        </p:nvGraphicFramePr>
        <p:xfrm>
          <a:off x="6808383" y="3589217"/>
          <a:ext cx="4572000" cy="25670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 4">
            <a:extLst>
              <a:ext uri="{FF2B5EF4-FFF2-40B4-BE49-F238E27FC236}">
                <a16:creationId xmlns:a16="http://schemas.microsoft.com/office/drawing/2014/main" id="{390CFAC4-8DE9-4608-B83E-C8EE46C8843B}"/>
              </a:ext>
            </a:extLst>
          </p:cNvPr>
          <p:cNvGraphicFramePr>
            <a:graphicFrameLocks noGrp="1"/>
          </p:cNvGraphicFramePr>
          <p:nvPr>
            <p:extLst>
              <p:ext uri="{D42A27DB-BD31-4B8C-83A1-F6EECF244321}">
                <p14:modId xmlns:p14="http://schemas.microsoft.com/office/powerpoint/2010/main" val="1418020590"/>
              </p:ext>
            </p:extLst>
          </p:nvPr>
        </p:nvGraphicFramePr>
        <p:xfrm>
          <a:off x="779722" y="1432953"/>
          <a:ext cx="5812463" cy="1746180"/>
        </p:xfrm>
        <a:graphic>
          <a:graphicData uri="http://schemas.openxmlformats.org/drawingml/2006/table">
            <a:tbl>
              <a:tblPr>
                <a:tableStyleId>{5C22544A-7EE6-4342-B048-85BDC9FD1C3A}</a:tableStyleId>
              </a:tblPr>
              <a:tblGrid>
                <a:gridCol w="1589161">
                  <a:extLst>
                    <a:ext uri="{9D8B030D-6E8A-4147-A177-3AD203B41FA5}">
                      <a16:colId xmlns:a16="http://schemas.microsoft.com/office/drawing/2014/main" val="1084771261"/>
                    </a:ext>
                  </a:extLst>
                </a:gridCol>
                <a:gridCol w="905614">
                  <a:extLst>
                    <a:ext uri="{9D8B030D-6E8A-4147-A177-3AD203B41FA5}">
                      <a16:colId xmlns:a16="http://schemas.microsoft.com/office/drawing/2014/main" val="3617623321"/>
                    </a:ext>
                  </a:extLst>
                </a:gridCol>
                <a:gridCol w="843157">
                  <a:extLst>
                    <a:ext uri="{9D8B030D-6E8A-4147-A177-3AD203B41FA5}">
                      <a16:colId xmlns:a16="http://schemas.microsoft.com/office/drawing/2014/main" val="1676040798"/>
                    </a:ext>
                  </a:extLst>
                </a:gridCol>
                <a:gridCol w="666198">
                  <a:extLst>
                    <a:ext uri="{9D8B030D-6E8A-4147-A177-3AD203B41FA5}">
                      <a16:colId xmlns:a16="http://schemas.microsoft.com/office/drawing/2014/main" val="2734275675"/>
                    </a:ext>
                  </a:extLst>
                </a:gridCol>
                <a:gridCol w="614151">
                  <a:extLst>
                    <a:ext uri="{9D8B030D-6E8A-4147-A177-3AD203B41FA5}">
                      <a16:colId xmlns:a16="http://schemas.microsoft.com/office/drawing/2014/main" val="2855029378"/>
                    </a:ext>
                  </a:extLst>
                </a:gridCol>
                <a:gridCol w="652896">
                  <a:extLst>
                    <a:ext uri="{9D8B030D-6E8A-4147-A177-3AD203B41FA5}">
                      <a16:colId xmlns:a16="http://schemas.microsoft.com/office/drawing/2014/main" val="2229957501"/>
                    </a:ext>
                  </a:extLst>
                </a:gridCol>
                <a:gridCol w="541286">
                  <a:extLst>
                    <a:ext uri="{9D8B030D-6E8A-4147-A177-3AD203B41FA5}">
                      <a16:colId xmlns:a16="http://schemas.microsoft.com/office/drawing/2014/main" val="1958039706"/>
                    </a:ext>
                  </a:extLst>
                </a:gridCol>
              </a:tblGrid>
              <a:tr h="291030">
                <a:tc>
                  <a:txBody>
                    <a:bodyPr/>
                    <a:lstStyle/>
                    <a:p>
                      <a:pPr algn="l" fontAlgn="b"/>
                      <a:r>
                        <a:rPr lang="en-IN" sz="1100" u="none" strike="noStrike">
                          <a:effectLst/>
                        </a:rPr>
                        <a:t>Column1</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train_accuracy</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dirty="0" err="1">
                          <a:effectLst/>
                        </a:rPr>
                        <a:t>test_accuracy</a:t>
                      </a:r>
                      <a:endParaRPr lang="en-IN" sz="1100" b="1" i="0" u="none" strike="noStrike" dirty="0">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 recall</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test recall</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train auc</a:t>
                      </a:r>
                      <a:endParaRPr lang="en-IN" sz="11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100" u="none" strike="noStrike">
                          <a:effectLst/>
                        </a:rPr>
                        <a:t>test auc</a:t>
                      </a:r>
                      <a:endParaRPr lang="en-IN" sz="11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194752363"/>
                  </a:ext>
                </a:extLst>
              </a:tr>
              <a:tr h="291030">
                <a:tc>
                  <a:txBody>
                    <a:bodyPr/>
                    <a:lstStyle/>
                    <a:p>
                      <a:pPr algn="l" fontAlgn="b"/>
                      <a:r>
                        <a:rPr lang="en-IN" sz="1100" u="none" strike="noStrike">
                          <a:effectLst/>
                        </a:rPr>
                        <a:t>XG_basic</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93.75</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83.44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80.37</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62.81</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25990993"/>
                  </a:ext>
                </a:extLst>
              </a:tr>
              <a:tr h="291030">
                <a:tc>
                  <a:txBody>
                    <a:bodyPr/>
                    <a:lstStyle/>
                    <a:p>
                      <a:pPr algn="l" fontAlgn="b"/>
                      <a:r>
                        <a:rPr lang="en-IN" sz="1100" u="none" strike="noStrike">
                          <a:effectLst/>
                        </a:rPr>
                        <a:t>XG_fea_eng</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93.19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84.8</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78.66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65.83</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71883325"/>
                  </a:ext>
                </a:extLst>
              </a:tr>
              <a:tr h="291030">
                <a:tc>
                  <a:txBody>
                    <a:bodyPr/>
                    <a:lstStyle/>
                    <a:p>
                      <a:pPr algn="l" fontAlgn="b"/>
                      <a:r>
                        <a:rPr lang="en-IN" sz="1100" u="none" strike="noStrike">
                          <a:effectLst/>
                        </a:rPr>
                        <a:t>XG_fea_grid_param</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86.16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44.82</a:t>
                      </a:r>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70.57</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96954119"/>
                  </a:ext>
                </a:extLst>
              </a:tr>
              <a:tr h="291030">
                <a:tc>
                  <a:txBody>
                    <a:bodyPr/>
                    <a:lstStyle/>
                    <a:p>
                      <a:pPr algn="l" fontAlgn="b"/>
                      <a:r>
                        <a:rPr lang="en-IN" sz="1100" u="none" strike="noStrike">
                          <a:effectLst/>
                        </a:rPr>
                        <a:t>XG_fea_up</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91.21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80.72</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90.9</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51.11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91.21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70.22</a:t>
                      </a:r>
                      <a:endParaRPr lang="en-IN"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61533184"/>
                  </a:ext>
                </a:extLst>
              </a:tr>
              <a:tr h="291030">
                <a:tc>
                  <a:txBody>
                    <a:bodyPr/>
                    <a:lstStyle/>
                    <a:p>
                      <a:pPr algn="l" fontAlgn="b"/>
                      <a:r>
                        <a:rPr lang="en-US" sz="1100" u="none" strike="noStrike">
                          <a:effectLst/>
                        </a:rPr>
                        <a:t>XG_fea_up_grid_param</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82.31</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100</a:t>
                      </a:r>
                      <a:endParaRPr lang="en-IN"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66.66</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1100" u="none" strike="noStrike" dirty="0">
                          <a:effectLst/>
                        </a:rPr>
                        <a:t>76.41</a:t>
                      </a:r>
                      <a:endParaRPr lang="en-IN"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57097326"/>
                  </a:ext>
                </a:extLst>
              </a:tr>
            </a:tbl>
          </a:graphicData>
        </a:graphic>
      </p:graphicFrame>
      <p:sp>
        <p:nvSpPr>
          <p:cNvPr id="6" name="TextBox 5">
            <a:extLst>
              <a:ext uri="{FF2B5EF4-FFF2-40B4-BE49-F238E27FC236}">
                <a16:creationId xmlns:a16="http://schemas.microsoft.com/office/drawing/2014/main" id="{14DA5D60-3D1D-4448-96D9-E868D7FC0796}"/>
              </a:ext>
            </a:extLst>
          </p:cNvPr>
          <p:cNvSpPr txBox="1"/>
          <p:nvPr/>
        </p:nvSpPr>
        <p:spPr>
          <a:xfrm>
            <a:off x="705294" y="632021"/>
            <a:ext cx="3179905" cy="677108"/>
          </a:xfrm>
          <a:prstGeom prst="rect">
            <a:avLst/>
          </a:prstGeom>
          <a:noFill/>
        </p:spPr>
        <p:txBody>
          <a:bodyPr wrap="square" rtlCol="0">
            <a:spAutoFit/>
          </a:bodyPr>
          <a:lstStyle/>
          <a:p>
            <a:r>
              <a:rPr lang="en-US" b="1" dirty="0"/>
              <a:t>XG Boost </a:t>
            </a:r>
            <a:r>
              <a:rPr lang="en-US" dirty="0"/>
              <a:t>:</a:t>
            </a:r>
          </a:p>
          <a:p>
            <a:r>
              <a:rPr lang="en-IN" sz="2000" dirty="0" err="1"/>
              <a:t>GridSearchCV</a:t>
            </a:r>
            <a:r>
              <a:rPr lang="en-IN" dirty="0"/>
              <a:t> with param grid</a:t>
            </a:r>
          </a:p>
        </p:txBody>
      </p:sp>
    </p:spTree>
    <p:extLst>
      <p:ext uri="{BB962C8B-B14F-4D97-AF65-F5344CB8AC3E}">
        <p14:creationId xmlns:p14="http://schemas.microsoft.com/office/powerpoint/2010/main" val="1561819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B5C55-EDE3-47E7-9709-A02D300C9248}"/>
              </a:ext>
            </a:extLst>
          </p:cNvPr>
          <p:cNvSpPr txBox="1"/>
          <p:nvPr/>
        </p:nvSpPr>
        <p:spPr>
          <a:xfrm>
            <a:off x="832884" y="827951"/>
            <a:ext cx="6599274" cy="400110"/>
          </a:xfrm>
          <a:prstGeom prst="rect">
            <a:avLst/>
          </a:prstGeom>
          <a:noFill/>
        </p:spPr>
        <p:txBody>
          <a:bodyPr wrap="square">
            <a:spAutoFit/>
          </a:bodyPr>
          <a:lstStyle/>
          <a:p>
            <a:r>
              <a:rPr lang="en-IN" sz="2000" dirty="0" err="1"/>
              <a:t>Xg</a:t>
            </a:r>
            <a:r>
              <a:rPr lang="en-IN" sz="2000" dirty="0"/>
              <a:t> Boost </a:t>
            </a:r>
            <a:r>
              <a:rPr lang="en-IN" sz="2000" dirty="0" err="1"/>
              <a:t>GridSearchCV</a:t>
            </a:r>
            <a:r>
              <a:rPr lang="en-IN" dirty="0"/>
              <a:t> with param grid on feature engineered data</a:t>
            </a:r>
          </a:p>
        </p:txBody>
      </p:sp>
      <p:graphicFrame>
        <p:nvGraphicFramePr>
          <p:cNvPr id="5" name="Chart 4">
            <a:extLst>
              <a:ext uri="{FF2B5EF4-FFF2-40B4-BE49-F238E27FC236}">
                <a16:creationId xmlns:a16="http://schemas.microsoft.com/office/drawing/2014/main" id="{A07D8F8A-DAFA-4FFA-8DD8-044BC3BBFA3F}"/>
              </a:ext>
            </a:extLst>
          </p:cNvPr>
          <p:cNvGraphicFramePr>
            <a:graphicFrameLocks/>
          </p:cNvGraphicFramePr>
          <p:nvPr>
            <p:extLst>
              <p:ext uri="{D42A27DB-BD31-4B8C-83A1-F6EECF244321}">
                <p14:modId xmlns:p14="http://schemas.microsoft.com/office/powerpoint/2010/main" val="2388417626"/>
              </p:ext>
            </p:extLst>
          </p:nvPr>
        </p:nvGraphicFramePr>
        <p:xfrm>
          <a:off x="832884" y="3306726"/>
          <a:ext cx="5263116" cy="28654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8">
            <a:extLst>
              <a:ext uri="{FF2B5EF4-FFF2-40B4-BE49-F238E27FC236}">
                <a16:creationId xmlns:a16="http://schemas.microsoft.com/office/drawing/2014/main" id="{03EEDF45-F2AF-4CD4-88E4-96C30743CAD8}"/>
              </a:ext>
            </a:extLst>
          </p:cNvPr>
          <p:cNvGraphicFramePr>
            <a:graphicFrameLocks noGrp="1"/>
          </p:cNvGraphicFramePr>
          <p:nvPr>
            <p:extLst>
              <p:ext uri="{D42A27DB-BD31-4B8C-83A1-F6EECF244321}">
                <p14:modId xmlns:p14="http://schemas.microsoft.com/office/powerpoint/2010/main" val="598068842"/>
              </p:ext>
            </p:extLst>
          </p:nvPr>
        </p:nvGraphicFramePr>
        <p:xfrm>
          <a:off x="6758229" y="4175219"/>
          <a:ext cx="4278360" cy="1396596"/>
        </p:xfrm>
        <a:graphic>
          <a:graphicData uri="http://schemas.openxmlformats.org/drawingml/2006/table">
            <a:tbl>
              <a:tblPr firstRow="1" bandRow="1">
                <a:tableStyleId>{F5AB1C69-6EDB-4FF4-983F-18BD219EF322}</a:tableStyleId>
              </a:tblPr>
              <a:tblGrid>
                <a:gridCol w="1426120">
                  <a:extLst>
                    <a:ext uri="{9D8B030D-6E8A-4147-A177-3AD203B41FA5}">
                      <a16:colId xmlns:a16="http://schemas.microsoft.com/office/drawing/2014/main" val="670562444"/>
                    </a:ext>
                  </a:extLst>
                </a:gridCol>
                <a:gridCol w="1426120">
                  <a:extLst>
                    <a:ext uri="{9D8B030D-6E8A-4147-A177-3AD203B41FA5}">
                      <a16:colId xmlns:a16="http://schemas.microsoft.com/office/drawing/2014/main" val="863930403"/>
                    </a:ext>
                  </a:extLst>
                </a:gridCol>
                <a:gridCol w="1426120">
                  <a:extLst>
                    <a:ext uri="{9D8B030D-6E8A-4147-A177-3AD203B41FA5}">
                      <a16:colId xmlns:a16="http://schemas.microsoft.com/office/drawing/2014/main" val="156081158"/>
                    </a:ext>
                  </a:extLst>
                </a:gridCol>
              </a:tblGrid>
              <a:tr h="502491">
                <a:tc>
                  <a:txBody>
                    <a:bodyPr/>
                    <a:lstStyle/>
                    <a:p>
                      <a:r>
                        <a:rPr lang="en-US" sz="1600" dirty="0"/>
                        <a:t>Confusion Matrix</a:t>
                      </a:r>
                      <a:endParaRPr lang="en-IN" sz="1600" dirty="0"/>
                    </a:p>
                  </a:txBody>
                  <a:tcPr/>
                </a:tc>
                <a:tc>
                  <a:txBody>
                    <a:bodyPr/>
                    <a:lstStyle/>
                    <a:p>
                      <a:r>
                        <a:rPr lang="en-US" sz="1600" dirty="0"/>
                        <a:t>Actual-Yes</a:t>
                      </a:r>
                      <a:endParaRPr lang="en-IN" sz="1600" dirty="0"/>
                    </a:p>
                  </a:txBody>
                  <a:tcPr/>
                </a:tc>
                <a:tc>
                  <a:txBody>
                    <a:bodyPr/>
                    <a:lstStyle/>
                    <a:p>
                      <a:r>
                        <a:rPr lang="en-US" sz="1600" dirty="0"/>
                        <a:t>Actual-No</a:t>
                      </a:r>
                      <a:endParaRPr lang="en-IN" sz="1600" dirty="0"/>
                    </a:p>
                  </a:txBody>
                  <a:tcPr/>
                </a:tc>
                <a:extLst>
                  <a:ext uri="{0D108BD9-81ED-4DB2-BD59-A6C34878D82A}">
                    <a16:rowId xmlns:a16="http://schemas.microsoft.com/office/drawing/2014/main" val="3000586219"/>
                  </a:ext>
                </a:extLst>
              </a:tr>
              <a:tr h="408738">
                <a:tc>
                  <a:txBody>
                    <a:bodyPr/>
                    <a:lstStyle/>
                    <a:p>
                      <a:r>
                        <a:rPr lang="en-US" sz="1600" dirty="0"/>
                        <a:t>Predicted -Yes</a:t>
                      </a:r>
                      <a:endParaRPr lang="en-IN" sz="1600" dirty="0"/>
                    </a:p>
                  </a:txBody>
                  <a:tcPr/>
                </a:tc>
                <a:tc>
                  <a:txBody>
                    <a:bodyPr/>
                    <a:lstStyle/>
                    <a:p>
                      <a:r>
                        <a:rPr lang="en-US" sz="1600" dirty="0"/>
                        <a:t>39(TP)</a:t>
                      </a:r>
                      <a:endParaRPr lang="en-IN" sz="1600" dirty="0"/>
                    </a:p>
                  </a:txBody>
                  <a:tcPr/>
                </a:tc>
                <a:tc>
                  <a:txBody>
                    <a:bodyPr/>
                    <a:lstStyle/>
                    <a:p>
                      <a:r>
                        <a:rPr lang="en-US" sz="1600" dirty="0"/>
                        <a:t>48(FP)</a:t>
                      </a:r>
                      <a:endParaRPr lang="en-IN" sz="1600" dirty="0"/>
                    </a:p>
                  </a:txBody>
                  <a:tcPr/>
                </a:tc>
                <a:extLst>
                  <a:ext uri="{0D108BD9-81ED-4DB2-BD59-A6C34878D82A}">
                    <a16:rowId xmlns:a16="http://schemas.microsoft.com/office/drawing/2014/main" val="4242039775"/>
                  </a:ext>
                </a:extLst>
              </a:tr>
              <a:tr h="408738">
                <a:tc>
                  <a:txBody>
                    <a:bodyPr/>
                    <a:lstStyle/>
                    <a:p>
                      <a:r>
                        <a:rPr lang="en-US" sz="1600" dirty="0"/>
                        <a:t>Predicted- No</a:t>
                      </a:r>
                      <a:endParaRPr lang="en-IN" sz="1600" dirty="0"/>
                    </a:p>
                  </a:txBody>
                  <a:tcPr/>
                </a:tc>
                <a:tc>
                  <a:txBody>
                    <a:bodyPr/>
                    <a:lstStyle/>
                    <a:p>
                      <a:r>
                        <a:rPr lang="en-US" sz="1600" dirty="0"/>
                        <a:t>13(FN)</a:t>
                      </a:r>
                      <a:endParaRPr lang="en-IN" sz="1600" dirty="0"/>
                    </a:p>
                  </a:txBody>
                  <a:tcPr/>
                </a:tc>
                <a:tc>
                  <a:txBody>
                    <a:bodyPr/>
                    <a:lstStyle/>
                    <a:p>
                      <a:r>
                        <a:rPr lang="en-US" sz="1600" dirty="0"/>
                        <a:t>341(TN)</a:t>
                      </a:r>
                      <a:endParaRPr lang="en-IN" sz="1600" dirty="0"/>
                    </a:p>
                  </a:txBody>
                  <a:tcPr/>
                </a:tc>
                <a:extLst>
                  <a:ext uri="{0D108BD9-81ED-4DB2-BD59-A6C34878D82A}">
                    <a16:rowId xmlns:a16="http://schemas.microsoft.com/office/drawing/2014/main" val="3780867557"/>
                  </a:ext>
                </a:extLst>
              </a:tr>
            </a:tbl>
          </a:graphicData>
        </a:graphic>
      </p:graphicFrame>
      <p:graphicFrame>
        <p:nvGraphicFramePr>
          <p:cNvPr id="10" name="Table 9">
            <a:extLst>
              <a:ext uri="{FF2B5EF4-FFF2-40B4-BE49-F238E27FC236}">
                <a16:creationId xmlns:a16="http://schemas.microsoft.com/office/drawing/2014/main" id="{61046504-673F-46B6-89FE-B94201CB957B}"/>
              </a:ext>
            </a:extLst>
          </p:cNvPr>
          <p:cNvGraphicFramePr>
            <a:graphicFrameLocks noGrp="1"/>
          </p:cNvGraphicFramePr>
          <p:nvPr>
            <p:extLst>
              <p:ext uri="{D42A27DB-BD31-4B8C-83A1-F6EECF244321}">
                <p14:modId xmlns:p14="http://schemas.microsoft.com/office/powerpoint/2010/main" val="3190676173"/>
              </p:ext>
            </p:extLst>
          </p:nvPr>
        </p:nvGraphicFramePr>
        <p:xfrm>
          <a:off x="832886" y="1353084"/>
          <a:ext cx="5621076" cy="1925442"/>
        </p:xfrm>
        <a:graphic>
          <a:graphicData uri="http://schemas.openxmlformats.org/drawingml/2006/table">
            <a:tbl>
              <a:tblPr>
                <a:tableStyleId>{5C22544A-7EE6-4342-B048-85BDC9FD1C3A}</a:tableStyleId>
              </a:tblPr>
              <a:tblGrid>
                <a:gridCol w="857137">
                  <a:extLst>
                    <a:ext uri="{9D8B030D-6E8A-4147-A177-3AD203B41FA5}">
                      <a16:colId xmlns:a16="http://schemas.microsoft.com/office/drawing/2014/main" val="774835511"/>
                    </a:ext>
                  </a:extLst>
                </a:gridCol>
                <a:gridCol w="638507">
                  <a:extLst>
                    <a:ext uri="{9D8B030D-6E8A-4147-A177-3AD203B41FA5}">
                      <a16:colId xmlns:a16="http://schemas.microsoft.com/office/drawing/2014/main" val="4285460115"/>
                    </a:ext>
                  </a:extLst>
                </a:gridCol>
                <a:gridCol w="712382">
                  <a:extLst>
                    <a:ext uri="{9D8B030D-6E8A-4147-A177-3AD203B41FA5}">
                      <a16:colId xmlns:a16="http://schemas.microsoft.com/office/drawing/2014/main" val="232920247"/>
                    </a:ext>
                  </a:extLst>
                </a:gridCol>
                <a:gridCol w="642885">
                  <a:extLst>
                    <a:ext uri="{9D8B030D-6E8A-4147-A177-3AD203B41FA5}">
                      <a16:colId xmlns:a16="http://schemas.microsoft.com/office/drawing/2014/main" val="3598935138"/>
                    </a:ext>
                  </a:extLst>
                </a:gridCol>
                <a:gridCol w="378879">
                  <a:extLst>
                    <a:ext uri="{9D8B030D-6E8A-4147-A177-3AD203B41FA5}">
                      <a16:colId xmlns:a16="http://schemas.microsoft.com/office/drawing/2014/main" val="193157779"/>
                    </a:ext>
                  </a:extLst>
                </a:gridCol>
                <a:gridCol w="347823">
                  <a:extLst>
                    <a:ext uri="{9D8B030D-6E8A-4147-A177-3AD203B41FA5}">
                      <a16:colId xmlns:a16="http://schemas.microsoft.com/office/drawing/2014/main" val="2156952902"/>
                    </a:ext>
                  </a:extLst>
                </a:gridCol>
                <a:gridCol w="322979">
                  <a:extLst>
                    <a:ext uri="{9D8B030D-6E8A-4147-A177-3AD203B41FA5}">
                      <a16:colId xmlns:a16="http://schemas.microsoft.com/office/drawing/2014/main" val="2709472728"/>
                    </a:ext>
                  </a:extLst>
                </a:gridCol>
                <a:gridCol w="1720484">
                  <a:extLst>
                    <a:ext uri="{9D8B030D-6E8A-4147-A177-3AD203B41FA5}">
                      <a16:colId xmlns:a16="http://schemas.microsoft.com/office/drawing/2014/main" val="1820527861"/>
                    </a:ext>
                  </a:extLst>
                </a:gridCol>
              </a:tblGrid>
              <a:tr h="229467">
                <a:tc>
                  <a:txBody>
                    <a:bodyPr/>
                    <a:lstStyle/>
                    <a:p>
                      <a:pPr algn="l" fontAlgn="b"/>
                      <a:r>
                        <a:rPr lang="en-IN" sz="900" u="none" strike="noStrike">
                          <a:effectLst/>
                        </a:rPr>
                        <a:t>Column1</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train_accuracy</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test_accuracy</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 recall</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 recall</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 auc</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 auc</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update</a:t>
                      </a:r>
                      <a:endParaRPr lang="en-IN" sz="9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620372057"/>
                  </a:ext>
                </a:extLst>
              </a:tr>
              <a:tr h="229467">
                <a:tc>
                  <a:txBody>
                    <a:bodyPr/>
                    <a:lstStyle/>
                    <a:p>
                      <a:pPr algn="l" fontAlgn="b"/>
                      <a:r>
                        <a:rPr lang="en-IN" sz="900" u="none" strike="noStrike">
                          <a:effectLst/>
                        </a:rPr>
                        <a:t>XG_fea_eng</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93.19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84.8</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34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78.66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65.83</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32083514"/>
                  </a:ext>
                </a:extLst>
              </a:tr>
              <a:tr h="229467">
                <a:tc>
                  <a:txBody>
                    <a:bodyPr/>
                    <a:lstStyle/>
                    <a:p>
                      <a:pPr algn="l" fontAlgn="b"/>
                      <a:r>
                        <a:rPr lang="en-IN" sz="900" u="none" strike="noStrike">
                          <a:effectLst/>
                        </a:rPr>
                        <a:t>xg_fea_grid_step1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85.03</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34.44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65.97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33616109"/>
                  </a:ext>
                </a:extLst>
              </a:tr>
              <a:tr h="229467">
                <a:tc>
                  <a:txBody>
                    <a:bodyPr/>
                    <a:lstStyle/>
                    <a:p>
                      <a:pPr algn="l" fontAlgn="b"/>
                      <a:r>
                        <a:rPr lang="en-IN" sz="900" u="none" strike="noStrike">
                          <a:effectLst/>
                        </a:rPr>
                        <a:t>xg_fea_grid_step2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82.99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20.68</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59.4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max_depth=7,min_child_weight=0</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83875751"/>
                  </a:ext>
                </a:extLst>
              </a:tr>
              <a:tr h="229467">
                <a:tc>
                  <a:txBody>
                    <a:bodyPr/>
                    <a:lstStyle/>
                    <a:p>
                      <a:pPr algn="l" fontAlgn="b"/>
                      <a:r>
                        <a:rPr lang="en-IN" sz="900" u="none" strike="noStrike">
                          <a:effectLst/>
                        </a:rPr>
                        <a:t>xg_fea_grid_step3</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83.6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28.7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62.9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gamma=0.1</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52422186"/>
                  </a:ext>
                </a:extLst>
              </a:tr>
              <a:tr h="229467">
                <a:tc>
                  <a:txBody>
                    <a:bodyPr/>
                    <a:lstStyle/>
                    <a:p>
                      <a:pPr algn="l" fontAlgn="b"/>
                      <a:r>
                        <a:rPr lang="en-IN" sz="900" u="none" strike="noStrike">
                          <a:effectLst/>
                        </a:rPr>
                        <a:t>xg_fea_grid_step4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85.26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40.22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68.27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colsample_bytree=0.75,subsample=0.55,reg_alpha=0.0001</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92457707"/>
                  </a:ext>
                </a:extLst>
              </a:tr>
              <a:tr h="229467">
                <a:tc>
                  <a:txBody>
                    <a:bodyPr/>
                    <a:lstStyle/>
                    <a:p>
                      <a:pPr algn="l" fontAlgn="b"/>
                      <a:r>
                        <a:rPr lang="en-IN" sz="900" u="none" strike="noStrike">
                          <a:effectLst/>
                        </a:rPr>
                        <a:t>xg_fea_grid_step5</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85.71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42.52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69.42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reg_lamba=0.001</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64310121"/>
                  </a:ext>
                </a:extLst>
              </a:tr>
              <a:tr h="229467">
                <a:tc>
                  <a:txBody>
                    <a:bodyPr/>
                    <a:lstStyle/>
                    <a:p>
                      <a:pPr algn="l" fontAlgn="b"/>
                      <a:r>
                        <a:rPr lang="en-IN" sz="900" u="none" strike="noStrike">
                          <a:effectLst/>
                        </a:rPr>
                        <a:t>xg_fea_grid_step6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86.16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44.82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70.57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err="1">
                          <a:effectLst/>
                        </a:rPr>
                        <a:t>learning_rate</a:t>
                      </a:r>
                      <a:r>
                        <a:rPr lang="en-US" sz="900" u="none" strike="noStrike" dirty="0">
                          <a:effectLst/>
                        </a:rPr>
                        <a:t>=0.1,n_estimators=3500</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75266522"/>
                  </a:ext>
                </a:extLst>
              </a:tr>
            </a:tbl>
          </a:graphicData>
        </a:graphic>
      </p:graphicFrame>
      <p:pic>
        <p:nvPicPr>
          <p:cNvPr id="11" name="Picture 10">
            <a:extLst>
              <a:ext uri="{FF2B5EF4-FFF2-40B4-BE49-F238E27FC236}">
                <a16:creationId xmlns:a16="http://schemas.microsoft.com/office/drawing/2014/main" id="{296F8510-E798-4247-AB7A-232230E7A0A5}"/>
              </a:ext>
            </a:extLst>
          </p:cNvPr>
          <p:cNvPicPr>
            <a:picLocks noChangeAspect="1"/>
          </p:cNvPicPr>
          <p:nvPr/>
        </p:nvPicPr>
        <p:blipFill>
          <a:blip r:embed="rId3"/>
          <a:stretch>
            <a:fillRect/>
          </a:stretch>
        </p:blipFill>
        <p:spPr>
          <a:xfrm>
            <a:off x="6570920" y="1286185"/>
            <a:ext cx="4788193" cy="2520271"/>
          </a:xfrm>
          <a:prstGeom prst="rect">
            <a:avLst/>
          </a:prstGeom>
        </p:spPr>
      </p:pic>
    </p:spTree>
    <p:extLst>
      <p:ext uri="{BB962C8B-B14F-4D97-AF65-F5344CB8AC3E}">
        <p14:creationId xmlns:p14="http://schemas.microsoft.com/office/powerpoint/2010/main" val="2950224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B5C55-EDE3-47E7-9709-A02D300C9248}"/>
              </a:ext>
            </a:extLst>
          </p:cNvPr>
          <p:cNvSpPr txBox="1"/>
          <p:nvPr/>
        </p:nvSpPr>
        <p:spPr>
          <a:xfrm>
            <a:off x="832884" y="827951"/>
            <a:ext cx="6599274" cy="400110"/>
          </a:xfrm>
          <a:prstGeom prst="rect">
            <a:avLst/>
          </a:prstGeom>
          <a:noFill/>
        </p:spPr>
        <p:txBody>
          <a:bodyPr wrap="square">
            <a:spAutoFit/>
          </a:bodyPr>
          <a:lstStyle/>
          <a:p>
            <a:r>
              <a:rPr lang="en-IN" sz="2000" dirty="0" err="1"/>
              <a:t>Xg</a:t>
            </a:r>
            <a:r>
              <a:rPr lang="en-IN" sz="2000" dirty="0"/>
              <a:t> Boost </a:t>
            </a:r>
            <a:r>
              <a:rPr lang="en-IN" sz="2000" dirty="0" err="1"/>
              <a:t>GridSearchCV</a:t>
            </a:r>
            <a:r>
              <a:rPr lang="en-IN" dirty="0"/>
              <a:t> with param grid </a:t>
            </a:r>
            <a:r>
              <a:rPr lang="en-IN" dirty="0" err="1"/>
              <a:t>ered</a:t>
            </a:r>
            <a:r>
              <a:rPr lang="en-IN" dirty="0"/>
              <a:t> data</a:t>
            </a:r>
          </a:p>
        </p:txBody>
      </p:sp>
      <p:graphicFrame>
        <p:nvGraphicFramePr>
          <p:cNvPr id="7" name="Table 8">
            <a:extLst>
              <a:ext uri="{FF2B5EF4-FFF2-40B4-BE49-F238E27FC236}">
                <a16:creationId xmlns:a16="http://schemas.microsoft.com/office/drawing/2014/main" id="{03EEDF45-F2AF-4CD4-88E4-96C30743CAD8}"/>
              </a:ext>
            </a:extLst>
          </p:cNvPr>
          <p:cNvGraphicFramePr>
            <a:graphicFrameLocks noGrp="1"/>
          </p:cNvGraphicFramePr>
          <p:nvPr>
            <p:extLst>
              <p:ext uri="{D42A27DB-BD31-4B8C-83A1-F6EECF244321}">
                <p14:modId xmlns:p14="http://schemas.microsoft.com/office/powerpoint/2010/main" val="2222319485"/>
              </p:ext>
            </p:extLst>
          </p:nvPr>
        </p:nvGraphicFramePr>
        <p:xfrm>
          <a:off x="6758229" y="4175219"/>
          <a:ext cx="4278360" cy="1396596"/>
        </p:xfrm>
        <a:graphic>
          <a:graphicData uri="http://schemas.openxmlformats.org/drawingml/2006/table">
            <a:tbl>
              <a:tblPr firstRow="1" bandRow="1">
                <a:tableStyleId>{F5AB1C69-6EDB-4FF4-983F-18BD219EF322}</a:tableStyleId>
              </a:tblPr>
              <a:tblGrid>
                <a:gridCol w="1426120">
                  <a:extLst>
                    <a:ext uri="{9D8B030D-6E8A-4147-A177-3AD203B41FA5}">
                      <a16:colId xmlns:a16="http://schemas.microsoft.com/office/drawing/2014/main" val="670562444"/>
                    </a:ext>
                  </a:extLst>
                </a:gridCol>
                <a:gridCol w="1426120">
                  <a:extLst>
                    <a:ext uri="{9D8B030D-6E8A-4147-A177-3AD203B41FA5}">
                      <a16:colId xmlns:a16="http://schemas.microsoft.com/office/drawing/2014/main" val="863930403"/>
                    </a:ext>
                  </a:extLst>
                </a:gridCol>
                <a:gridCol w="1426120">
                  <a:extLst>
                    <a:ext uri="{9D8B030D-6E8A-4147-A177-3AD203B41FA5}">
                      <a16:colId xmlns:a16="http://schemas.microsoft.com/office/drawing/2014/main" val="156081158"/>
                    </a:ext>
                  </a:extLst>
                </a:gridCol>
              </a:tblGrid>
              <a:tr h="502491">
                <a:tc>
                  <a:txBody>
                    <a:bodyPr/>
                    <a:lstStyle/>
                    <a:p>
                      <a:r>
                        <a:rPr lang="en-US" sz="1600" dirty="0"/>
                        <a:t>Confusion Matrix</a:t>
                      </a:r>
                      <a:endParaRPr lang="en-IN" sz="1600" dirty="0"/>
                    </a:p>
                  </a:txBody>
                  <a:tcPr/>
                </a:tc>
                <a:tc>
                  <a:txBody>
                    <a:bodyPr/>
                    <a:lstStyle/>
                    <a:p>
                      <a:r>
                        <a:rPr lang="en-US" sz="1600" dirty="0"/>
                        <a:t>Actual-Yes</a:t>
                      </a:r>
                      <a:endParaRPr lang="en-IN" sz="1600" dirty="0"/>
                    </a:p>
                  </a:txBody>
                  <a:tcPr/>
                </a:tc>
                <a:tc>
                  <a:txBody>
                    <a:bodyPr/>
                    <a:lstStyle/>
                    <a:p>
                      <a:r>
                        <a:rPr lang="en-US" sz="1600" dirty="0"/>
                        <a:t>Actual-No</a:t>
                      </a:r>
                      <a:endParaRPr lang="en-IN" sz="1600" dirty="0"/>
                    </a:p>
                  </a:txBody>
                  <a:tcPr/>
                </a:tc>
                <a:extLst>
                  <a:ext uri="{0D108BD9-81ED-4DB2-BD59-A6C34878D82A}">
                    <a16:rowId xmlns:a16="http://schemas.microsoft.com/office/drawing/2014/main" val="3000586219"/>
                  </a:ext>
                </a:extLst>
              </a:tr>
              <a:tr h="408738">
                <a:tc>
                  <a:txBody>
                    <a:bodyPr/>
                    <a:lstStyle/>
                    <a:p>
                      <a:r>
                        <a:rPr lang="en-US" sz="1600" dirty="0"/>
                        <a:t>Predicted -Yes</a:t>
                      </a:r>
                      <a:endParaRPr lang="en-IN" sz="1600" dirty="0"/>
                    </a:p>
                  </a:txBody>
                  <a:tcPr/>
                </a:tc>
                <a:tc>
                  <a:txBody>
                    <a:bodyPr/>
                    <a:lstStyle/>
                    <a:p>
                      <a:r>
                        <a:rPr lang="en-US" sz="1600" dirty="0"/>
                        <a:t>58(TP)</a:t>
                      </a:r>
                      <a:endParaRPr lang="en-IN" sz="1600" dirty="0"/>
                    </a:p>
                  </a:txBody>
                  <a:tcPr/>
                </a:tc>
                <a:tc>
                  <a:txBody>
                    <a:bodyPr/>
                    <a:lstStyle/>
                    <a:p>
                      <a:r>
                        <a:rPr lang="en-US" sz="1600" dirty="0"/>
                        <a:t>49(FP)</a:t>
                      </a:r>
                      <a:endParaRPr lang="en-IN" sz="1600" dirty="0"/>
                    </a:p>
                  </a:txBody>
                  <a:tcPr/>
                </a:tc>
                <a:extLst>
                  <a:ext uri="{0D108BD9-81ED-4DB2-BD59-A6C34878D82A}">
                    <a16:rowId xmlns:a16="http://schemas.microsoft.com/office/drawing/2014/main" val="4242039775"/>
                  </a:ext>
                </a:extLst>
              </a:tr>
              <a:tr h="408738">
                <a:tc>
                  <a:txBody>
                    <a:bodyPr/>
                    <a:lstStyle/>
                    <a:p>
                      <a:r>
                        <a:rPr lang="en-US" sz="1600" dirty="0"/>
                        <a:t>Predicted- No</a:t>
                      </a:r>
                      <a:endParaRPr lang="en-IN" sz="1600" dirty="0"/>
                    </a:p>
                  </a:txBody>
                  <a:tcPr/>
                </a:tc>
                <a:tc>
                  <a:txBody>
                    <a:bodyPr/>
                    <a:lstStyle/>
                    <a:p>
                      <a:r>
                        <a:rPr lang="en-US" sz="1600" dirty="0"/>
                        <a:t>29(FN)</a:t>
                      </a:r>
                      <a:endParaRPr lang="en-IN" sz="1600" dirty="0"/>
                    </a:p>
                  </a:txBody>
                  <a:tcPr/>
                </a:tc>
                <a:tc>
                  <a:txBody>
                    <a:bodyPr/>
                    <a:lstStyle/>
                    <a:p>
                      <a:r>
                        <a:rPr lang="en-US" sz="1600" dirty="0"/>
                        <a:t>305(TN)</a:t>
                      </a:r>
                      <a:endParaRPr lang="en-IN" sz="1600" dirty="0"/>
                    </a:p>
                  </a:txBody>
                  <a:tcPr/>
                </a:tc>
                <a:extLst>
                  <a:ext uri="{0D108BD9-81ED-4DB2-BD59-A6C34878D82A}">
                    <a16:rowId xmlns:a16="http://schemas.microsoft.com/office/drawing/2014/main" val="3780867557"/>
                  </a:ext>
                </a:extLst>
              </a:tr>
            </a:tbl>
          </a:graphicData>
        </a:graphic>
      </p:graphicFrame>
      <p:graphicFrame>
        <p:nvGraphicFramePr>
          <p:cNvPr id="8" name="Chart 7">
            <a:extLst>
              <a:ext uri="{FF2B5EF4-FFF2-40B4-BE49-F238E27FC236}">
                <a16:creationId xmlns:a16="http://schemas.microsoft.com/office/drawing/2014/main" id="{94B31281-A22B-43A8-B27D-1B73DF196D6B}"/>
              </a:ext>
            </a:extLst>
          </p:cNvPr>
          <p:cNvGraphicFramePr>
            <a:graphicFrameLocks/>
          </p:cNvGraphicFramePr>
          <p:nvPr>
            <p:extLst>
              <p:ext uri="{D42A27DB-BD31-4B8C-83A1-F6EECF244321}">
                <p14:modId xmlns:p14="http://schemas.microsoft.com/office/powerpoint/2010/main" val="394404101"/>
              </p:ext>
            </p:extLst>
          </p:nvPr>
        </p:nvGraphicFramePr>
        <p:xfrm>
          <a:off x="758453" y="3400367"/>
          <a:ext cx="558918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CC062D29-D29B-4D6F-8AD7-F6FC4C0DE6BF}"/>
              </a:ext>
            </a:extLst>
          </p:cNvPr>
          <p:cNvGraphicFramePr>
            <a:graphicFrameLocks noGrp="1"/>
          </p:cNvGraphicFramePr>
          <p:nvPr>
            <p:extLst>
              <p:ext uri="{D42A27DB-BD31-4B8C-83A1-F6EECF244321}">
                <p14:modId xmlns:p14="http://schemas.microsoft.com/office/powerpoint/2010/main" val="2876268713"/>
              </p:ext>
            </p:extLst>
          </p:nvPr>
        </p:nvGraphicFramePr>
        <p:xfrm>
          <a:off x="832884" y="1291510"/>
          <a:ext cx="5925347" cy="1823833"/>
        </p:xfrm>
        <a:graphic>
          <a:graphicData uri="http://schemas.openxmlformats.org/drawingml/2006/table">
            <a:tbl>
              <a:tblPr>
                <a:tableStyleId>{5C22544A-7EE6-4342-B048-85BDC9FD1C3A}</a:tableStyleId>
              </a:tblPr>
              <a:tblGrid>
                <a:gridCol w="985283">
                  <a:extLst>
                    <a:ext uri="{9D8B030D-6E8A-4147-A177-3AD203B41FA5}">
                      <a16:colId xmlns:a16="http://schemas.microsoft.com/office/drawing/2014/main" val="3870683671"/>
                    </a:ext>
                  </a:extLst>
                </a:gridCol>
                <a:gridCol w="669852">
                  <a:extLst>
                    <a:ext uri="{9D8B030D-6E8A-4147-A177-3AD203B41FA5}">
                      <a16:colId xmlns:a16="http://schemas.microsoft.com/office/drawing/2014/main" val="125874903"/>
                    </a:ext>
                  </a:extLst>
                </a:gridCol>
                <a:gridCol w="637953">
                  <a:extLst>
                    <a:ext uri="{9D8B030D-6E8A-4147-A177-3AD203B41FA5}">
                      <a16:colId xmlns:a16="http://schemas.microsoft.com/office/drawing/2014/main" val="3063280252"/>
                    </a:ext>
                  </a:extLst>
                </a:gridCol>
                <a:gridCol w="563526">
                  <a:extLst>
                    <a:ext uri="{9D8B030D-6E8A-4147-A177-3AD203B41FA5}">
                      <a16:colId xmlns:a16="http://schemas.microsoft.com/office/drawing/2014/main" val="455004885"/>
                    </a:ext>
                  </a:extLst>
                </a:gridCol>
                <a:gridCol w="446567">
                  <a:extLst>
                    <a:ext uri="{9D8B030D-6E8A-4147-A177-3AD203B41FA5}">
                      <a16:colId xmlns:a16="http://schemas.microsoft.com/office/drawing/2014/main" val="2909022302"/>
                    </a:ext>
                  </a:extLst>
                </a:gridCol>
                <a:gridCol w="468090">
                  <a:extLst>
                    <a:ext uri="{9D8B030D-6E8A-4147-A177-3AD203B41FA5}">
                      <a16:colId xmlns:a16="http://schemas.microsoft.com/office/drawing/2014/main" val="1491328026"/>
                    </a:ext>
                  </a:extLst>
                </a:gridCol>
                <a:gridCol w="340462">
                  <a:extLst>
                    <a:ext uri="{9D8B030D-6E8A-4147-A177-3AD203B41FA5}">
                      <a16:colId xmlns:a16="http://schemas.microsoft.com/office/drawing/2014/main" val="2955150106"/>
                    </a:ext>
                  </a:extLst>
                </a:gridCol>
                <a:gridCol w="1813614">
                  <a:extLst>
                    <a:ext uri="{9D8B030D-6E8A-4147-A177-3AD203B41FA5}">
                      <a16:colId xmlns:a16="http://schemas.microsoft.com/office/drawing/2014/main" val="857108403"/>
                    </a:ext>
                  </a:extLst>
                </a:gridCol>
              </a:tblGrid>
              <a:tr h="207649">
                <a:tc>
                  <a:txBody>
                    <a:bodyPr/>
                    <a:lstStyle/>
                    <a:p>
                      <a:pPr algn="l" fontAlgn="b"/>
                      <a:r>
                        <a:rPr lang="en-IN" sz="900" u="none" strike="noStrike">
                          <a:effectLst/>
                        </a:rPr>
                        <a:t>Column1</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train_accuracy</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test_accuracy</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 recall</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 recall</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train auc</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test auc</a:t>
                      </a:r>
                      <a:endParaRPr lang="en-IN" sz="9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900" u="none" strike="noStrike">
                          <a:effectLst/>
                        </a:rPr>
                        <a:t>update</a:t>
                      </a:r>
                      <a:endParaRPr lang="en-IN" sz="9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3492470427"/>
                  </a:ext>
                </a:extLst>
              </a:tr>
              <a:tr h="207649">
                <a:tc>
                  <a:txBody>
                    <a:bodyPr/>
                    <a:lstStyle/>
                    <a:p>
                      <a:pPr algn="l" fontAlgn="b"/>
                      <a:r>
                        <a:rPr lang="en-IN" sz="900" u="none" strike="noStrike">
                          <a:effectLst/>
                        </a:rPr>
                        <a:t>XG_fea_up</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91.21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80.72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90.9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51.11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91.21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70.22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45387899"/>
                  </a:ext>
                </a:extLst>
              </a:tr>
              <a:tr h="207649">
                <a:tc>
                  <a:txBody>
                    <a:bodyPr/>
                    <a:lstStyle/>
                    <a:p>
                      <a:pPr algn="l" fontAlgn="b"/>
                      <a:r>
                        <a:rPr lang="en-US" sz="900" u="none" strike="noStrike">
                          <a:effectLst/>
                        </a:rPr>
                        <a:t>xg_fea_up_grid_step1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91.64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82.99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92.04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49.42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91.64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70.33</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44359249"/>
                  </a:ext>
                </a:extLst>
              </a:tr>
              <a:tr h="207649">
                <a:tc>
                  <a:txBody>
                    <a:bodyPr/>
                    <a:lstStyle/>
                    <a:p>
                      <a:pPr algn="l" fontAlgn="b"/>
                      <a:r>
                        <a:rPr lang="en-US" sz="900" u="none" strike="noStrike">
                          <a:effectLst/>
                        </a:rPr>
                        <a:t>xg_fea_up_grid_step2</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90.87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81.47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91.29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49.98</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90.84</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70.78</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max_deapth=2,min_child_weight=0</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45534954"/>
                  </a:ext>
                </a:extLst>
              </a:tr>
              <a:tr h="207649">
                <a:tc>
                  <a:txBody>
                    <a:bodyPr/>
                    <a:lstStyle/>
                    <a:p>
                      <a:pPr algn="l" fontAlgn="b"/>
                      <a:r>
                        <a:rPr lang="en-US" sz="900" u="none" strike="noStrike">
                          <a:effectLst/>
                        </a:rPr>
                        <a:t>xg_fea_up_grid_step3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85.89</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82.31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65.51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85.62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75.97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a:effectLst/>
                        </a:rPr>
                        <a:t>gamma=0</a:t>
                      </a:r>
                      <a:endParaRPr lang="en-IN"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65400694"/>
                  </a:ext>
                </a:extLst>
              </a:tr>
              <a:tr h="370290">
                <a:tc>
                  <a:txBody>
                    <a:bodyPr/>
                    <a:lstStyle/>
                    <a:p>
                      <a:pPr algn="l" fontAlgn="b"/>
                      <a:r>
                        <a:rPr lang="en-US" sz="900" u="none" strike="noStrike">
                          <a:effectLst/>
                        </a:rPr>
                        <a:t>xg_fea_up_grid_step4</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82.32</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66.66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76.41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colsample_bytree=0.75,subsample=0.7,reg_alpha=0.0001</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11814993"/>
                  </a:ext>
                </a:extLst>
              </a:tr>
              <a:tr h="207649">
                <a:tc>
                  <a:txBody>
                    <a:bodyPr/>
                    <a:lstStyle/>
                    <a:p>
                      <a:pPr algn="l" fontAlgn="b"/>
                      <a:r>
                        <a:rPr lang="en-US" sz="900" u="none" strike="noStrike">
                          <a:effectLst/>
                        </a:rPr>
                        <a:t>xg_fea_up_grid_step5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82.31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85.7</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66.66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85.41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76.41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900" u="none" strike="noStrike" dirty="0" err="1">
                          <a:effectLst/>
                        </a:rPr>
                        <a:t>reg_lamba</a:t>
                      </a:r>
                      <a:r>
                        <a:rPr lang="en-IN" sz="900" u="none" strike="noStrike" dirty="0">
                          <a:effectLst/>
                        </a:rPr>
                        <a:t>=0.05</a:t>
                      </a:r>
                      <a:endParaRPr lang="en-IN"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66325124"/>
                  </a:ext>
                </a:extLst>
              </a:tr>
              <a:tr h="207649">
                <a:tc>
                  <a:txBody>
                    <a:bodyPr/>
                    <a:lstStyle/>
                    <a:p>
                      <a:pPr algn="l" fontAlgn="b"/>
                      <a:r>
                        <a:rPr lang="en-US" sz="900" u="none" strike="noStrike">
                          <a:effectLst/>
                        </a:rPr>
                        <a:t>xg_fea_up_grid_step6</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82.31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66.66</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100</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900" u="none" strike="noStrike">
                          <a:effectLst/>
                        </a:rPr>
                        <a:t>76.41</a:t>
                      </a:r>
                      <a:endParaRPr lang="en-IN"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err="1">
                          <a:effectLst/>
                        </a:rPr>
                        <a:t>learning_rate</a:t>
                      </a:r>
                      <a:r>
                        <a:rPr lang="en-US" sz="900" u="none" strike="noStrike" dirty="0">
                          <a:effectLst/>
                        </a:rPr>
                        <a:t>=0.1,n_estimators=100</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71941866"/>
                  </a:ext>
                </a:extLst>
              </a:tr>
            </a:tbl>
          </a:graphicData>
        </a:graphic>
      </p:graphicFrame>
      <p:pic>
        <p:nvPicPr>
          <p:cNvPr id="9" name="Picture 8">
            <a:extLst>
              <a:ext uri="{FF2B5EF4-FFF2-40B4-BE49-F238E27FC236}">
                <a16:creationId xmlns:a16="http://schemas.microsoft.com/office/drawing/2014/main" id="{08F76289-3803-4842-826C-1B22595220FC}"/>
              </a:ext>
            </a:extLst>
          </p:cNvPr>
          <p:cNvPicPr>
            <a:picLocks noChangeAspect="1"/>
          </p:cNvPicPr>
          <p:nvPr/>
        </p:nvPicPr>
        <p:blipFill>
          <a:blip r:embed="rId3"/>
          <a:stretch>
            <a:fillRect/>
          </a:stretch>
        </p:blipFill>
        <p:spPr>
          <a:xfrm>
            <a:off x="6894450" y="1234863"/>
            <a:ext cx="4539097" cy="2606099"/>
          </a:xfrm>
          <a:prstGeom prst="rect">
            <a:avLst/>
          </a:prstGeom>
        </p:spPr>
      </p:pic>
    </p:spTree>
    <p:extLst>
      <p:ext uri="{BB962C8B-B14F-4D97-AF65-F5344CB8AC3E}">
        <p14:creationId xmlns:p14="http://schemas.microsoft.com/office/powerpoint/2010/main" val="514293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2"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3"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5"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4DDDAE1-78F8-4B4D-A8FD-66AAD835CEDF}"/>
              </a:ext>
            </a:extLst>
          </p:cNvPr>
          <p:cNvSpPr txBox="1"/>
          <p:nvPr/>
        </p:nvSpPr>
        <p:spPr>
          <a:xfrm>
            <a:off x="804421" y="796374"/>
            <a:ext cx="10583158" cy="88002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800" dirty="0">
                <a:ln w="3175" cmpd="sng">
                  <a:noFill/>
                </a:ln>
                <a:solidFill>
                  <a:srgbClr val="FFFFFF"/>
                </a:solidFill>
                <a:latin typeface="+mj-lt"/>
                <a:ea typeface="+mj-ea"/>
                <a:cs typeface="+mj-cs"/>
              </a:rPr>
              <a:t>Feature Importance of </a:t>
            </a:r>
            <a:r>
              <a:rPr lang="en-US" sz="2800" dirty="0" err="1">
                <a:ln w="3175" cmpd="sng">
                  <a:noFill/>
                </a:ln>
                <a:solidFill>
                  <a:srgbClr val="FFFFFF"/>
                </a:solidFill>
                <a:latin typeface="+mj-lt"/>
                <a:ea typeface="+mj-ea"/>
                <a:cs typeface="+mj-cs"/>
              </a:rPr>
              <a:t>Xg</a:t>
            </a:r>
            <a:r>
              <a:rPr lang="en-US" sz="2800" dirty="0">
                <a:ln w="3175" cmpd="sng">
                  <a:noFill/>
                </a:ln>
                <a:solidFill>
                  <a:srgbClr val="FFFFFF"/>
                </a:solidFill>
                <a:latin typeface="+mj-lt"/>
                <a:ea typeface="+mj-ea"/>
                <a:cs typeface="+mj-cs"/>
              </a:rPr>
              <a:t> Boost Model </a:t>
            </a:r>
          </a:p>
        </p:txBody>
      </p:sp>
      <p:sp>
        <p:nvSpPr>
          <p:cNvPr id="57"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58"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a:extLst>
              <a:ext uri="{FF2B5EF4-FFF2-40B4-BE49-F238E27FC236}">
                <a16:creationId xmlns:a16="http://schemas.microsoft.com/office/drawing/2014/main" id="{7279138D-3FFA-48DA-ABB3-2D33A95BAEE4}"/>
              </a:ext>
            </a:extLst>
          </p:cNvPr>
          <p:cNvSpPr txBox="1">
            <a:spLocks/>
          </p:cNvSpPr>
          <p:nvPr/>
        </p:nvSpPr>
        <p:spPr>
          <a:xfrm>
            <a:off x="1295401" y="2612256"/>
            <a:ext cx="9601196" cy="326361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fontAlgn="base">
              <a:lnSpc>
                <a:spcPct val="90000"/>
              </a:lnSpc>
            </a:pPr>
            <a:r>
              <a:rPr lang="en-US" sz="2400" dirty="0">
                <a:solidFill>
                  <a:srgbClr val="262626"/>
                </a:solidFill>
              </a:rPr>
              <a:t>Based on the chart, we can con conclude that Stock Option Level, Over Time, Job Level play an important role followed by </a:t>
            </a:r>
            <a:r>
              <a:rPr lang="en-US" sz="2400" dirty="0" err="1">
                <a:solidFill>
                  <a:srgbClr val="262626"/>
                </a:solidFill>
              </a:rPr>
              <a:t>Comb_Satisfaction</a:t>
            </a:r>
            <a:r>
              <a:rPr lang="en-US" sz="2400" dirty="0">
                <a:solidFill>
                  <a:srgbClr val="262626"/>
                </a:solidFill>
              </a:rPr>
              <a:t> in deciding attrition of an employee.</a:t>
            </a:r>
          </a:p>
          <a:p>
            <a:pPr fontAlgn="base"/>
            <a:r>
              <a:rPr lang="en-US" dirty="0"/>
              <a:t>On the other hand Education, Performance Rating, Gender and Training time spent tends to contribute minimal.</a:t>
            </a:r>
          </a:p>
          <a:p>
            <a:pPr marL="0" indent="0" fontAlgn="base"/>
            <a:endParaRPr lang="en-US" dirty="0"/>
          </a:p>
        </p:txBody>
      </p:sp>
    </p:spTree>
    <p:extLst>
      <p:ext uri="{BB962C8B-B14F-4D97-AF65-F5344CB8AC3E}">
        <p14:creationId xmlns:p14="http://schemas.microsoft.com/office/powerpoint/2010/main" val="1367475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 and Recommendations</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954472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317703"/>
            <a:ext cx="9601200" cy="1576552"/>
          </a:xfrm>
        </p:spPr>
        <p:txBody>
          <a:bodyPr/>
          <a:lstStyle/>
          <a:p>
            <a:r>
              <a:rPr lang="en-US" dirty="0"/>
              <a:t>Conclusions</a:t>
            </a:r>
          </a:p>
        </p:txBody>
      </p:sp>
      <p:sp>
        <p:nvSpPr>
          <p:cNvPr id="3" name="Content Placeholder 2"/>
          <p:cNvSpPr>
            <a:spLocks noGrp="1"/>
          </p:cNvSpPr>
          <p:nvPr>
            <p:ph idx="4294967295"/>
          </p:nvPr>
        </p:nvSpPr>
        <p:spPr>
          <a:xfrm>
            <a:off x="851338" y="1801559"/>
            <a:ext cx="10562896" cy="4382826"/>
          </a:xfrm>
        </p:spPr>
        <p:txBody>
          <a:bodyPr>
            <a:normAutofit/>
          </a:bodyPr>
          <a:lstStyle/>
          <a:p>
            <a:pPr algn="just"/>
            <a:r>
              <a:rPr lang="en-US" dirty="0">
                <a:solidFill>
                  <a:srgbClr val="292929"/>
                </a:solidFill>
              </a:rPr>
              <a:t>Organization’s attrition rate is 16.3% which is higher than industrial average attrition(10%).</a:t>
            </a:r>
          </a:p>
          <a:p>
            <a:pPr algn="just"/>
            <a:r>
              <a:rPr lang="en-US" dirty="0">
                <a:solidFill>
                  <a:srgbClr val="292929"/>
                </a:solidFill>
              </a:rPr>
              <a:t>On noticing the patterns,</a:t>
            </a:r>
            <a:r>
              <a:rPr lang="en-US" b="0" i="0" dirty="0">
                <a:solidFill>
                  <a:srgbClr val="292929"/>
                </a:solidFill>
                <a:effectLst/>
              </a:rPr>
              <a:t> top factor for employee attrition in this organization seems to be </a:t>
            </a:r>
            <a:r>
              <a:rPr lang="en-US" i="0" dirty="0">
                <a:solidFill>
                  <a:srgbClr val="292929"/>
                </a:solidFill>
                <a:effectLst/>
              </a:rPr>
              <a:t>monetary</a:t>
            </a:r>
            <a:r>
              <a:rPr lang="en-US" b="0" i="0" dirty="0">
                <a:solidFill>
                  <a:srgbClr val="292929"/>
                </a:solidFill>
                <a:effectLst/>
              </a:rPr>
              <a:t>, as Over Time and Stock Option Level are the factors mostly driving attrition. </a:t>
            </a:r>
          </a:p>
          <a:p>
            <a:pPr algn="just"/>
            <a:r>
              <a:rPr lang="en-US" b="0" i="0" dirty="0">
                <a:solidFill>
                  <a:srgbClr val="292929"/>
                </a:solidFill>
                <a:effectLst/>
              </a:rPr>
              <a:t>The next important factor seems to psychological features be: </a:t>
            </a:r>
          </a:p>
          <a:p>
            <a:pPr lvl="1" algn="just"/>
            <a:r>
              <a:rPr lang="en-US" i="0" dirty="0">
                <a:solidFill>
                  <a:srgbClr val="292929"/>
                </a:solidFill>
                <a:effectLst/>
              </a:rPr>
              <a:t>Relationship Satisfaction </a:t>
            </a:r>
            <a:r>
              <a:rPr lang="en-US" b="0" i="0" dirty="0">
                <a:solidFill>
                  <a:srgbClr val="292929"/>
                </a:solidFill>
                <a:effectLst/>
              </a:rPr>
              <a:t>with fellow workers, where current manager and job role could be the main contributing reasons for attrition.</a:t>
            </a:r>
          </a:p>
          <a:p>
            <a:pPr lvl="1" algn="just"/>
            <a:r>
              <a:rPr lang="en-US" b="0" i="0" dirty="0">
                <a:solidFill>
                  <a:srgbClr val="292929"/>
                </a:solidFill>
                <a:effectLst/>
              </a:rPr>
              <a:t> </a:t>
            </a:r>
            <a:r>
              <a:rPr lang="en-US" i="0" dirty="0">
                <a:solidFill>
                  <a:srgbClr val="292929"/>
                </a:solidFill>
                <a:effectLst/>
              </a:rPr>
              <a:t>Job Involvement </a:t>
            </a:r>
            <a:r>
              <a:rPr lang="en-US" b="0" i="0" dirty="0">
                <a:solidFill>
                  <a:srgbClr val="292929"/>
                </a:solidFill>
                <a:effectLst/>
              </a:rPr>
              <a:t>is a critical satisfaction factor, employees who are more involved are less likely to leave the organization.</a:t>
            </a:r>
          </a:p>
        </p:txBody>
      </p:sp>
      <p:cxnSp>
        <p:nvCxnSpPr>
          <p:cNvPr id="5" name="Straight Connector 4"/>
          <p:cNvCxnSpPr/>
          <p:nvPr/>
        </p:nvCxnSpPr>
        <p:spPr>
          <a:xfrm>
            <a:off x="1481959" y="159661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59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20718"/>
            <a:ext cx="9601200" cy="1576552"/>
          </a:xfrm>
        </p:spPr>
        <p:txBody>
          <a:bodyPr/>
          <a:lstStyle/>
          <a:p>
            <a:r>
              <a:rPr lang="en-US" dirty="0"/>
              <a:t>Executive Summary and Key findings</a:t>
            </a:r>
          </a:p>
        </p:txBody>
      </p:sp>
      <p:sp>
        <p:nvSpPr>
          <p:cNvPr id="3" name="Content Placeholder 2"/>
          <p:cNvSpPr>
            <a:spLocks noGrp="1"/>
          </p:cNvSpPr>
          <p:nvPr>
            <p:ph idx="4294967295"/>
          </p:nvPr>
        </p:nvSpPr>
        <p:spPr>
          <a:xfrm>
            <a:off x="788275" y="1937090"/>
            <a:ext cx="10673255" cy="4382826"/>
          </a:xfrm>
        </p:spPr>
        <p:txBody>
          <a:bodyPr>
            <a:normAutofit/>
          </a:bodyPr>
          <a:lstStyle/>
          <a:p>
            <a:pPr algn="just"/>
            <a:r>
              <a:rPr lang="en-US" dirty="0"/>
              <a:t>The average years of an employee in the company is around 7 years.</a:t>
            </a:r>
          </a:p>
          <a:p>
            <a:pPr algn="just"/>
            <a:r>
              <a:rPr lang="en-US" dirty="0"/>
              <a:t> No significant trend seen of </a:t>
            </a:r>
            <a:r>
              <a:rPr lang="en-IN" dirty="0"/>
              <a:t>overall Years at Company with Department and Job Role.</a:t>
            </a:r>
          </a:p>
          <a:p>
            <a:pPr algn="just"/>
            <a:r>
              <a:rPr lang="en-IN" dirty="0"/>
              <a:t>18% of Employees who leave the organization are with work experience less than two years.</a:t>
            </a:r>
            <a:endParaRPr lang="en-IN" b="1" dirty="0"/>
          </a:p>
          <a:p>
            <a:pPr algn="just"/>
            <a:r>
              <a:rPr lang="en-US" dirty="0"/>
              <a:t>41.2% of Employees work in this organization are from Life Sciences background followed by 31.6% employees from Medical background.</a:t>
            </a:r>
          </a:p>
          <a:p>
            <a:pPr marL="0" indent="0" algn="just">
              <a:buNone/>
            </a:pPr>
            <a:endParaRPr lang="en-GB" dirty="0"/>
          </a:p>
          <a:p>
            <a:pPr marL="0" indent="0" algn="just">
              <a:buNone/>
            </a:pPr>
            <a:endParaRPr lang="en-US" dirty="0"/>
          </a:p>
        </p:txBody>
      </p:sp>
      <p:cxnSp>
        <p:nvCxnSpPr>
          <p:cNvPr id="5" name="Straight Connector 4"/>
          <p:cNvCxnSpPr/>
          <p:nvPr/>
        </p:nvCxnSpPr>
        <p:spPr>
          <a:xfrm>
            <a:off x="1481959" y="151348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58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317703"/>
            <a:ext cx="9601200" cy="1576552"/>
          </a:xfrm>
        </p:spPr>
        <p:txBody>
          <a:bodyPr/>
          <a:lstStyle/>
          <a:p>
            <a:r>
              <a:rPr lang="en-US" dirty="0"/>
              <a:t>Conclusions</a:t>
            </a:r>
          </a:p>
        </p:txBody>
      </p:sp>
      <p:sp>
        <p:nvSpPr>
          <p:cNvPr id="3" name="Content Placeholder 2"/>
          <p:cNvSpPr>
            <a:spLocks noGrp="1"/>
          </p:cNvSpPr>
          <p:nvPr>
            <p:ph idx="4294967295"/>
          </p:nvPr>
        </p:nvSpPr>
        <p:spPr>
          <a:xfrm>
            <a:off x="819439" y="1971685"/>
            <a:ext cx="10562896" cy="4382826"/>
          </a:xfrm>
        </p:spPr>
        <p:txBody>
          <a:bodyPr>
            <a:normAutofit/>
          </a:bodyPr>
          <a:lstStyle/>
          <a:p>
            <a:pPr algn="just"/>
            <a:r>
              <a:rPr lang="en-US" dirty="0"/>
              <a:t>Employees who has done only Bachelors as Education, has Job Level = 1 and has Total Working Years =&lt; 2 have higher chances of leaving the organization. </a:t>
            </a:r>
          </a:p>
          <a:p>
            <a:pPr algn="just"/>
            <a:r>
              <a:rPr lang="en-US" dirty="0"/>
              <a:t>Pursuing longer years in the company, employees tend to promoted to higher level and  have lesser attrition rate.</a:t>
            </a:r>
          </a:p>
          <a:p>
            <a:pPr algn="just"/>
            <a:r>
              <a:rPr lang="en-US" dirty="0"/>
              <a:t>Sales Department employees has higher attrition rate which should be taken care of because it has direct impact on customer loss and customer relationships.</a:t>
            </a:r>
          </a:p>
          <a:p>
            <a:pPr algn="just"/>
            <a:r>
              <a:rPr lang="en-US" dirty="0"/>
              <a:t>Work Life Balance has little to less impact on attrition in this organization. Surprising!!</a:t>
            </a:r>
          </a:p>
          <a:p>
            <a:pPr marL="0" indent="0" algn="just">
              <a:buNone/>
            </a:pPr>
            <a:endParaRPr lang="en-US" dirty="0"/>
          </a:p>
          <a:p>
            <a:pPr algn="just"/>
            <a:endParaRPr lang="en-US" dirty="0"/>
          </a:p>
        </p:txBody>
      </p:sp>
      <p:cxnSp>
        <p:nvCxnSpPr>
          <p:cNvPr id="5" name="Straight Connector 4"/>
          <p:cNvCxnSpPr/>
          <p:nvPr/>
        </p:nvCxnSpPr>
        <p:spPr>
          <a:xfrm>
            <a:off x="1481959" y="159661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1308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317703"/>
            <a:ext cx="9601200" cy="1576552"/>
          </a:xfrm>
        </p:spPr>
        <p:txBody>
          <a:bodyPr/>
          <a:lstStyle/>
          <a:p>
            <a:r>
              <a:rPr lang="en-US" dirty="0"/>
              <a:t>Recommendations</a:t>
            </a:r>
          </a:p>
        </p:txBody>
      </p:sp>
      <p:sp>
        <p:nvSpPr>
          <p:cNvPr id="3" name="Content Placeholder 2"/>
          <p:cNvSpPr>
            <a:spLocks noGrp="1"/>
          </p:cNvSpPr>
          <p:nvPr>
            <p:ph idx="4294967295"/>
          </p:nvPr>
        </p:nvSpPr>
        <p:spPr>
          <a:xfrm>
            <a:off x="851338" y="1801559"/>
            <a:ext cx="10562896" cy="4382826"/>
          </a:xfrm>
        </p:spPr>
        <p:txBody>
          <a:bodyPr>
            <a:normAutofit/>
          </a:bodyPr>
          <a:lstStyle/>
          <a:p>
            <a:pPr algn="just"/>
            <a:r>
              <a:rPr lang="en-US" dirty="0"/>
              <a:t>To retain the employees HR should focus on the above conclusions and understand from the employee viewpoint.</a:t>
            </a:r>
          </a:p>
          <a:p>
            <a:pPr algn="just"/>
            <a:r>
              <a:rPr lang="en-US" dirty="0"/>
              <a:t>Provide competitive benefits and Perks.</a:t>
            </a:r>
          </a:p>
          <a:p>
            <a:pPr algn="just"/>
            <a:r>
              <a:rPr lang="en-US" b="0" i="0" dirty="0">
                <a:solidFill>
                  <a:srgbClr val="292929"/>
                </a:solidFill>
                <a:effectLst/>
              </a:rPr>
              <a:t> </a:t>
            </a:r>
            <a:r>
              <a:rPr lang="en-US" dirty="0">
                <a:solidFill>
                  <a:srgbClr val="292929"/>
                </a:solidFill>
              </a:rPr>
              <a:t>O</a:t>
            </a:r>
            <a:r>
              <a:rPr lang="en-US" b="0" i="0" dirty="0">
                <a:solidFill>
                  <a:srgbClr val="292929"/>
                </a:solidFill>
                <a:effectLst/>
              </a:rPr>
              <a:t>rganization should keep employees constantly involved and motivated. Especially Sales Department.</a:t>
            </a:r>
          </a:p>
          <a:p>
            <a:pPr algn="just"/>
            <a:r>
              <a:rPr lang="en-US" dirty="0">
                <a:solidFill>
                  <a:srgbClr val="292929"/>
                </a:solidFill>
              </a:rPr>
              <a:t>Keep employees engaged with other fellow employees.</a:t>
            </a:r>
            <a:endParaRPr lang="en-US" dirty="0"/>
          </a:p>
          <a:p>
            <a:pPr algn="just"/>
            <a:r>
              <a:rPr lang="en-US" dirty="0"/>
              <a:t>The model needs to be tuned from time to time as when new data set is received.</a:t>
            </a:r>
          </a:p>
          <a:p>
            <a:pPr algn="just"/>
            <a:endParaRPr lang="en-US" dirty="0"/>
          </a:p>
          <a:p>
            <a:pPr algn="just"/>
            <a:endParaRPr lang="en-US" dirty="0"/>
          </a:p>
        </p:txBody>
      </p:sp>
      <p:cxnSp>
        <p:nvCxnSpPr>
          <p:cNvPr id="5" name="Straight Connector 4"/>
          <p:cNvCxnSpPr/>
          <p:nvPr/>
        </p:nvCxnSpPr>
        <p:spPr>
          <a:xfrm>
            <a:off x="1481959" y="159661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281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317703"/>
            <a:ext cx="9601200" cy="1576552"/>
          </a:xfrm>
        </p:spPr>
        <p:txBody>
          <a:bodyPr/>
          <a:lstStyle/>
          <a:p>
            <a:r>
              <a:rPr lang="en-US" dirty="0"/>
              <a:t>Future Enhancements to the Model </a:t>
            </a:r>
          </a:p>
        </p:txBody>
      </p:sp>
      <p:sp>
        <p:nvSpPr>
          <p:cNvPr id="3" name="Content Placeholder 2"/>
          <p:cNvSpPr>
            <a:spLocks noGrp="1"/>
          </p:cNvSpPr>
          <p:nvPr>
            <p:ph idx="4294967295"/>
          </p:nvPr>
        </p:nvSpPr>
        <p:spPr>
          <a:xfrm>
            <a:off x="851338" y="1801559"/>
            <a:ext cx="10562896" cy="4382826"/>
          </a:xfrm>
        </p:spPr>
        <p:txBody>
          <a:bodyPr>
            <a:normAutofit/>
          </a:bodyPr>
          <a:lstStyle/>
          <a:p>
            <a:pPr algn="just"/>
            <a:r>
              <a:rPr lang="en-US" dirty="0"/>
              <a:t>The feature Performance Rating has been restricted to scores of 3 and 4 only. More insights could be generated if the full spectrum of performance ratings are included.</a:t>
            </a:r>
          </a:p>
          <a:p>
            <a:pPr algn="just"/>
            <a:r>
              <a:rPr lang="en-US" dirty="0"/>
              <a:t>With the help of H.R team, A new feature ‘</a:t>
            </a:r>
            <a:r>
              <a:rPr lang="en-US" dirty="0" err="1"/>
              <a:t>EduField_Job</a:t>
            </a:r>
            <a:r>
              <a:rPr lang="en-US" dirty="0"/>
              <a:t>’ is created which defines whether Job Role is related to Education Field, with the labels ‘0’ = not related, ‘1’ = related, ‘2’ = somewhat related. This might give us an understanding of attrition in different perspective. </a:t>
            </a:r>
          </a:p>
          <a:p>
            <a:pPr algn="just"/>
            <a:r>
              <a:rPr lang="en-US" dirty="0"/>
              <a:t>Feeding with more data would strengthen the model. </a:t>
            </a:r>
          </a:p>
        </p:txBody>
      </p:sp>
      <p:cxnSp>
        <p:nvCxnSpPr>
          <p:cNvPr id="5" name="Straight Connector 4"/>
          <p:cNvCxnSpPr/>
          <p:nvPr/>
        </p:nvCxnSpPr>
        <p:spPr>
          <a:xfrm>
            <a:off x="1481959" y="159661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827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4326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220718"/>
            <a:ext cx="9601200" cy="1576552"/>
          </a:xfrm>
        </p:spPr>
        <p:txBody>
          <a:bodyPr/>
          <a:lstStyle/>
          <a:p>
            <a:r>
              <a:rPr lang="en-US" dirty="0"/>
              <a:t>Executive Summary and Key findings</a:t>
            </a:r>
          </a:p>
        </p:txBody>
      </p:sp>
      <p:sp>
        <p:nvSpPr>
          <p:cNvPr id="3" name="Content Placeholder 2"/>
          <p:cNvSpPr>
            <a:spLocks noGrp="1"/>
          </p:cNvSpPr>
          <p:nvPr>
            <p:ph idx="4294967295"/>
          </p:nvPr>
        </p:nvSpPr>
        <p:spPr>
          <a:xfrm>
            <a:off x="947530" y="2045735"/>
            <a:ext cx="10562896" cy="4382826"/>
          </a:xfrm>
        </p:spPr>
        <p:txBody>
          <a:bodyPr>
            <a:normAutofit/>
          </a:bodyPr>
          <a:lstStyle/>
          <a:p>
            <a:pPr algn="just"/>
            <a:r>
              <a:rPr lang="en-US" dirty="0"/>
              <a:t>The Organization has given the most importance to Research and Development with 65.4% employees working in the department.</a:t>
            </a:r>
          </a:p>
          <a:p>
            <a:pPr algn="just"/>
            <a:r>
              <a:rPr lang="en-GB" dirty="0"/>
              <a:t>71.7% Employees tend to do/opting for Over Time in the organization.</a:t>
            </a:r>
          </a:p>
          <a:p>
            <a:pPr algn="just"/>
            <a:r>
              <a:rPr lang="en-GB" dirty="0"/>
              <a:t>Average pay for females is slightly higher than male.</a:t>
            </a:r>
          </a:p>
          <a:p>
            <a:pPr algn="just"/>
            <a:r>
              <a:rPr lang="en-GB" dirty="0"/>
              <a:t>65% of Employees in Sales Department tend to leave the organization which is 41% of total employee attrition.</a:t>
            </a:r>
          </a:p>
          <a:p>
            <a:pPr algn="just"/>
            <a:r>
              <a:rPr lang="en-US" dirty="0">
                <a:solidFill>
                  <a:srgbClr val="292929"/>
                </a:solidFill>
              </a:rPr>
              <a:t>On noticing the patterns,</a:t>
            </a:r>
            <a:r>
              <a:rPr lang="en-US" b="0" i="0" dirty="0">
                <a:solidFill>
                  <a:srgbClr val="292929"/>
                </a:solidFill>
                <a:effectLst/>
              </a:rPr>
              <a:t> </a:t>
            </a:r>
            <a:r>
              <a:rPr lang="en-US" i="0" dirty="0">
                <a:solidFill>
                  <a:srgbClr val="292929"/>
                </a:solidFill>
                <a:effectLst/>
              </a:rPr>
              <a:t>monetary</a:t>
            </a:r>
            <a:r>
              <a:rPr lang="en-US" b="0" i="0" dirty="0">
                <a:solidFill>
                  <a:srgbClr val="292929"/>
                </a:solidFill>
                <a:effectLst/>
              </a:rPr>
              <a:t> are the factors mostly driving attrition. Followed by psychological features. </a:t>
            </a:r>
          </a:p>
          <a:p>
            <a:pPr algn="just"/>
            <a:endParaRPr lang="en-GB" dirty="0"/>
          </a:p>
          <a:p>
            <a:pPr algn="just"/>
            <a:endParaRPr lang="en-GB" dirty="0"/>
          </a:p>
          <a:p>
            <a:pPr algn="just"/>
            <a:endParaRPr lang="en-GB" dirty="0"/>
          </a:p>
        </p:txBody>
      </p:sp>
      <p:cxnSp>
        <p:nvCxnSpPr>
          <p:cNvPr id="5" name="Straight Connector 4"/>
          <p:cNvCxnSpPr/>
          <p:nvPr/>
        </p:nvCxnSpPr>
        <p:spPr>
          <a:xfrm>
            <a:off x="1481959" y="1513482"/>
            <a:ext cx="92858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95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9916" y="1871131"/>
            <a:ext cx="7198242" cy="1515533"/>
          </a:xfrm>
        </p:spPr>
        <p:txBody>
          <a:bodyPr/>
          <a:lstStyle/>
          <a:p>
            <a:r>
              <a:rPr lang="en-US" sz="4000" dirty="0"/>
              <a:t>Data Summary and Pre-processing</a:t>
            </a:r>
          </a:p>
        </p:txBody>
      </p:sp>
      <p:sp>
        <p:nvSpPr>
          <p:cNvPr id="3" name="Subtitle 2"/>
          <p:cNvSpPr>
            <a:spLocks noGrp="1"/>
          </p:cNvSpPr>
          <p:nvPr>
            <p:ph type="subTitle" idx="1"/>
          </p:nvPr>
        </p:nvSpPr>
        <p:spPr/>
        <p:txBody>
          <a:bodyPr/>
          <a:lstStyle/>
          <a:p>
            <a:r>
              <a:rPr lang="en-US" dirty="0"/>
              <a:t>HR Attrition Analysis </a:t>
            </a:r>
          </a:p>
        </p:txBody>
      </p:sp>
    </p:spTree>
    <p:extLst>
      <p:ext uri="{BB962C8B-B14F-4D97-AF65-F5344CB8AC3E}">
        <p14:creationId xmlns:p14="http://schemas.microsoft.com/office/powerpoint/2010/main" val="171325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 and Pre-processing</a:t>
            </a:r>
          </a:p>
        </p:txBody>
      </p:sp>
      <p:sp>
        <p:nvSpPr>
          <p:cNvPr id="3" name="Content Placeholder 2"/>
          <p:cNvSpPr>
            <a:spLocks noGrp="1"/>
          </p:cNvSpPr>
          <p:nvPr>
            <p:ph idx="1"/>
          </p:nvPr>
        </p:nvSpPr>
        <p:spPr/>
        <p:txBody>
          <a:bodyPr>
            <a:normAutofit/>
          </a:bodyPr>
          <a:lstStyle/>
          <a:p>
            <a:pPr algn="just"/>
            <a:r>
              <a:rPr lang="en-US" dirty="0"/>
              <a:t>We have used Case_study_1_Hr_attriton.xlsx ,sheet=1 for the analysis.</a:t>
            </a:r>
          </a:p>
          <a:p>
            <a:pPr algn="just"/>
            <a:r>
              <a:rPr lang="en-US" dirty="0"/>
              <a:t>Total 2940 records/observations</a:t>
            </a:r>
          </a:p>
          <a:p>
            <a:pPr algn="just"/>
            <a:r>
              <a:rPr lang="en-US" dirty="0"/>
              <a:t>31 variables of mixed datatypes</a:t>
            </a:r>
          </a:p>
          <a:p>
            <a:pPr algn="just"/>
            <a:r>
              <a:rPr lang="en-US" dirty="0"/>
              <a:t>10 categorical variables and 21 continuous variables</a:t>
            </a:r>
          </a:p>
        </p:txBody>
      </p:sp>
    </p:spTree>
    <p:extLst>
      <p:ext uri="{BB962C8B-B14F-4D97-AF65-F5344CB8AC3E}">
        <p14:creationId xmlns:p14="http://schemas.microsoft.com/office/powerpoint/2010/main" val="112004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 and Pre-processing</a:t>
            </a:r>
          </a:p>
        </p:txBody>
      </p:sp>
      <p:sp>
        <p:nvSpPr>
          <p:cNvPr id="3" name="Content Placeholder 2"/>
          <p:cNvSpPr>
            <a:spLocks noGrp="1"/>
          </p:cNvSpPr>
          <p:nvPr>
            <p:ph idx="1"/>
          </p:nvPr>
        </p:nvSpPr>
        <p:spPr>
          <a:xfrm>
            <a:off x="1295401" y="2912534"/>
            <a:ext cx="9601196" cy="3318936"/>
          </a:xfrm>
        </p:spPr>
        <p:txBody>
          <a:bodyPr>
            <a:normAutofit/>
          </a:bodyPr>
          <a:lstStyle/>
          <a:p>
            <a:pPr algn="just"/>
            <a:r>
              <a:rPr lang="en-US" b="1" dirty="0"/>
              <a:t>Missing Value Treatment: </a:t>
            </a:r>
            <a:r>
              <a:rPr lang="en-US" dirty="0"/>
              <a:t>49 missing values in Work Life Balance feature found. Treated by Simple Imputing with mean of the feature.</a:t>
            </a:r>
          </a:p>
          <a:p>
            <a:pPr algn="just"/>
            <a:r>
              <a:rPr lang="en-US" b="1" dirty="0"/>
              <a:t>Categorical Features: </a:t>
            </a:r>
            <a:r>
              <a:rPr lang="en-US" dirty="0"/>
              <a:t>10 features found categorical and are converted into levels by Label Encoding.</a:t>
            </a:r>
          </a:p>
        </p:txBody>
      </p:sp>
    </p:spTree>
    <p:extLst>
      <p:ext uri="{BB962C8B-B14F-4D97-AF65-F5344CB8AC3E}">
        <p14:creationId xmlns:p14="http://schemas.microsoft.com/office/powerpoint/2010/main" val="15004747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Organic</Template>
  <TotalTime>17503</TotalTime>
  <Words>3161</Words>
  <Application>Microsoft Office PowerPoint</Application>
  <PresentationFormat>Widescreen</PresentationFormat>
  <Paragraphs>664</Paragraphs>
  <Slides>53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Garamond</vt:lpstr>
      <vt:lpstr>Times New Roman</vt:lpstr>
      <vt:lpstr>Organic</vt:lpstr>
      <vt:lpstr>HR Attrition Analysis</vt:lpstr>
      <vt:lpstr>Content</vt:lpstr>
      <vt:lpstr>Objective</vt:lpstr>
      <vt:lpstr>Executive Summary and  Key findings</vt:lpstr>
      <vt:lpstr>Executive Summary and Key findings</vt:lpstr>
      <vt:lpstr>Executive Summary and Key findings</vt:lpstr>
      <vt:lpstr>Data Summary and Pre-processing</vt:lpstr>
      <vt:lpstr>Data Summary and Pre-processing</vt:lpstr>
      <vt:lpstr>Data Summary and Pre-processing</vt:lpstr>
      <vt:lpstr>Data Summary and Pre-processing</vt:lpstr>
      <vt:lpstr>Data Summary and Pre-processing</vt:lpstr>
      <vt:lpstr>Target/Churn Definition</vt:lpstr>
      <vt:lpstr>PowerPoint Presentation</vt:lpstr>
      <vt:lpstr>Exploratory Data Analysis</vt:lpstr>
      <vt:lpstr>Univariate Analysis Categorical Variables</vt:lpstr>
      <vt:lpstr>PowerPoint Presentation</vt:lpstr>
      <vt:lpstr>PowerPoint Presentation</vt:lpstr>
      <vt:lpstr>Bivariate Analysis</vt:lpstr>
      <vt:lpstr>PowerPoint Presentation</vt:lpstr>
      <vt:lpstr>Years at Company </vt:lpstr>
      <vt:lpstr>PowerPoint Presentation</vt:lpstr>
      <vt:lpstr>Distribution of Monthly Income vs Gender</vt:lpstr>
      <vt:lpstr>Total Working Years and Job Level have more impact on Monthly Income</vt:lpstr>
      <vt:lpstr>PowerPoint Presentation</vt:lpstr>
      <vt:lpstr>PowerPoint Presentation</vt:lpstr>
      <vt:lpstr>PowerPoint Presentation</vt:lpstr>
      <vt:lpstr>Multivariate Analysis</vt:lpstr>
      <vt:lpstr>Monthly Income and Job Role with Gender</vt:lpstr>
      <vt:lpstr>Feature Engineering &amp; Data Preparation</vt:lpstr>
      <vt:lpstr>Feature Engineering</vt:lpstr>
      <vt:lpstr>Feature Engineering</vt:lpstr>
      <vt:lpstr>Feature Engineering</vt:lpstr>
      <vt:lpstr>Data Preparation</vt:lpstr>
      <vt:lpstr>Hypothesis Testing</vt:lpstr>
      <vt:lpstr>Summary of hypothesis testing statements</vt:lpstr>
      <vt:lpstr>PowerPoint Presentation</vt:lpstr>
      <vt:lpstr>Predictive Modelling and Evaluation</vt:lpstr>
      <vt:lpstr>Xg Boost</vt:lpstr>
      <vt:lpstr>PowerPoint Presentation</vt:lpstr>
      <vt:lpstr>Run Xg Boost/Random Forest/ Logistic Regression models on  Train and Test data</vt:lpstr>
      <vt:lpstr>PowerPoint Presentation</vt:lpstr>
      <vt:lpstr>Hyper-parameters tuning</vt:lpstr>
      <vt:lpstr>PowerPoint Presentation</vt:lpstr>
      <vt:lpstr>PowerPoint Presentation</vt:lpstr>
      <vt:lpstr>PowerPoint Presentation</vt:lpstr>
      <vt:lpstr>PowerPoint Presentation</vt:lpstr>
      <vt:lpstr>PowerPoint Presentation</vt:lpstr>
      <vt:lpstr>Conclusion and Recommendations</vt:lpstr>
      <vt:lpstr>Conclusions</vt:lpstr>
      <vt:lpstr>Conclusions</vt:lpstr>
      <vt:lpstr>Recommendations</vt:lpstr>
      <vt:lpstr>Future Enhancements to the Model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 Group 7</dc:title>
  <dc:creator>Microsoft Office User</dc:creator>
  <cp:lastModifiedBy>Sai Raghu Teja</cp:lastModifiedBy>
  <cp:revision>363</cp:revision>
  <dcterms:created xsi:type="dcterms:W3CDTF">2017-07-09T05:07:13Z</dcterms:created>
  <dcterms:modified xsi:type="dcterms:W3CDTF">2021-05-17T04:07:19Z</dcterms:modified>
</cp:coreProperties>
</file>