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696" r:id="rId2"/>
    <p:sldMasterId id="2147483708" r:id="rId3"/>
  </p:sldMasterIdLst>
  <p:notesMasterIdLst>
    <p:notesMasterId r:id="rId123"/>
  </p:notesMasterIdLst>
  <p:sldIdLst>
    <p:sldId id="257"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85" r:id="rId21"/>
    <p:sldId id="278" r:id="rId22"/>
    <p:sldId id="258" r:id="rId23"/>
    <p:sldId id="286" r:id="rId24"/>
    <p:sldId id="296" r:id="rId25"/>
    <p:sldId id="315" r:id="rId26"/>
    <p:sldId id="297" r:id="rId27"/>
    <p:sldId id="298" r:id="rId28"/>
    <p:sldId id="279" r:id="rId29"/>
    <p:sldId id="280" r:id="rId30"/>
    <p:sldId id="299" r:id="rId31"/>
    <p:sldId id="300" r:id="rId32"/>
    <p:sldId id="281" r:id="rId33"/>
    <p:sldId id="284" r:id="rId34"/>
    <p:sldId id="301" r:id="rId35"/>
    <p:sldId id="282" r:id="rId36"/>
    <p:sldId id="283" r:id="rId37"/>
    <p:sldId id="277" r:id="rId38"/>
    <p:sldId id="316" r:id="rId39"/>
    <p:sldId id="426" r:id="rId40"/>
    <p:sldId id="313" r:id="rId41"/>
    <p:sldId id="302" r:id="rId42"/>
    <p:sldId id="303" r:id="rId43"/>
    <p:sldId id="304" r:id="rId44"/>
    <p:sldId id="259" r:id="rId45"/>
    <p:sldId id="305" r:id="rId46"/>
    <p:sldId id="334" r:id="rId47"/>
    <p:sldId id="335" r:id="rId48"/>
    <p:sldId id="336" r:id="rId49"/>
    <p:sldId id="337" r:id="rId50"/>
    <p:sldId id="338" r:id="rId51"/>
    <p:sldId id="339" r:id="rId52"/>
    <p:sldId id="340" r:id="rId53"/>
    <p:sldId id="310" r:id="rId54"/>
    <p:sldId id="311" r:id="rId55"/>
    <p:sldId id="317" r:id="rId56"/>
    <p:sldId id="318" r:id="rId57"/>
    <p:sldId id="319" r:id="rId58"/>
    <p:sldId id="320" r:id="rId59"/>
    <p:sldId id="321" r:id="rId60"/>
    <p:sldId id="322" r:id="rId61"/>
    <p:sldId id="421" r:id="rId62"/>
    <p:sldId id="323" r:id="rId63"/>
    <p:sldId id="324" r:id="rId64"/>
    <p:sldId id="341" r:id="rId65"/>
    <p:sldId id="342" r:id="rId66"/>
    <p:sldId id="343" r:id="rId67"/>
    <p:sldId id="345" r:id="rId68"/>
    <p:sldId id="350" r:id="rId69"/>
    <p:sldId id="351" r:id="rId70"/>
    <p:sldId id="352" r:id="rId71"/>
    <p:sldId id="353" r:id="rId72"/>
    <p:sldId id="354" r:id="rId73"/>
    <p:sldId id="359" r:id="rId74"/>
    <p:sldId id="360" r:id="rId75"/>
    <p:sldId id="361" r:id="rId76"/>
    <p:sldId id="400" r:id="rId77"/>
    <p:sldId id="362" r:id="rId78"/>
    <p:sldId id="363" r:id="rId79"/>
    <p:sldId id="364" r:id="rId80"/>
    <p:sldId id="365" r:id="rId81"/>
    <p:sldId id="366" r:id="rId82"/>
    <p:sldId id="401" r:id="rId83"/>
    <p:sldId id="402" r:id="rId84"/>
    <p:sldId id="422" r:id="rId85"/>
    <p:sldId id="423" r:id="rId86"/>
    <p:sldId id="424" r:id="rId87"/>
    <p:sldId id="425" r:id="rId88"/>
    <p:sldId id="403" r:id="rId89"/>
    <p:sldId id="408" r:id="rId90"/>
    <p:sldId id="367" r:id="rId91"/>
    <p:sldId id="407" r:id="rId92"/>
    <p:sldId id="406" r:id="rId93"/>
    <p:sldId id="404" r:id="rId94"/>
    <p:sldId id="405" r:id="rId95"/>
    <p:sldId id="372" r:id="rId96"/>
    <p:sldId id="409" r:id="rId97"/>
    <p:sldId id="410" r:id="rId98"/>
    <p:sldId id="411" r:id="rId99"/>
    <p:sldId id="412" r:id="rId100"/>
    <p:sldId id="413" r:id="rId101"/>
    <p:sldId id="420" r:id="rId102"/>
    <p:sldId id="374" r:id="rId103"/>
    <p:sldId id="419" r:id="rId104"/>
    <p:sldId id="417" r:id="rId105"/>
    <p:sldId id="381" r:id="rId106"/>
    <p:sldId id="291" r:id="rId107"/>
    <p:sldId id="397" r:id="rId108"/>
    <p:sldId id="398" r:id="rId109"/>
    <p:sldId id="292" r:id="rId110"/>
    <p:sldId id="393" r:id="rId111"/>
    <p:sldId id="294" r:id="rId112"/>
    <p:sldId id="295" r:id="rId113"/>
    <p:sldId id="394" r:id="rId114"/>
    <p:sldId id="386" r:id="rId115"/>
    <p:sldId id="395" r:id="rId116"/>
    <p:sldId id="387" r:id="rId117"/>
    <p:sldId id="388" r:id="rId118"/>
    <p:sldId id="389" r:id="rId119"/>
    <p:sldId id="390" r:id="rId120"/>
    <p:sldId id="391" r:id="rId121"/>
    <p:sldId id="392" r:id="rId1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61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117" Type="http://schemas.openxmlformats.org/officeDocument/2006/relationships/slide" Target="slides/slide114.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12" Type="http://schemas.openxmlformats.org/officeDocument/2006/relationships/slide" Target="slides/slide109.xml"/><Relationship Id="rId16" Type="http://schemas.openxmlformats.org/officeDocument/2006/relationships/slide" Target="slides/slide13.xml"/><Relationship Id="rId107" Type="http://schemas.openxmlformats.org/officeDocument/2006/relationships/slide" Target="slides/slide104.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102" Type="http://schemas.openxmlformats.org/officeDocument/2006/relationships/slide" Target="slides/slide99.xml"/><Relationship Id="rId123" Type="http://schemas.openxmlformats.org/officeDocument/2006/relationships/notesMaster" Target="notesMasters/notesMaster1.xml"/><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slide" Target="slides/slide92.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113" Type="http://schemas.openxmlformats.org/officeDocument/2006/relationships/slide" Target="slides/slide110.xml"/><Relationship Id="rId118" Type="http://schemas.openxmlformats.org/officeDocument/2006/relationships/slide" Target="slides/slide115.xml"/><Relationship Id="rId80" Type="http://schemas.openxmlformats.org/officeDocument/2006/relationships/slide" Target="slides/slide77.xml"/><Relationship Id="rId85" Type="http://schemas.openxmlformats.org/officeDocument/2006/relationships/slide" Target="slides/slide82.xml"/><Relationship Id="rId12" Type="http://schemas.openxmlformats.org/officeDocument/2006/relationships/slide" Target="slides/slide9.xml"/><Relationship Id="rId17" Type="http://schemas.openxmlformats.org/officeDocument/2006/relationships/slide" Target="slides/slide14.xml"/><Relationship Id="rId33" Type="http://schemas.openxmlformats.org/officeDocument/2006/relationships/slide" Target="slides/slide30.xml"/><Relationship Id="rId38" Type="http://schemas.openxmlformats.org/officeDocument/2006/relationships/slide" Target="slides/slide35.xml"/><Relationship Id="rId59" Type="http://schemas.openxmlformats.org/officeDocument/2006/relationships/slide" Target="slides/slide56.xml"/><Relationship Id="rId103" Type="http://schemas.openxmlformats.org/officeDocument/2006/relationships/slide" Target="slides/slide100.xml"/><Relationship Id="rId108" Type="http://schemas.openxmlformats.org/officeDocument/2006/relationships/slide" Target="slides/slide105.xml"/><Relationship Id="rId124" Type="http://schemas.openxmlformats.org/officeDocument/2006/relationships/presProps" Target="presProps.xml"/><Relationship Id="rId54" Type="http://schemas.openxmlformats.org/officeDocument/2006/relationships/slide" Target="slides/slide51.xml"/><Relationship Id="rId70" Type="http://schemas.openxmlformats.org/officeDocument/2006/relationships/slide" Target="slides/slide67.xml"/><Relationship Id="rId75" Type="http://schemas.openxmlformats.org/officeDocument/2006/relationships/slide" Target="slides/slide72.xml"/><Relationship Id="rId91" Type="http://schemas.openxmlformats.org/officeDocument/2006/relationships/slide" Target="slides/slide88.xml"/><Relationship Id="rId96" Type="http://schemas.openxmlformats.org/officeDocument/2006/relationships/slide" Target="slides/slide93.xml"/><Relationship Id="rId1" Type="http://schemas.openxmlformats.org/officeDocument/2006/relationships/slideMaster" Target="slideMasters/slideMaster1.xml"/><Relationship Id="rId6" Type="http://schemas.openxmlformats.org/officeDocument/2006/relationships/slide" Target="slides/slide3.xml"/><Relationship Id="rId23" Type="http://schemas.openxmlformats.org/officeDocument/2006/relationships/slide" Target="slides/slide20.xml"/><Relationship Id="rId28" Type="http://schemas.openxmlformats.org/officeDocument/2006/relationships/slide" Target="slides/slide25.xml"/><Relationship Id="rId49" Type="http://schemas.openxmlformats.org/officeDocument/2006/relationships/slide" Target="slides/slide46.xml"/><Relationship Id="rId114" Type="http://schemas.openxmlformats.org/officeDocument/2006/relationships/slide" Target="slides/slide111.xml"/><Relationship Id="rId119" Type="http://schemas.openxmlformats.org/officeDocument/2006/relationships/slide" Target="slides/slide116.xml"/><Relationship Id="rId44" Type="http://schemas.openxmlformats.org/officeDocument/2006/relationships/slide" Target="slides/slide41.xml"/><Relationship Id="rId60" Type="http://schemas.openxmlformats.org/officeDocument/2006/relationships/slide" Target="slides/slide57.xml"/><Relationship Id="rId65" Type="http://schemas.openxmlformats.org/officeDocument/2006/relationships/slide" Target="slides/slide62.xml"/><Relationship Id="rId81" Type="http://schemas.openxmlformats.org/officeDocument/2006/relationships/slide" Target="slides/slide78.xml"/><Relationship Id="rId86" Type="http://schemas.openxmlformats.org/officeDocument/2006/relationships/slide" Target="slides/slide83.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slide" Target="slides/slide10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120" Type="http://schemas.openxmlformats.org/officeDocument/2006/relationships/slide" Target="slides/slide117.xml"/><Relationship Id="rId125" Type="http://schemas.openxmlformats.org/officeDocument/2006/relationships/viewProps" Target="viewProps.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110" Type="http://schemas.openxmlformats.org/officeDocument/2006/relationships/slide" Target="slides/slide107.xml"/><Relationship Id="rId115" Type="http://schemas.openxmlformats.org/officeDocument/2006/relationships/slide" Target="slides/slide112.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126" Type="http://schemas.openxmlformats.org/officeDocument/2006/relationships/theme" Target="theme/theme1.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slide" Target="slides/slide90.xml"/><Relationship Id="rId98" Type="http://schemas.openxmlformats.org/officeDocument/2006/relationships/slide" Target="slides/slide95.xml"/><Relationship Id="rId121" Type="http://schemas.openxmlformats.org/officeDocument/2006/relationships/slide" Target="slides/slide118.xml"/><Relationship Id="rId3" Type="http://schemas.openxmlformats.org/officeDocument/2006/relationships/slideMaster" Target="slideMasters/slideMaster3.xml"/><Relationship Id="rId25" Type="http://schemas.openxmlformats.org/officeDocument/2006/relationships/slide" Target="slides/slide22.xml"/><Relationship Id="rId46" Type="http://schemas.openxmlformats.org/officeDocument/2006/relationships/slide" Target="slides/slide43.xml"/><Relationship Id="rId67" Type="http://schemas.openxmlformats.org/officeDocument/2006/relationships/slide" Target="slides/slide64.xml"/><Relationship Id="rId116" Type="http://schemas.openxmlformats.org/officeDocument/2006/relationships/slide" Target="slides/slide113.xml"/><Relationship Id="rId20" Type="http://schemas.openxmlformats.org/officeDocument/2006/relationships/slide" Target="slides/slide17.xml"/><Relationship Id="rId41" Type="http://schemas.openxmlformats.org/officeDocument/2006/relationships/slide" Target="slides/slide38.xml"/><Relationship Id="rId62" Type="http://schemas.openxmlformats.org/officeDocument/2006/relationships/slide" Target="slides/slide59.xml"/><Relationship Id="rId83" Type="http://schemas.openxmlformats.org/officeDocument/2006/relationships/slide" Target="slides/slide80.xml"/><Relationship Id="rId88" Type="http://schemas.openxmlformats.org/officeDocument/2006/relationships/slide" Target="slides/slide85.xml"/><Relationship Id="rId111" Type="http://schemas.openxmlformats.org/officeDocument/2006/relationships/slide" Target="slides/slide108.xml"/><Relationship Id="rId15" Type="http://schemas.openxmlformats.org/officeDocument/2006/relationships/slide" Target="slides/slide12.xml"/><Relationship Id="rId36" Type="http://schemas.openxmlformats.org/officeDocument/2006/relationships/slide" Target="slides/slide33.xml"/><Relationship Id="rId57" Type="http://schemas.openxmlformats.org/officeDocument/2006/relationships/slide" Target="slides/slide54.xml"/><Relationship Id="rId106" Type="http://schemas.openxmlformats.org/officeDocument/2006/relationships/slide" Target="slides/slide103.xml"/><Relationship Id="rId127" Type="http://schemas.openxmlformats.org/officeDocument/2006/relationships/tableStyles" Target="tableStyles.xml"/><Relationship Id="rId10" Type="http://schemas.openxmlformats.org/officeDocument/2006/relationships/slide" Target="slides/slide7.xml"/><Relationship Id="rId31" Type="http://schemas.openxmlformats.org/officeDocument/2006/relationships/slide" Target="slides/slide28.xml"/><Relationship Id="rId52" Type="http://schemas.openxmlformats.org/officeDocument/2006/relationships/slide" Target="slides/slide49.xml"/><Relationship Id="rId73" Type="http://schemas.openxmlformats.org/officeDocument/2006/relationships/slide" Target="slides/slide70.xml"/><Relationship Id="rId78" Type="http://schemas.openxmlformats.org/officeDocument/2006/relationships/slide" Target="slides/slide75.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122" Type="http://schemas.openxmlformats.org/officeDocument/2006/relationships/slide" Target="slides/slide119.xml"/><Relationship Id="rId4" Type="http://schemas.openxmlformats.org/officeDocument/2006/relationships/slide" Target="slides/slide1.xml"/><Relationship Id="rId9"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B5166F-E9A1-4BE1-BEBE-79F2322D9076}" type="datetimeFigureOut">
              <a:rPr lang="en-US" smtClean="0"/>
              <a:t>16/09/2023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862C11-63B9-41FC-8DF2-6A54B99F6C06}" type="slidenum">
              <a:rPr lang="en-US" smtClean="0"/>
              <a:t>‹#›</a:t>
            </a:fld>
            <a:endParaRPr lang="en-US"/>
          </a:p>
        </p:txBody>
      </p:sp>
    </p:spTree>
    <p:extLst>
      <p:ext uri="{BB962C8B-B14F-4D97-AF65-F5344CB8AC3E}">
        <p14:creationId xmlns:p14="http://schemas.microsoft.com/office/powerpoint/2010/main" val="2547704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3F3356A1-801A-40AA-92F0-672BA24C8CC1}"/>
              </a:ext>
            </a:extLst>
          </p:cNvPr>
          <p:cNvSpPr>
            <a:spLocks noGrp="1" noChangeArrowheads="1"/>
          </p:cNvSpPr>
          <p:nvPr>
            <p:ph type="sldNum"/>
          </p:nvPr>
        </p:nvSpPr>
        <p:spPr>
          <a:ln/>
        </p:spPr>
        <p:txBody>
          <a:bodyPr/>
          <a:lstStyle/>
          <a:p>
            <a:fld id="{3C81EFB7-9674-4F9B-80B0-101567B59308}" type="slidenum">
              <a:rPr lang="en-US" altLang="en-US"/>
              <a:pPr/>
              <a:t>102</a:t>
            </a:fld>
            <a:endParaRPr lang="en-US" altLang="en-US"/>
          </a:p>
        </p:txBody>
      </p:sp>
      <p:sp>
        <p:nvSpPr>
          <p:cNvPr id="30721" name="Rectangle 1">
            <a:extLst>
              <a:ext uri="{FF2B5EF4-FFF2-40B4-BE49-F238E27FC236}">
                <a16:creationId xmlns:a16="http://schemas.microsoft.com/office/drawing/2014/main" id="{B64A5357-D8CD-4ECA-8784-E01F49566195}"/>
              </a:ext>
            </a:extLst>
          </p:cNvPr>
          <p:cNvSpPr txBox="1">
            <a:spLocks noGrp="1" noRot="1" noChangeAspect="1" noChangeArrowheads="1"/>
          </p:cNvSpPr>
          <p:nvPr>
            <p:ph type="sldImg"/>
          </p:nvPr>
        </p:nvSpPr>
        <p:spPr bwMode="auto">
          <a:xfrm>
            <a:off x="382588" y="685800"/>
            <a:ext cx="6091237" cy="34274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0722" name="Rectangle 2">
            <a:extLst>
              <a:ext uri="{FF2B5EF4-FFF2-40B4-BE49-F238E27FC236}">
                <a16:creationId xmlns:a16="http://schemas.microsoft.com/office/drawing/2014/main" id="{1F8A5CB5-D9F1-4637-BA1F-E182A28B0DBD}"/>
              </a:ext>
            </a:extLst>
          </p:cNvPr>
          <p:cNvSpPr txBox="1">
            <a:spLocks noGrp="1" noChangeArrowheads="1"/>
          </p:cNvSpPr>
          <p:nvPr>
            <p:ph type="body" idx="1"/>
          </p:nvPr>
        </p:nvSpPr>
        <p:spPr bwMode="auto">
          <a:xfrm>
            <a:off x="685800" y="4343400"/>
            <a:ext cx="5484813"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9296966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16/09/2023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3A98EE3D-8CD1-4C3F-BD1C-C98C9596463C}"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23315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16/09/2023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35470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16/09/2023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232979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6A762-A8A1-46EC-9E2E-7B6BFB9C46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3A4BD71-24FE-450C-942B-6F5EA05C03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2936D36-334F-4FA7-B699-0BF6C625464E}"/>
              </a:ext>
            </a:extLst>
          </p:cNvPr>
          <p:cNvSpPr>
            <a:spLocks noGrp="1"/>
          </p:cNvSpPr>
          <p:nvPr>
            <p:ph type="dt" sz="half" idx="10"/>
          </p:nvPr>
        </p:nvSpPr>
        <p:spPr/>
        <p:txBody>
          <a:bodyPr/>
          <a:lstStyle>
            <a:lvl1pPr>
              <a:defRPr/>
            </a:lvl1pPr>
          </a:lstStyle>
          <a:p>
            <a:endParaRPr lang="en-US" altLang="zh-CN"/>
          </a:p>
        </p:txBody>
      </p:sp>
      <p:sp>
        <p:nvSpPr>
          <p:cNvPr id="5" name="Footer Placeholder 4">
            <a:extLst>
              <a:ext uri="{FF2B5EF4-FFF2-40B4-BE49-F238E27FC236}">
                <a16:creationId xmlns:a16="http://schemas.microsoft.com/office/drawing/2014/main" id="{201A6EA4-9F1F-48A9-B213-DDCF8395AD1D}"/>
              </a:ext>
            </a:extLst>
          </p:cNvPr>
          <p:cNvSpPr>
            <a:spLocks noGrp="1"/>
          </p:cNvSpPr>
          <p:nvPr>
            <p:ph type="ftr" sz="quarter" idx="11"/>
          </p:nvPr>
        </p:nvSpPr>
        <p:spPr/>
        <p:txBody>
          <a:bodyPr/>
          <a:lstStyle>
            <a:lvl1pPr>
              <a:defRPr/>
            </a:lvl1pPr>
          </a:lstStyle>
          <a:p>
            <a:endParaRPr lang="en-US" altLang="zh-CN"/>
          </a:p>
        </p:txBody>
      </p:sp>
      <p:sp>
        <p:nvSpPr>
          <p:cNvPr id="6" name="Slide Number Placeholder 5">
            <a:extLst>
              <a:ext uri="{FF2B5EF4-FFF2-40B4-BE49-F238E27FC236}">
                <a16:creationId xmlns:a16="http://schemas.microsoft.com/office/drawing/2014/main" id="{177F7E44-29F6-4C4C-AEA5-A5BCFA31DA50}"/>
              </a:ext>
            </a:extLst>
          </p:cNvPr>
          <p:cNvSpPr>
            <a:spLocks noGrp="1"/>
          </p:cNvSpPr>
          <p:nvPr>
            <p:ph type="sldNum" sz="quarter" idx="12"/>
          </p:nvPr>
        </p:nvSpPr>
        <p:spPr/>
        <p:txBody>
          <a:bodyPr/>
          <a:lstStyle>
            <a:lvl1pPr>
              <a:defRPr/>
            </a:lvl1pPr>
          </a:lstStyle>
          <a:p>
            <a:fld id="{053F710E-0ADA-4ACF-85BE-9C7A2D2BDC56}" type="slidenum">
              <a:rPr lang="zh-CN" altLang="en-US"/>
              <a:pPr/>
              <a:t>‹#›</a:t>
            </a:fld>
            <a:endParaRPr lang="en-US" altLang="zh-CN"/>
          </a:p>
        </p:txBody>
      </p:sp>
    </p:spTree>
    <p:extLst>
      <p:ext uri="{BB962C8B-B14F-4D97-AF65-F5344CB8AC3E}">
        <p14:creationId xmlns:p14="http://schemas.microsoft.com/office/powerpoint/2010/main" val="36635610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F024E-8D6C-43DA-801C-DFCD9E4305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974C20-A104-41D4-A339-DF608E84591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94D755-F8F3-4EA1-AAA9-21C5D46E1B0E}"/>
              </a:ext>
            </a:extLst>
          </p:cNvPr>
          <p:cNvSpPr>
            <a:spLocks noGrp="1"/>
          </p:cNvSpPr>
          <p:nvPr>
            <p:ph type="dt" sz="half" idx="10"/>
          </p:nvPr>
        </p:nvSpPr>
        <p:spPr/>
        <p:txBody>
          <a:bodyPr/>
          <a:lstStyle>
            <a:lvl1pPr>
              <a:defRPr/>
            </a:lvl1pPr>
          </a:lstStyle>
          <a:p>
            <a:endParaRPr lang="en-US" altLang="zh-CN"/>
          </a:p>
        </p:txBody>
      </p:sp>
      <p:sp>
        <p:nvSpPr>
          <p:cNvPr id="5" name="Footer Placeholder 4">
            <a:extLst>
              <a:ext uri="{FF2B5EF4-FFF2-40B4-BE49-F238E27FC236}">
                <a16:creationId xmlns:a16="http://schemas.microsoft.com/office/drawing/2014/main" id="{4BE68DD2-6BF4-4EEC-94B7-6CD3A409DA8E}"/>
              </a:ext>
            </a:extLst>
          </p:cNvPr>
          <p:cNvSpPr>
            <a:spLocks noGrp="1"/>
          </p:cNvSpPr>
          <p:nvPr>
            <p:ph type="ftr" sz="quarter" idx="11"/>
          </p:nvPr>
        </p:nvSpPr>
        <p:spPr/>
        <p:txBody>
          <a:bodyPr/>
          <a:lstStyle>
            <a:lvl1pPr>
              <a:defRPr/>
            </a:lvl1pPr>
          </a:lstStyle>
          <a:p>
            <a:endParaRPr lang="en-US" altLang="zh-CN"/>
          </a:p>
        </p:txBody>
      </p:sp>
      <p:sp>
        <p:nvSpPr>
          <p:cNvPr id="6" name="Slide Number Placeholder 5">
            <a:extLst>
              <a:ext uri="{FF2B5EF4-FFF2-40B4-BE49-F238E27FC236}">
                <a16:creationId xmlns:a16="http://schemas.microsoft.com/office/drawing/2014/main" id="{295119CA-A6EB-4D9B-9F48-CB3DD99D7FBA}"/>
              </a:ext>
            </a:extLst>
          </p:cNvPr>
          <p:cNvSpPr>
            <a:spLocks noGrp="1"/>
          </p:cNvSpPr>
          <p:nvPr>
            <p:ph type="sldNum" sz="quarter" idx="12"/>
          </p:nvPr>
        </p:nvSpPr>
        <p:spPr/>
        <p:txBody>
          <a:bodyPr/>
          <a:lstStyle>
            <a:lvl1pPr>
              <a:defRPr/>
            </a:lvl1pPr>
          </a:lstStyle>
          <a:p>
            <a:fld id="{444A72F1-C659-4763-B9F3-323A92C37416}" type="slidenum">
              <a:rPr lang="zh-CN" altLang="en-US"/>
              <a:pPr/>
              <a:t>‹#›</a:t>
            </a:fld>
            <a:endParaRPr lang="en-US" altLang="zh-CN"/>
          </a:p>
        </p:txBody>
      </p:sp>
    </p:spTree>
    <p:extLst>
      <p:ext uri="{BB962C8B-B14F-4D97-AF65-F5344CB8AC3E}">
        <p14:creationId xmlns:p14="http://schemas.microsoft.com/office/powerpoint/2010/main" val="32258298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8FA31-CA43-4681-8408-A13246E891E1}"/>
              </a:ext>
            </a:extLst>
          </p:cNvPr>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0F841B4-A35C-47EB-A643-5838D1096362}"/>
              </a:ext>
            </a:extLst>
          </p:cNvPr>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0D890D94-24D8-4A7D-BBB5-E01E8CDB84CE}"/>
              </a:ext>
            </a:extLst>
          </p:cNvPr>
          <p:cNvSpPr>
            <a:spLocks noGrp="1"/>
          </p:cNvSpPr>
          <p:nvPr>
            <p:ph type="dt" sz="half" idx="10"/>
          </p:nvPr>
        </p:nvSpPr>
        <p:spPr/>
        <p:txBody>
          <a:bodyPr/>
          <a:lstStyle>
            <a:lvl1pPr>
              <a:defRPr/>
            </a:lvl1pPr>
          </a:lstStyle>
          <a:p>
            <a:endParaRPr lang="en-US" altLang="zh-CN"/>
          </a:p>
        </p:txBody>
      </p:sp>
      <p:sp>
        <p:nvSpPr>
          <p:cNvPr id="5" name="Footer Placeholder 4">
            <a:extLst>
              <a:ext uri="{FF2B5EF4-FFF2-40B4-BE49-F238E27FC236}">
                <a16:creationId xmlns:a16="http://schemas.microsoft.com/office/drawing/2014/main" id="{6275B64F-21E4-4661-8CCD-376C7950F072}"/>
              </a:ext>
            </a:extLst>
          </p:cNvPr>
          <p:cNvSpPr>
            <a:spLocks noGrp="1"/>
          </p:cNvSpPr>
          <p:nvPr>
            <p:ph type="ftr" sz="quarter" idx="11"/>
          </p:nvPr>
        </p:nvSpPr>
        <p:spPr/>
        <p:txBody>
          <a:bodyPr/>
          <a:lstStyle>
            <a:lvl1pPr>
              <a:defRPr/>
            </a:lvl1pPr>
          </a:lstStyle>
          <a:p>
            <a:endParaRPr lang="en-US" altLang="zh-CN"/>
          </a:p>
        </p:txBody>
      </p:sp>
      <p:sp>
        <p:nvSpPr>
          <p:cNvPr id="6" name="Slide Number Placeholder 5">
            <a:extLst>
              <a:ext uri="{FF2B5EF4-FFF2-40B4-BE49-F238E27FC236}">
                <a16:creationId xmlns:a16="http://schemas.microsoft.com/office/drawing/2014/main" id="{FE27DA22-8782-4FC1-86A4-881893F392FD}"/>
              </a:ext>
            </a:extLst>
          </p:cNvPr>
          <p:cNvSpPr>
            <a:spLocks noGrp="1"/>
          </p:cNvSpPr>
          <p:nvPr>
            <p:ph type="sldNum" sz="quarter" idx="12"/>
          </p:nvPr>
        </p:nvSpPr>
        <p:spPr/>
        <p:txBody>
          <a:bodyPr/>
          <a:lstStyle>
            <a:lvl1pPr>
              <a:defRPr/>
            </a:lvl1pPr>
          </a:lstStyle>
          <a:p>
            <a:fld id="{1C664EC8-CCFC-411C-BE0C-5445A05D7509}" type="slidenum">
              <a:rPr lang="zh-CN" altLang="en-US"/>
              <a:pPr/>
              <a:t>‹#›</a:t>
            </a:fld>
            <a:endParaRPr lang="en-US" altLang="zh-CN"/>
          </a:p>
        </p:txBody>
      </p:sp>
    </p:spTree>
    <p:extLst>
      <p:ext uri="{BB962C8B-B14F-4D97-AF65-F5344CB8AC3E}">
        <p14:creationId xmlns:p14="http://schemas.microsoft.com/office/powerpoint/2010/main" val="7373532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BFD0C-B69C-407B-8682-250A9C2051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AA7AB5-B994-4E09-B4E8-94A4501DEE10}"/>
              </a:ext>
            </a:extLst>
          </p:cNvPr>
          <p:cNvSpPr>
            <a:spLocks noGrp="1"/>
          </p:cNvSpPr>
          <p:nvPr>
            <p:ph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6913A1D-1AC9-4CAC-9583-D2DCF0833155}"/>
              </a:ext>
            </a:extLst>
          </p:cNvPr>
          <p:cNvSpPr>
            <a:spLocks noGrp="1"/>
          </p:cNvSpPr>
          <p:nvPr>
            <p:ph sz="half" idx="2"/>
          </p:nvPr>
        </p:nvSpPr>
        <p:spPr>
          <a:xfrm>
            <a:off x="6197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C5DB08C-F7AD-4212-841C-1EAEE460D9C2}"/>
              </a:ext>
            </a:extLst>
          </p:cNvPr>
          <p:cNvSpPr>
            <a:spLocks noGrp="1"/>
          </p:cNvSpPr>
          <p:nvPr>
            <p:ph type="dt" sz="half" idx="10"/>
          </p:nvPr>
        </p:nvSpPr>
        <p:spPr/>
        <p:txBody>
          <a:bodyPr/>
          <a:lstStyle>
            <a:lvl1pPr>
              <a:defRPr/>
            </a:lvl1pPr>
          </a:lstStyle>
          <a:p>
            <a:endParaRPr lang="en-US" altLang="zh-CN"/>
          </a:p>
        </p:txBody>
      </p:sp>
      <p:sp>
        <p:nvSpPr>
          <p:cNvPr id="6" name="Footer Placeholder 5">
            <a:extLst>
              <a:ext uri="{FF2B5EF4-FFF2-40B4-BE49-F238E27FC236}">
                <a16:creationId xmlns:a16="http://schemas.microsoft.com/office/drawing/2014/main" id="{987BDDF4-DB08-4228-BA7D-2A84F6616583}"/>
              </a:ext>
            </a:extLst>
          </p:cNvPr>
          <p:cNvSpPr>
            <a:spLocks noGrp="1"/>
          </p:cNvSpPr>
          <p:nvPr>
            <p:ph type="ftr" sz="quarter" idx="11"/>
          </p:nvPr>
        </p:nvSpPr>
        <p:spPr/>
        <p:txBody>
          <a:bodyPr/>
          <a:lstStyle>
            <a:lvl1pPr>
              <a:defRPr/>
            </a:lvl1pPr>
          </a:lstStyle>
          <a:p>
            <a:endParaRPr lang="en-US" altLang="zh-CN"/>
          </a:p>
        </p:txBody>
      </p:sp>
      <p:sp>
        <p:nvSpPr>
          <p:cNvPr id="7" name="Slide Number Placeholder 6">
            <a:extLst>
              <a:ext uri="{FF2B5EF4-FFF2-40B4-BE49-F238E27FC236}">
                <a16:creationId xmlns:a16="http://schemas.microsoft.com/office/drawing/2014/main" id="{DC05E742-F9CD-49BE-98A5-56BFED21EC92}"/>
              </a:ext>
            </a:extLst>
          </p:cNvPr>
          <p:cNvSpPr>
            <a:spLocks noGrp="1"/>
          </p:cNvSpPr>
          <p:nvPr>
            <p:ph type="sldNum" sz="quarter" idx="12"/>
          </p:nvPr>
        </p:nvSpPr>
        <p:spPr/>
        <p:txBody>
          <a:bodyPr/>
          <a:lstStyle>
            <a:lvl1pPr>
              <a:defRPr/>
            </a:lvl1pPr>
          </a:lstStyle>
          <a:p>
            <a:fld id="{5C9E45F6-90B9-4E7A-AB4A-D323123153F3}" type="slidenum">
              <a:rPr lang="zh-CN" altLang="en-US"/>
              <a:pPr/>
              <a:t>‹#›</a:t>
            </a:fld>
            <a:endParaRPr lang="en-US" altLang="zh-CN"/>
          </a:p>
        </p:txBody>
      </p:sp>
    </p:spTree>
    <p:extLst>
      <p:ext uri="{BB962C8B-B14F-4D97-AF65-F5344CB8AC3E}">
        <p14:creationId xmlns:p14="http://schemas.microsoft.com/office/powerpoint/2010/main" val="22799482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591F7-65C9-4368-A2CD-55DFDF5841F6}"/>
              </a:ext>
            </a:extLst>
          </p:cNvPr>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D86E047-6DDB-4692-AAAB-7335BA4DEC0F}"/>
              </a:ext>
            </a:extLst>
          </p:cNvPr>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5397DA3-64DE-433D-9F16-438E1A69FECF}"/>
              </a:ext>
            </a:extLst>
          </p:cNvPr>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579B8A1-5A63-4D0F-A715-A052FE1886B9}"/>
              </a:ext>
            </a:extLst>
          </p:cNvPr>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EE5D426-353F-4D8E-821D-9A29F8D452E3}"/>
              </a:ext>
            </a:extLst>
          </p:cNvPr>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21D6544-5796-41DE-AF3D-708F82E8A3A4}"/>
              </a:ext>
            </a:extLst>
          </p:cNvPr>
          <p:cNvSpPr>
            <a:spLocks noGrp="1"/>
          </p:cNvSpPr>
          <p:nvPr>
            <p:ph type="dt" sz="half" idx="10"/>
          </p:nvPr>
        </p:nvSpPr>
        <p:spPr/>
        <p:txBody>
          <a:bodyPr/>
          <a:lstStyle>
            <a:lvl1pPr>
              <a:defRPr/>
            </a:lvl1pPr>
          </a:lstStyle>
          <a:p>
            <a:endParaRPr lang="en-US" altLang="zh-CN"/>
          </a:p>
        </p:txBody>
      </p:sp>
      <p:sp>
        <p:nvSpPr>
          <p:cNvPr id="8" name="Footer Placeholder 7">
            <a:extLst>
              <a:ext uri="{FF2B5EF4-FFF2-40B4-BE49-F238E27FC236}">
                <a16:creationId xmlns:a16="http://schemas.microsoft.com/office/drawing/2014/main" id="{963850B0-088A-47FE-9311-4EC9D113DCBB}"/>
              </a:ext>
            </a:extLst>
          </p:cNvPr>
          <p:cNvSpPr>
            <a:spLocks noGrp="1"/>
          </p:cNvSpPr>
          <p:nvPr>
            <p:ph type="ftr" sz="quarter" idx="11"/>
          </p:nvPr>
        </p:nvSpPr>
        <p:spPr/>
        <p:txBody>
          <a:bodyPr/>
          <a:lstStyle>
            <a:lvl1pPr>
              <a:defRPr/>
            </a:lvl1pPr>
          </a:lstStyle>
          <a:p>
            <a:endParaRPr lang="en-US" altLang="zh-CN"/>
          </a:p>
        </p:txBody>
      </p:sp>
      <p:sp>
        <p:nvSpPr>
          <p:cNvPr id="9" name="Slide Number Placeholder 8">
            <a:extLst>
              <a:ext uri="{FF2B5EF4-FFF2-40B4-BE49-F238E27FC236}">
                <a16:creationId xmlns:a16="http://schemas.microsoft.com/office/drawing/2014/main" id="{47FB28D9-E181-454F-9E06-40C9E994B297}"/>
              </a:ext>
            </a:extLst>
          </p:cNvPr>
          <p:cNvSpPr>
            <a:spLocks noGrp="1"/>
          </p:cNvSpPr>
          <p:nvPr>
            <p:ph type="sldNum" sz="quarter" idx="12"/>
          </p:nvPr>
        </p:nvSpPr>
        <p:spPr/>
        <p:txBody>
          <a:bodyPr/>
          <a:lstStyle>
            <a:lvl1pPr>
              <a:defRPr/>
            </a:lvl1pPr>
          </a:lstStyle>
          <a:p>
            <a:fld id="{74539D5B-415C-4CE4-A7E7-DC20AB64CD4A}" type="slidenum">
              <a:rPr lang="zh-CN" altLang="en-US"/>
              <a:pPr/>
              <a:t>‹#›</a:t>
            </a:fld>
            <a:endParaRPr lang="en-US" altLang="zh-CN"/>
          </a:p>
        </p:txBody>
      </p:sp>
    </p:spTree>
    <p:extLst>
      <p:ext uri="{BB962C8B-B14F-4D97-AF65-F5344CB8AC3E}">
        <p14:creationId xmlns:p14="http://schemas.microsoft.com/office/powerpoint/2010/main" val="5850496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18003-4DFD-4E17-AC69-D470E78310D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1A3C86F-634A-4CA4-B511-E1100E77CF47}"/>
              </a:ext>
            </a:extLst>
          </p:cNvPr>
          <p:cNvSpPr>
            <a:spLocks noGrp="1"/>
          </p:cNvSpPr>
          <p:nvPr>
            <p:ph type="dt" sz="half" idx="10"/>
          </p:nvPr>
        </p:nvSpPr>
        <p:spPr/>
        <p:txBody>
          <a:bodyPr/>
          <a:lstStyle>
            <a:lvl1pPr>
              <a:defRPr/>
            </a:lvl1pPr>
          </a:lstStyle>
          <a:p>
            <a:endParaRPr lang="en-US" altLang="zh-CN"/>
          </a:p>
        </p:txBody>
      </p:sp>
      <p:sp>
        <p:nvSpPr>
          <p:cNvPr id="4" name="Footer Placeholder 3">
            <a:extLst>
              <a:ext uri="{FF2B5EF4-FFF2-40B4-BE49-F238E27FC236}">
                <a16:creationId xmlns:a16="http://schemas.microsoft.com/office/drawing/2014/main" id="{FE4CCC6C-FEBC-444A-99BF-C65F96CCABC4}"/>
              </a:ext>
            </a:extLst>
          </p:cNvPr>
          <p:cNvSpPr>
            <a:spLocks noGrp="1"/>
          </p:cNvSpPr>
          <p:nvPr>
            <p:ph type="ftr" sz="quarter" idx="11"/>
          </p:nvPr>
        </p:nvSpPr>
        <p:spPr/>
        <p:txBody>
          <a:bodyPr/>
          <a:lstStyle>
            <a:lvl1pPr>
              <a:defRPr/>
            </a:lvl1pPr>
          </a:lstStyle>
          <a:p>
            <a:endParaRPr lang="en-US" altLang="zh-CN"/>
          </a:p>
        </p:txBody>
      </p:sp>
      <p:sp>
        <p:nvSpPr>
          <p:cNvPr id="5" name="Slide Number Placeholder 4">
            <a:extLst>
              <a:ext uri="{FF2B5EF4-FFF2-40B4-BE49-F238E27FC236}">
                <a16:creationId xmlns:a16="http://schemas.microsoft.com/office/drawing/2014/main" id="{78E05262-04EA-4CCE-A84B-040F7BFAF726}"/>
              </a:ext>
            </a:extLst>
          </p:cNvPr>
          <p:cNvSpPr>
            <a:spLocks noGrp="1"/>
          </p:cNvSpPr>
          <p:nvPr>
            <p:ph type="sldNum" sz="quarter" idx="12"/>
          </p:nvPr>
        </p:nvSpPr>
        <p:spPr/>
        <p:txBody>
          <a:bodyPr/>
          <a:lstStyle>
            <a:lvl1pPr>
              <a:defRPr/>
            </a:lvl1pPr>
          </a:lstStyle>
          <a:p>
            <a:fld id="{19A0DCEB-07FC-4EAF-BEF5-B804BC0A33E1}" type="slidenum">
              <a:rPr lang="zh-CN" altLang="en-US"/>
              <a:pPr/>
              <a:t>‹#›</a:t>
            </a:fld>
            <a:endParaRPr lang="en-US" altLang="zh-CN"/>
          </a:p>
        </p:txBody>
      </p:sp>
    </p:spTree>
    <p:extLst>
      <p:ext uri="{BB962C8B-B14F-4D97-AF65-F5344CB8AC3E}">
        <p14:creationId xmlns:p14="http://schemas.microsoft.com/office/powerpoint/2010/main" val="17056477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CD108F-6B79-4CCC-9F85-D2F8966D937A}"/>
              </a:ext>
            </a:extLst>
          </p:cNvPr>
          <p:cNvSpPr>
            <a:spLocks noGrp="1"/>
          </p:cNvSpPr>
          <p:nvPr>
            <p:ph type="dt" sz="half" idx="10"/>
          </p:nvPr>
        </p:nvSpPr>
        <p:spPr/>
        <p:txBody>
          <a:bodyPr/>
          <a:lstStyle>
            <a:lvl1pPr>
              <a:defRPr/>
            </a:lvl1pPr>
          </a:lstStyle>
          <a:p>
            <a:endParaRPr lang="en-US" altLang="zh-CN"/>
          </a:p>
        </p:txBody>
      </p:sp>
      <p:sp>
        <p:nvSpPr>
          <p:cNvPr id="3" name="Footer Placeholder 2">
            <a:extLst>
              <a:ext uri="{FF2B5EF4-FFF2-40B4-BE49-F238E27FC236}">
                <a16:creationId xmlns:a16="http://schemas.microsoft.com/office/drawing/2014/main" id="{43F51B7D-7187-4AD0-BF93-A414F52413C8}"/>
              </a:ext>
            </a:extLst>
          </p:cNvPr>
          <p:cNvSpPr>
            <a:spLocks noGrp="1"/>
          </p:cNvSpPr>
          <p:nvPr>
            <p:ph type="ftr" sz="quarter" idx="11"/>
          </p:nvPr>
        </p:nvSpPr>
        <p:spPr/>
        <p:txBody>
          <a:bodyPr/>
          <a:lstStyle>
            <a:lvl1pPr>
              <a:defRPr/>
            </a:lvl1pPr>
          </a:lstStyle>
          <a:p>
            <a:endParaRPr lang="en-US" altLang="zh-CN"/>
          </a:p>
        </p:txBody>
      </p:sp>
      <p:sp>
        <p:nvSpPr>
          <p:cNvPr id="4" name="Slide Number Placeholder 3">
            <a:extLst>
              <a:ext uri="{FF2B5EF4-FFF2-40B4-BE49-F238E27FC236}">
                <a16:creationId xmlns:a16="http://schemas.microsoft.com/office/drawing/2014/main" id="{A8912DF8-0E87-4FF8-AFD8-FAB409777988}"/>
              </a:ext>
            </a:extLst>
          </p:cNvPr>
          <p:cNvSpPr>
            <a:spLocks noGrp="1"/>
          </p:cNvSpPr>
          <p:nvPr>
            <p:ph type="sldNum" sz="quarter" idx="12"/>
          </p:nvPr>
        </p:nvSpPr>
        <p:spPr/>
        <p:txBody>
          <a:bodyPr/>
          <a:lstStyle>
            <a:lvl1pPr>
              <a:defRPr/>
            </a:lvl1pPr>
          </a:lstStyle>
          <a:p>
            <a:fld id="{F4687283-FBF8-493E-B28E-379652CC0811}" type="slidenum">
              <a:rPr lang="zh-CN" altLang="en-US"/>
              <a:pPr/>
              <a:t>‹#›</a:t>
            </a:fld>
            <a:endParaRPr lang="en-US" altLang="zh-CN"/>
          </a:p>
        </p:txBody>
      </p:sp>
    </p:spTree>
    <p:extLst>
      <p:ext uri="{BB962C8B-B14F-4D97-AF65-F5344CB8AC3E}">
        <p14:creationId xmlns:p14="http://schemas.microsoft.com/office/powerpoint/2010/main" val="40684882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A80E2-CFD3-4DBF-9917-37131AF595E9}"/>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3DDB70C-AB25-4413-8C5F-904FB8DA09A0}"/>
              </a:ext>
            </a:extLst>
          </p:cNvPr>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EC2142-8278-4603-9ADC-AA01E8A52720}"/>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1A108F-1AD3-458F-9CB7-9B35043A9DDD}"/>
              </a:ext>
            </a:extLst>
          </p:cNvPr>
          <p:cNvSpPr>
            <a:spLocks noGrp="1"/>
          </p:cNvSpPr>
          <p:nvPr>
            <p:ph type="dt" sz="half" idx="10"/>
          </p:nvPr>
        </p:nvSpPr>
        <p:spPr/>
        <p:txBody>
          <a:bodyPr/>
          <a:lstStyle>
            <a:lvl1pPr>
              <a:defRPr/>
            </a:lvl1pPr>
          </a:lstStyle>
          <a:p>
            <a:endParaRPr lang="en-US" altLang="zh-CN"/>
          </a:p>
        </p:txBody>
      </p:sp>
      <p:sp>
        <p:nvSpPr>
          <p:cNvPr id="6" name="Footer Placeholder 5">
            <a:extLst>
              <a:ext uri="{FF2B5EF4-FFF2-40B4-BE49-F238E27FC236}">
                <a16:creationId xmlns:a16="http://schemas.microsoft.com/office/drawing/2014/main" id="{70B6EE6C-EDF4-4FC1-A0F9-AE2611D5D40B}"/>
              </a:ext>
            </a:extLst>
          </p:cNvPr>
          <p:cNvSpPr>
            <a:spLocks noGrp="1"/>
          </p:cNvSpPr>
          <p:nvPr>
            <p:ph type="ftr" sz="quarter" idx="11"/>
          </p:nvPr>
        </p:nvSpPr>
        <p:spPr/>
        <p:txBody>
          <a:bodyPr/>
          <a:lstStyle>
            <a:lvl1pPr>
              <a:defRPr/>
            </a:lvl1pPr>
          </a:lstStyle>
          <a:p>
            <a:endParaRPr lang="en-US" altLang="zh-CN"/>
          </a:p>
        </p:txBody>
      </p:sp>
      <p:sp>
        <p:nvSpPr>
          <p:cNvPr id="7" name="Slide Number Placeholder 6">
            <a:extLst>
              <a:ext uri="{FF2B5EF4-FFF2-40B4-BE49-F238E27FC236}">
                <a16:creationId xmlns:a16="http://schemas.microsoft.com/office/drawing/2014/main" id="{80A55275-B8A4-43F7-8767-7609D1A5F826}"/>
              </a:ext>
            </a:extLst>
          </p:cNvPr>
          <p:cNvSpPr>
            <a:spLocks noGrp="1"/>
          </p:cNvSpPr>
          <p:nvPr>
            <p:ph type="sldNum" sz="quarter" idx="12"/>
          </p:nvPr>
        </p:nvSpPr>
        <p:spPr/>
        <p:txBody>
          <a:bodyPr/>
          <a:lstStyle>
            <a:lvl1pPr>
              <a:defRPr/>
            </a:lvl1pPr>
          </a:lstStyle>
          <a:p>
            <a:fld id="{DF2FBE72-7C7E-45D6-B84B-5B25058C8990}" type="slidenum">
              <a:rPr lang="zh-CN" altLang="en-US"/>
              <a:pPr/>
              <a:t>‹#›</a:t>
            </a:fld>
            <a:endParaRPr lang="en-US" altLang="zh-CN"/>
          </a:p>
        </p:txBody>
      </p:sp>
    </p:spTree>
    <p:extLst>
      <p:ext uri="{BB962C8B-B14F-4D97-AF65-F5344CB8AC3E}">
        <p14:creationId xmlns:p14="http://schemas.microsoft.com/office/powerpoint/2010/main" val="3035584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16/09/2023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9943465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E2BAD-2D9D-44C6-A417-B2DDE2C8974E}"/>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0A4D32-8265-44EF-87A6-6256A175BF59}"/>
              </a:ext>
            </a:extLst>
          </p:cNvPr>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C34A0C6-6D1E-4DF1-8E03-DFE489A15948}"/>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D6FDB9-806E-4E80-847B-0FA2349EFA81}"/>
              </a:ext>
            </a:extLst>
          </p:cNvPr>
          <p:cNvSpPr>
            <a:spLocks noGrp="1"/>
          </p:cNvSpPr>
          <p:nvPr>
            <p:ph type="dt" sz="half" idx="10"/>
          </p:nvPr>
        </p:nvSpPr>
        <p:spPr/>
        <p:txBody>
          <a:bodyPr/>
          <a:lstStyle>
            <a:lvl1pPr>
              <a:defRPr/>
            </a:lvl1pPr>
          </a:lstStyle>
          <a:p>
            <a:endParaRPr lang="en-US" altLang="zh-CN"/>
          </a:p>
        </p:txBody>
      </p:sp>
      <p:sp>
        <p:nvSpPr>
          <p:cNvPr id="6" name="Footer Placeholder 5">
            <a:extLst>
              <a:ext uri="{FF2B5EF4-FFF2-40B4-BE49-F238E27FC236}">
                <a16:creationId xmlns:a16="http://schemas.microsoft.com/office/drawing/2014/main" id="{B5D20024-F65B-4879-9E2E-CF69B7808E24}"/>
              </a:ext>
            </a:extLst>
          </p:cNvPr>
          <p:cNvSpPr>
            <a:spLocks noGrp="1"/>
          </p:cNvSpPr>
          <p:nvPr>
            <p:ph type="ftr" sz="quarter" idx="11"/>
          </p:nvPr>
        </p:nvSpPr>
        <p:spPr/>
        <p:txBody>
          <a:bodyPr/>
          <a:lstStyle>
            <a:lvl1pPr>
              <a:defRPr/>
            </a:lvl1pPr>
          </a:lstStyle>
          <a:p>
            <a:endParaRPr lang="en-US" altLang="zh-CN"/>
          </a:p>
        </p:txBody>
      </p:sp>
      <p:sp>
        <p:nvSpPr>
          <p:cNvPr id="7" name="Slide Number Placeholder 6">
            <a:extLst>
              <a:ext uri="{FF2B5EF4-FFF2-40B4-BE49-F238E27FC236}">
                <a16:creationId xmlns:a16="http://schemas.microsoft.com/office/drawing/2014/main" id="{376AA27F-639F-4E2F-8332-30ECEDA2BF83}"/>
              </a:ext>
            </a:extLst>
          </p:cNvPr>
          <p:cNvSpPr>
            <a:spLocks noGrp="1"/>
          </p:cNvSpPr>
          <p:nvPr>
            <p:ph type="sldNum" sz="quarter" idx="12"/>
          </p:nvPr>
        </p:nvSpPr>
        <p:spPr/>
        <p:txBody>
          <a:bodyPr/>
          <a:lstStyle>
            <a:lvl1pPr>
              <a:defRPr/>
            </a:lvl1pPr>
          </a:lstStyle>
          <a:p>
            <a:fld id="{B4841AEA-B957-4883-AC16-8DF72E7922A8}" type="slidenum">
              <a:rPr lang="zh-CN" altLang="en-US"/>
              <a:pPr/>
              <a:t>‹#›</a:t>
            </a:fld>
            <a:endParaRPr lang="en-US" altLang="zh-CN"/>
          </a:p>
        </p:txBody>
      </p:sp>
    </p:spTree>
    <p:extLst>
      <p:ext uri="{BB962C8B-B14F-4D97-AF65-F5344CB8AC3E}">
        <p14:creationId xmlns:p14="http://schemas.microsoft.com/office/powerpoint/2010/main" val="36493257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BE5FD-C983-4D3F-8AB9-5A29BBB14CB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3FC32A2-4D62-4536-A2D6-ECAFB7B3A5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492D6A-2ACF-4233-9DB7-A4BC71ADDD29}"/>
              </a:ext>
            </a:extLst>
          </p:cNvPr>
          <p:cNvSpPr>
            <a:spLocks noGrp="1"/>
          </p:cNvSpPr>
          <p:nvPr>
            <p:ph type="dt" sz="half" idx="10"/>
          </p:nvPr>
        </p:nvSpPr>
        <p:spPr/>
        <p:txBody>
          <a:bodyPr/>
          <a:lstStyle>
            <a:lvl1pPr>
              <a:defRPr/>
            </a:lvl1pPr>
          </a:lstStyle>
          <a:p>
            <a:endParaRPr lang="en-US" altLang="zh-CN"/>
          </a:p>
        </p:txBody>
      </p:sp>
      <p:sp>
        <p:nvSpPr>
          <p:cNvPr id="5" name="Footer Placeholder 4">
            <a:extLst>
              <a:ext uri="{FF2B5EF4-FFF2-40B4-BE49-F238E27FC236}">
                <a16:creationId xmlns:a16="http://schemas.microsoft.com/office/drawing/2014/main" id="{EFC9CA98-E3D1-4807-A27C-D6E888F385D5}"/>
              </a:ext>
            </a:extLst>
          </p:cNvPr>
          <p:cNvSpPr>
            <a:spLocks noGrp="1"/>
          </p:cNvSpPr>
          <p:nvPr>
            <p:ph type="ftr" sz="quarter" idx="11"/>
          </p:nvPr>
        </p:nvSpPr>
        <p:spPr/>
        <p:txBody>
          <a:bodyPr/>
          <a:lstStyle>
            <a:lvl1pPr>
              <a:defRPr/>
            </a:lvl1pPr>
          </a:lstStyle>
          <a:p>
            <a:endParaRPr lang="en-US" altLang="zh-CN"/>
          </a:p>
        </p:txBody>
      </p:sp>
      <p:sp>
        <p:nvSpPr>
          <p:cNvPr id="6" name="Slide Number Placeholder 5">
            <a:extLst>
              <a:ext uri="{FF2B5EF4-FFF2-40B4-BE49-F238E27FC236}">
                <a16:creationId xmlns:a16="http://schemas.microsoft.com/office/drawing/2014/main" id="{A9F73E7C-18D4-4367-9173-C3FA075CAA57}"/>
              </a:ext>
            </a:extLst>
          </p:cNvPr>
          <p:cNvSpPr>
            <a:spLocks noGrp="1"/>
          </p:cNvSpPr>
          <p:nvPr>
            <p:ph type="sldNum" sz="quarter" idx="12"/>
          </p:nvPr>
        </p:nvSpPr>
        <p:spPr/>
        <p:txBody>
          <a:bodyPr/>
          <a:lstStyle>
            <a:lvl1pPr>
              <a:defRPr/>
            </a:lvl1pPr>
          </a:lstStyle>
          <a:p>
            <a:fld id="{9131AB0E-3D6A-40D1-A8BD-1A3D0ECE070F}" type="slidenum">
              <a:rPr lang="zh-CN" altLang="en-US"/>
              <a:pPr/>
              <a:t>‹#›</a:t>
            </a:fld>
            <a:endParaRPr lang="en-US" altLang="zh-CN"/>
          </a:p>
        </p:txBody>
      </p:sp>
    </p:spTree>
    <p:extLst>
      <p:ext uri="{BB962C8B-B14F-4D97-AF65-F5344CB8AC3E}">
        <p14:creationId xmlns:p14="http://schemas.microsoft.com/office/powerpoint/2010/main" val="17801839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B83612-CEBE-452E-93F3-CD055BFD5344}"/>
              </a:ext>
            </a:extLst>
          </p:cNvPr>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DD22881-8686-4066-88EA-5BD9D31F7442}"/>
              </a:ext>
            </a:extLst>
          </p:cNvPr>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7BA9A5-C9C0-44DB-81FD-1D60ACA67776}"/>
              </a:ext>
            </a:extLst>
          </p:cNvPr>
          <p:cNvSpPr>
            <a:spLocks noGrp="1"/>
          </p:cNvSpPr>
          <p:nvPr>
            <p:ph type="dt" sz="half" idx="10"/>
          </p:nvPr>
        </p:nvSpPr>
        <p:spPr/>
        <p:txBody>
          <a:bodyPr/>
          <a:lstStyle>
            <a:lvl1pPr>
              <a:defRPr/>
            </a:lvl1pPr>
          </a:lstStyle>
          <a:p>
            <a:endParaRPr lang="en-US" altLang="zh-CN"/>
          </a:p>
        </p:txBody>
      </p:sp>
      <p:sp>
        <p:nvSpPr>
          <p:cNvPr id="5" name="Footer Placeholder 4">
            <a:extLst>
              <a:ext uri="{FF2B5EF4-FFF2-40B4-BE49-F238E27FC236}">
                <a16:creationId xmlns:a16="http://schemas.microsoft.com/office/drawing/2014/main" id="{06AA44E8-A8EA-411A-888F-ADD75CA9938F}"/>
              </a:ext>
            </a:extLst>
          </p:cNvPr>
          <p:cNvSpPr>
            <a:spLocks noGrp="1"/>
          </p:cNvSpPr>
          <p:nvPr>
            <p:ph type="ftr" sz="quarter" idx="11"/>
          </p:nvPr>
        </p:nvSpPr>
        <p:spPr/>
        <p:txBody>
          <a:bodyPr/>
          <a:lstStyle>
            <a:lvl1pPr>
              <a:defRPr/>
            </a:lvl1pPr>
          </a:lstStyle>
          <a:p>
            <a:endParaRPr lang="en-US" altLang="zh-CN"/>
          </a:p>
        </p:txBody>
      </p:sp>
      <p:sp>
        <p:nvSpPr>
          <p:cNvPr id="6" name="Slide Number Placeholder 5">
            <a:extLst>
              <a:ext uri="{FF2B5EF4-FFF2-40B4-BE49-F238E27FC236}">
                <a16:creationId xmlns:a16="http://schemas.microsoft.com/office/drawing/2014/main" id="{9344F4EC-491A-449B-8AD2-1CFA4327D976}"/>
              </a:ext>
            </a:extLst>
          </p:cNvPr>
          <p:cNvSpPr>
            <a:spLocks noGrp="1"/>
          </p:cNvSpPr>
          <p:nvPr>
            <p:ph type="sldNum" sz="quarter" idx="12"/>
          </p:nvPr>
        </p:nvSpPr>
        <p:spPr/>
        <p:txBody>
          <a:bodyPr/>
          <a:lstStyle>
            <a:lvl1pPr>
              <a:defRPr/>
            </a:lvl1pPr>
          </a:lstStyle>
          <a:p>
            <a:fld id="{76306445-8630-4BFC-845A-B657B3EE643D}" type="slidenum">
              <a:rPr lang="zh-CN" altLang="en-US"/>
              <a:pPr/>
              <a:t>‹#›</a:t>
            </a:fld>
            <a:endParaRPr lang="en-US" altLang="zh-CN"/>
          </a:p>
        </p:txBody>
      </p:sp>
    </p:spTree>
    <p:extLst>
      <p:ext uri="{BB962C8B-B14F-4D97-AF65-F5344CB8AC3E}">
        <p14:creationId xmlns:p14="http://schemas.microsoft.com/office/powerpoint/2010/main" val="67413640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4347" name="Group 75">
            <a:extLst>
              <a:ext uri="{FF2B5EF4-FFF2-40B4-BE49-F238E27FC236}">
                <a16:creationId xmlns:a16="http://schemas.microsoft.com/office/drawing/2014/main" id="{B41B5D44-644E-46B1-A892-9C6508516E67}"/>
              </a:ext>
            </a:extLst>
          </p:cNvPr>
          <p:cNvGrpSpPr>
            <a:grpSpLocks/>
          </p:cNvGrpSpPr>
          <p:nvPr/>
        </p:nvGrpSpPr>
        <p:grpSpPr bwMode="auto">
          <a:xfrm>
            <a:off x="-4233" y="1"/>
            <a:ext cx="12196233" cy="6867525"/>
            <a:chOff x="-2" y="0"/>
            <a:chExt cx="5762" cy="4326"/>
          </a:xfrm>
        </p:grpSpPr>
        <p:grpSp>
          <p:nvGrpSpPr>
            <p:cNvPr id="54343" name="Group 71">
              <a:extLst>
                <a:ext uri="{FF2B5EF4-FFF2-40B4-BE49-F238E27FC236}">
                  <a16:creationId xmlns:a16="http://schemas.microsoft.com/office/drawing/2014/main" id="{B72AD545-2FE2-4056-9B2D-36E268249810}"/>
                </a:ext>
              </a:extLst>
            </p:cNvPr>
            <p:cNvGrpSpPr>
              <a:grpSpLocks/>
            </p:cNvGrpSpPr>
            <p:nvPr userDrawn="1"/>
          </p:nvGrpSpPr>
          <p:grpSpPr bwMode="auto">
            <a:xfrm>
              <a:off x="-2" y="0"/>
              <a:ext cx="5712" cy="4326"/>
              <a:chOff x="-2" y="0"/>
              <a:chExt cx="5712" cy="4326"/>
            </a:xfrm>
          </p:grpSpPr>
          <p:sp>
            <p:nvSpPr>
              <p:cNvPr id="54275" name="Rectangle 3">
                <a:extLst>
                  <a:ext uri="{FF2B5EF4-FFF2-40B4-BE49-F238E27FC236}">
                    <a16:creationId xmlns:a16="http://schemas.microsoft.com/office/drawing/2014/main" id="{33012F46-2F1D-42FD-9AAA-8899FC429395}"/>
                  </a:ext>
                </a:extLst>
              </p:cNvPr>
              <p:cNvSpPr>
                <a:spLocks noChangeArrowheads="1"/>
              </p:cNvSpPr>
              <p:nvPr/>
            </p:nvSpPr>
            <p:spPr bwMode="auto">
              <a:xfrm>
                <a:off x="-2" y="0"/>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4276" name="Rectangle 4">
                <a:extLst>
                  <a:ext uri="{FF2B5EF4-FFF2-40B4-BE49-F238E27FC236}">
                    <a16:creationId xmlns:a16="http://schemas.microsoft.com/office/drawing/2014/main" id="{F86D461A-D4F1-424D-A52C-51F364DA06EE}"/>
                  </a:ext>
                </a:extLst>
              </p:cNvPr>
              <p:cNvSpPr>
                <a:spLocks noChangeArrowheads="1"/>
              </p:cNvSpPr>
              <p:nvPr/>
            </p:nvSpPr>
            <p:spPr bwMode="auto">
              <a:xfrm>
                <a:off x="9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4277" name="Rectangle 5">
                <a:extLst>
                  <a:ext uri="{FF2B5EF4-FFF2-40B4-BE49-F238E27FC236}">
                    <a16:creationId xmlns:a16="http://schemas.microsoft.com/office/drawing/2014/main" id="{0B33355C-156D-4691-BB05-902FDDC7D4DB}"/>
                  </a:ext>
                </a:extLst>
              </p:cNvPr>
              <p:cNvSpPr>
                <a:spLocks noChangeArrowheads="1"/>
              </p:cNvSpPr>
              <p:nvPr/>
            </p:nvSpPr>
            <p:spPr bwMode="auto">
              <a:xfrm>
                <a:off x="19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4278" name="Rectangle 6">
                <a:extLst>
                  <a:ext uri="{FF2B5EF4-FFF2-40B4-BE49-F238E27FC236}">
                    <a16:creationId xmlns:a16="http://schemas.microsoft.com/office/drawing/2014/main" id="{034A3411-FC9C-4755-9FF9-B70DEECF17B3}"/>
                  </a:ext>
                </a:extLst>
              </p:cNvPr>
              <p:cNvSpPr>
                <a:spLocks noChangeArrowheads="1"/>
              </p:cNvSpPr>
              <p:nvPr/>
            </p:nvSpPr>
            <p:spPr bwMode="auto">
              <a:xfrm>
                <a:off x="28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4279" name="Rectangle 7">
                <a:extLst>
                  <a:ext uri="{FF2B5EF4-FFF2-40B4-BE49-F238E27FC236}">
                    <a16:creationId xmlns:a16="http://schemas.microsoft.com/office/drawing/2014/main" id="{05C21AFC-0650-4714-9C8A-80EB9334750B}"/>
                  </a:ext>
                </a:extLst>
              </p:cNvPr>
              <p:cNvSpPr>
                <a:spLocks noChangeArrowheads="1"/>
              </p:cNvSpPr>
              <p:nvPr/>
            </p:nvSpPr>
            <p:spPr bwMode="auto">
              <a:xfrm>
                <a:off x="38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4280" name="Rectangle 8">
                <a:extLst>
                  <a:ext uri="{FF2B5EF4-FFF2-40B4-BE49-F238E27FC236}">
                    <a16:creationId xmlns:a16="http://schemas.microsoft.com/office/drawing/2014/main" id="{29716A1D-157F-4B03-8E0A-6F58AA82D87C}"/>
                  </a:ext>
                </a:extLst>
              </p:cNvPr>
              <p:cNvSpPr>
                <a:spLocks noChangeArrowheads="1"/>
              </p:cNvSpPr>
              <p:nvPr/>
            </p:nvSpPr>
            <p:spPr bwMode="auto">
              <a:xfrm>
                <a:off x="47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4281" name="Rectangle 9">
                <a:extLst>
                  <a:ext uri="{FF2B5EF4-FFF2-40B4-BE49-F238E27FC236}">
                    <a16:creationId xmlns:a16="http://schemas.microsoft.com/office/drawing/2014/main" id="{E3DB0B8A-2A49-44C2-BD44-A7E4B1FA6E07}"/>
                  </a:ext>
                </a:extLst>
              </p:cNvPr>
              <p:cNvSpPr>
                <a:spLocks noChangeArrowheads="1"/>
              </p:cNvSpPr>
              <p:nvPr/>
            </p:nvSpPr>
            <p:spPr bwMode="auto">
              <a:xfrm>
                <a:off x="57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4282" name="Rectangle 10">
                <a:extLst>
                  <a:ext uri="{FF2B5EF4-FFF2-40B4-BE49-F238E27FC236}">
                    <a16:creationId xmlns:a16="http://schemas.microsoft.com/office/drawing/2014/main" id="{5378AEDE-AB05-4D7F-9041-3B13E634976E}"/>
                  </a:ext>
                </a:extLst>
              </p:cNvPr>
              <p:cNvSpPr>
                <a:spLocks noChangeArrowheads="1"/>
              </p:cNvSpPr>
              <p:nvPr/>
            </p:nvSpPr>
            <p:spPr bwMode="auto">
              <a:xfrm>
                <a:off x="67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4283" name="Rectangle 11">
                <a:extLst>
                  <a:ext uri="{FF2B5EF4-FFF2-40B4-BE49-F238E27FC236}">
                    <a16:creationId xmlns:a16="http://schemas.microsoft.com/office/drawing/2014/main" id="{66C0EA11-6918-4C01-BD4F-240F12715458}"/>
                  </a:ext>
                </a:extLst>
              </p:cNvPr>
              <p:cNvSpPr>
                <a:spLocks noChangeArrowheads="1"/>
              </p:cNvSpPr>
              <p:nvPr/>
            </p:nvSpPr>
            <p:spPr bwMode="auto">
              <a:xfrm>
                <a:off x="76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4284" name="Rectangle 12">
                <a:extLst>
                  <a:ext uri="{FF2B5EF4-FFF2-40B4-BE49-F238E27FC236}">
                    <a16:creationId xmlns:a16="http://schemas.microsoft.com/office/drawing/2014/main" id="{EB290061-8F92-41DB-B118-9F3F577190CA}"/>
                  </a:ext>
                </a:extLst>
              </p:cNvPr>
              <p:cNvSpPr>
                <a:spLocks noChangeArrowheads="1"/>
              </p:cNvSpPr>
              <p:nvPr/>
            </p:nvSpPr>
            <p:spPr bwMode="auto">
              <a:xfrm>
                <a:off x="86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4285" name="Rectangle 13">
                <a:extLst>
                  <a:ext uri="{FF2B5EF4-FFF2-40B4-BE49-F238E27FC236}">
                    <a16:creationId xmlns:a16="http://schemas.microsoft.com/office/drawing/2014/main" id="{695F91B0-3E65-4FD1-84A8-E51FCAFD0FA0}"/>
                  </a:ext>
                </a:extLst>
              </p:cNvPr>
              <p:cNvSpPr>
                <a:spLocks noChangeArrowheads="1"/>
              </p:cNvSpPr>
              <p:nvPr/>
            </p:nvSpPr>
            <p:spPr bwMode="auto">
              <a:xfrm>
                <a:off x="95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4286" name="Rectangle 14">
                <a:extLst>
                  <a:ext uri="{FF2B5EF4-FFF2-40B4-BE49-F238E27FC236}">
                    <a16:creationId xmlns:a16="http://schemas.microsoft.com/office/drawing/2014/main" id="{8AC7B6A3-1DEA-42E1-92F6-9E166EB0A8A7}"/>
                  </a:ext>
                </a:extLst>
              </p:cNvPr>
              <p:cNvSpPr>
                <a:spLocks noChangeArrowheads="1"/>
              </p:cNvSpPr>
              <p:nvPr/>
            </p:nvSpPr>
            <p:spPr bwMode="auto">
              <a:xfrm>
                <a:off x="105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4287" name="Rectangle 15">
                <a:extLst>
                  <a:ext uri="{FF2B5EF4-FFF2-40B4-BE49-F238E27FC236}">
                    <a16:creationId xmlns:a16="http://schemas.microsoft.com/office/drawing/2014/main" id="{9B05EC50-C8F5-4861-A356-806697F859E2}"/>
                  </a:ext>
                </a:extLst>
              </p:cNvPr>
              <p:cNvSpPr>
                <a:spLocks noChangeArrowheads="1"/>
              </p:cNvSpPr>
              <p:nvPr/>
            </p:nvSpPr>
            <p:spPr bwMode="auto">
              <a:xfrm>
                <a:off x="115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4288" name="Rectangle 16">
                <a:extLst>
                  <a:ext uri="{FF2B5EF4-FFF2-40B4-BE49-F238E27FC236}">
                    <a16:creationId xmlns:a16="http://schemas.microsoft.com/office/drawing/2014/main" id="{2DC330FB-FD6B-4196-9FBA-8E3D3FC948CE}"/>
                  </a:ext>
                </a:extLst>
              </p:cNvPr>
              <p:cNvSpPr>
                <a:spLocks noChangeArrowheads="1"/>
              </p:cNvSpPr>
              <p:nvPr/>
            </p:nvSpPr>
            <p:spPr bwMode="auto">
              <a:xfrm>
                <a:off x="124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4289" name="Rectangle 17">
                <a:extLst>
                  <a:ext uri="{FF2B5EF4-FFF2-40B4-BE49-F238E27FC236}">
                    <a16:creationId xmlns:a16="http://schemas.microsoft.com/office/drawing/2014/main" id="{768DFFD7-9924-46EA-BC87-BEAF70B8492F}"/>
                  </a:ext>
                </a:extLst>
              </p:cNvPr>
              <p:cNvSpPr>
                <a:spLocks noChangeArrowheads="1"/>
              </p:cNvSpPr>
              <p:nvPr/>
            </p:nvSpPr>
            <p:spPr bwMode="auto">
              <a:xfrm>
                <a:off x="134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4290" name="Rectangle 18">
                <a:extLst>
                  <a:ext uri="{FF2B5EF4-FFF2-40B4-BE49-F238E27FC236}">
                    <a16:creationId xmlns:a16="http://schemas.microsoft.com/office/drawing/2014/main" id="{1C837B15-DFAD-4A91-82B1-275B3F5D8F21}"/>
                  </a:ext>
                </a:extLst>
              </p:cNvPr>
              <p:cNvSpPr>
                <a:spLocks noChangeArrowheads="1"/>
              </p:cNvSpPr>
              <p:nvPr/>
            </p:nvSpPr>
            <p:spPr bwMode="auto">
              <a:xfrm>
                <a:off x="143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4291" name="Rectangle 19">
                <a:extLst>
                  <a:ext uri="{FF2B5EF4-FFF2-40B4-BE49-F238E27FC236}">
                    <a16:creationId xmlns:a16="http://schemas.microsoft.com/office/drawing/2014/main" id="{6E143D6B-E977-462F-B3AB-F63E145AACA7}"/>
                  </a:ext>
                </a:extLst>
              </p:cNvPr>
              <p:cNvSpPr>
                <a:spLocks noChangeArrowheads="1"/>
              </p:cNvSpPr>
              <p:nvPr/>
            </p:nvSpPr>
            <p:spPr bwMode="auto">
              <a:xfrm>
                <a:off x="153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4292" name="Rectangle 20">
                <a:extLst>
                  <a:ext uri="{FF2B5EF4-FFF2-40B4-BE49-F238E27FC236}">
                    <a16:creationId xmlns:a16="http://schemas.microsoft.com/office/drawing/2014/main" id="{7C1A8BD6-93A8-425C-83F8-DB2189A59596}"/>
                  </a:ext>
                </a:extLst>
              </p:cNvPr>
              <p:cNvSpPr>
                <a:spLocks noChangeArrowheads="1"/>
              </p:cNvSpPr>
              <p:nvPr/>
            </p:nvSpPr>
            <p:spPr bwMode="auto">
              <a:xfrm>
                <a:off x="163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4293" name="Rectangle 21">
                <a:extLst>
                  <a:ext uri="{FF2B5EF4-FFF2-40B4-BE49-F238E27FC236}">
                    <a16:creationId xmlns:a16="http://schemas.microsoft.com/office/drawing/2014/main" id="{CCB23CD3-C8FC-459D-98C0-B2E32791F079}"/>
                  </a:ext>
                </a:extLst>
              </p:cNvPr>
              <p:cNvSpPr>
                <a:spLocks noChangeArrowheads="1"/>
              </p:cNvSpPr>
              <p:nvPr/>
            </p:nvSpPr>
            <p:spPr bwMode="auto">
              <a:xfrm>
                <a:off x="172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4294" name="Rectangle 22">
                <a:extLst>
                  <a:ext uri="{FF2B5EF4-FFF2-40B4-BE49-F238E27FC236}">
                    <a16:creationId xmlns:a16="http://schemas.microsoft.com/office/drawing/2014/main" id="{321F81E5-65D4-4AB7-9B00-FE6FA5D6522A}"/>
                  </a:ext>
                </a:extLst>
              </p:cNvPr>
              <p:cNvSpPr>
                <a:spLocks noChangeArrowheads="1"/>
              </p:cNvSpPr>
              <p:nvPr/>
            </p:nvSpPr>
            <p:spPr bwMode="auto">
              <a:xfrm>
                <a:off x="182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4295" name="Rectangle 23">
                <a:extLst>
                  <a:ext uri="{FF2B5EF4-FFF2-40B4-BE49-F238E27FC236}">
                    <a16:creationId xmlns:a16="http://schemas.microsoft.com/office/drawing/2014/main" id="{7FE9E1F7-3E6D-4A13-BDB1-3848A969C052}"/>
                  </a:ext>
                </a:extLst>
              </p:cNvPr>
              <p:cNvSpPr>
                <a:spLocks noChangeArrowheads="1"/>
              </p:cNvSpPr>
              <p:nvPr/>
            </p:nvSpPr>
            <p:spPr bwMode="auto">
              <a:xfrm>
                <a:off x="191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4296" name="Rectangle 24">
                <a:extLst>
                  <a:ext uri="{FF2B5EF4-FFF2-40B4-BE49-F238E27FC236}">
                    <a16:creationId xmlns:a16="http://schemas.microsoft.com/office/drawing/2014/main" id="{B8C057B1-CE90-43A3-B47A-245688AE8FF3}"/>
                  </a:ext>
                </a:extLst>
              </p:cNvPr>
              <p:cNvSpPr>
                <a:spLocks noChangeArrowheads="1"/>
              </p:cNvSpPr>
              <p:nvPr/>
            </p:nvSpPr>
            <p:spPr bwMode="auto">
              <a:xfrm>
                <a:off x="201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4297" name="Rectangle 25">
                <a:extLst>
                  <a:ext uri="{FF2B5EF4-FFF2-40B4-BE49-F238E27FC236}">
                    <a16:creationId xmlns:a16="http://schemas.microsoft.com/office/drawing/2014/main" id="{3F6536D2-52B6-4CC2-822A-03A8351901AD}"/>
                  </a:ext>
                </a:extLst>
              </p:cNvPr>
              <p:cNvSpPr>
                <a:spLocks noChangeArrowheads="1"/>
              </p:cNvSpPr>
              <p:nvPr/>
            </p:nvSpPr>
            <p:spPr bwMode="auto">
              <a:xfrm>
                <a:off x="211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4298" name="Rectangle 26">
                <a:extLst>
                  <a:ext uri="{FF2B5EF4-FFF2-40B4-BE49-F238E27FC236}">
                    <a16:creationId xmlns:a16="http://schemas.microsoft.com/office/drawing/2014/main" id="{5EFDF856-DE51-42DC-86C2-3C1F8DA6C17F}"/>
                  </a:ext>
                </a:extLst>
              </p:cNvPr>
              <p:cNvSpPr>
                <a:spLocks noChangeArrowheads="1"/>
              </p:cNvSpPr>
              <p:nvPr/>
            </p:nvSpPr>
            <p:spPr bwMode="auto">
              <a:xfrm>
                <a:off x="220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4299" name="Rectangle 27">
                <a:extLst>
                  <a:ext uri="{FF2B5EF4-FFF2-40B4-BE49-F238E27FC236}">
                    <a16:creationId xmlns:a16="http://schemas.microsoft.com/office/drawing/2014/main" id="{796002E9-5AF1-46A9-AA8E-FE776F0A8141}"/>
                  </a:ext>
                </a:extLst>
              </p:cNvPr>
              <p:cNvSpPr>
                <a:spLocks noChangeArrowheads="1"/>
              </p:cNvSpPr>
              <p:nvPr/>
            </p:nvSpPr>
            <p:spPr bwMode="auto">
              <a:xfrm>
                <a:off x="230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4300" name="Rectangle 28">
                <a:extLst>
                  <a:ext uri="{FF2B5EF4-FFF2-40B4-BE49-F238E27FC236}">
                    <a16:creationId xmlns:a16="http://schemas.microsoft.com/office/drawing/2014/main" id="{E7B2573F-28EC-431E-B82C-A801E5B0B265}"/>
                  </a:ext>
                </a:extLst>
              </p:cNvPr>
              <p:cNvSpPr>
                <a:spLocks noChangeArrowheads="1"/>
              </p:cNvSpPr>
              <p:nvPr/>
            </p:nvSpPr>
            <p:spPr bwMode="auto">
              <a:xfrm>
                <a:off x="239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4301" name="Rectangle 29">
                <a:extLst>
                  <a:ext uri="{FF2B5EF4-FFF2-40B4-BE49-F238E27FC236}">
                    <a16:creationId xmlns:a16="http://schemas.microsoft.com/office/drawing/2014/main" id="{36B83D51-421A-4396-80E8-53D39F5E9BB0}"/>
                  </a:ext>
                </a:extLst>
              </p:cNvPr>
              <p:cNvSpPr>
                <a:spLocks noChangeArrowheads="1"/>
              </p:cNvSpPr>
              <p:nvPr/>
            </p:nvSpPr>
            <p:spPr bwMode="auto">
              <a:xfrm>
                <a:off x="249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4302" name="Rectangle 30">
                <a:extLst>
                  <a:ext uri="{FF2B5EF4-FFF2-40B4-BE49-F238E27FC236}">
                    <a16:creationId xmlns:a16="http://schemas.microsoft.com/office/drawing/2014/main" id="{C6947580-0D20-4802-BFD0-7F5E82D06739}"/>
                  </a:ext>
                </a:extLst>
              </p:cNvPr>
              <p:cNvSpPr>
                <a:spLocks noChangeArrowheads="1"/>
              </p:cNvSpPr>
              <p:nvPr/>
            </p:nvSpPr>
            <p:spPr bwMode="auto">
              <a:xfrm>
                <a:off x="259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4303" name="Rectangle 31">
                <a:extLst>
                  <a:ext uri="{FF2B5EF4-FFF2-40B4-BE49-F238E27FC236}">
                    <a16:creationId xmlns:a16="http://schemas.microsoft.com/office/drawing/2014/main" id="{77C16D1C-AE12-4C4F-BA72-694D226E6C52}"/>
                  </a:ext>
                </a:extLst>
              </p:cNvPr>
              <p:cNvSpPr>
                <a:spLocks noChangeArrowheads="1"/>
              </p:cNvSpPr>
              <p:nvPr/>
            </p:nvSpPr>
            <p:spPr bwMode="auto">
              <a:xfrm>
                <a:off x="268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4304" name="Rectangle 32">
                <a:extLst>
                  <a:ext uri="{FF2B5EF4-FFF2-40B4-BE49-F238E27FC236}">
                    <a16:creationId xmlns:a16="http://schemas.microsoft.com/office/drawing/2014/main" id="{89AA9829-04E1-49F2-8FE4-0DB42F9D95E2}"/>
                  </a:ext>
                </a:extLst>
              </p:cNvPr>
              <p:cNvSpPr>
                <a:spLocks noChangeArrowheads="1"/>
              </p:cNvSpPr>
              <p:nvPr/>
            </p:nvSpPr>
            <p:spPr bwMode="auto">
              <a:xfrm>
                <a:off x="278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4305" name="Rectangle 33">
                <a:extLst>
                  <a:ext uri="{FF2B5EF4-FFF2-40B4-BE49-F238E27FC236}">
                    <a16:creationId xmlns:a16="http://schemas.microsoft.com/office/drawing/2014/main" id="{B0331C8A-5BBF-42DC-B6DE-284C8535BE51}"/>
                  </a:ext>
                </a:extLst>
              </p:cNvPr>
              <p:cNvSpPr>
                <a:spLocks noChangeArrowheads="1"/>
              </p:cNvSpPr>
              <p:nvPr/>
            </p:nvSpPr>
            <p:spPr bwMode="auto">
              <a:xfrm>
                <a:off x="287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4306" name="Rectangle 34">
                <a:extLst>
                  <a:ext uri="{FF2B5EF4-FFF2-40B4-BE49-F238E27FC236}">
                    <a16:creationId xmlns:a16="http://schemas.microsoft.com/office/drawing/2014/main" id="{6B5E64EC-B076-4DA1-B22E-D280039BA905}"/>
                  </a:ext>
                </a:extLst>
              </p:cNvPr>
              <p:cNvSpPr>
                <a:spLocks noChangeArrowheads="1"/>
              </p:cNvSpPr>
              <p:nvPr/>
            </p:nvSpPr>
            <p:spPr bwMode="auto">
              <a:xfrm>
                <a:off x="297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4307" name="Rectangle 35">
                <a:extLst>
                  <a:ext uri="{FF2B5EF4-FFF2-40B4-BE49-F238E27FC236}">
                    <a16:creationId xmlns:a16="http://schemas.microsoft.com/office/drawing/2014/main" id="{9B1FB5C2-7F31-4C5F-BB11-0BB4DF957FC9}"/>
                  </a:ext>
                </a:extLst>
              </p:cNvPr>
              <p:cNvSpPr>
                <a:spLocks noChangeArrowheads="1"/>
              </p:cNvSpPr>
              <p:nvPr/>
            </p:nvSpPr>
            <p:spPr bwMode="auto">
              <a:xfrm>
                <a:off x="307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4308" name="Rectangle 36">
                <a:extLst>
                  <a:ext uri="{FF2B5EF4-FFF2-40B4-BE49-F238E27FC236}">
                    <a16:creationId xmlns:a16="http://schemas.microsoft.com/office/drawing/2014/main" id="{76B5B893-A847-4217-8307-B328E6CD2419}"/>
                  </a:ext>
                </a:extLst>
              </p:cNvPr>
              <p:cNvSpPr>
                <a:spLocks noChangeArrowheads="1"/>
              </p:cNvSpPr>
              <p:nvPr/>
            </p:nvSpPr>
            <p:spPr bwMode="auto">
              <a:xfrm>
                <a:off x="316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4309" name="Rectangle 37">
                <a:extLst>
                  <a:ext uri="{FF2B5EF4-FFF2-40B4-BE49-F238E27FC236}">
                    <a16:creationId xmlns:a16="http://schemas.microsoft.com/office/drawing/2014/main" id="{37963F05-046A-4F46-87C3-DC025D5DFFAD}"/>
                  </a:ext>
                </a:extLst>
              </p:cNvPr>
              <p:cNvSpPr>
                <a:spLocks noChangeArrowheads="1"/>
              </p:cNvSpPr>
              <p:nvPr/>
            </p:nvSpPr>
            <p:spPr bwMode="auto">
              <a:xfrm>
                <a:off x="326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4310" name="Rectangle 38">
                <a:extLst>
                  <a:ext uri="{FF2B5EF4-FFF2-40B4-BE49-F238E27FC236}">
                    <a16:creationId xmlns:a16="http://schemas.microsoft.com/office/drawing/2014/main" id="{30B76663-4E71-443F-905A-995E43FD38D1}"/>
                  </a:ext>
                </a:extLst>
              </p:cNvPr>
              <p:cNvSpPr>
                <a:spLocks noChangeArrowheads="1"/>
              </p:cNvSpPr>
              <p:nvPr/>
            </p:nvSpPr>
            <p:spPr bwMode="auto">
              <a:xfrm>
                <a:off x="335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4311" name="Rectangle 39">
                <a:extLst>
                  <a:ext uri="{FF2B5EF4-FFF2-40B4-BE49-F238E27FC236}">
                    <a16:creationId xmlns:a16="http://schemas.microsoft.com/office/drawing/2014/main" id="{617971E9-EBA9-4B07-8BAF-482533DD10D9}"/>
                  </a:ext>
                </a:extLst>
              </p:cNvPr>
              <p:cNvSpPr>
                <a:spLocks noChangeArrowheads="1"/>
              </p:cNvSpPr>
              <p:nvPr/>
            </p:nvSpPr>
            <p:spPr bwMode="auto">
              <a:xfrm>
                <a:off x="345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4312" name="Rectangle 40">
                <a:extLst>
                  <a:ext uri="{FF2B5EF4-FFF2-40B4-BE49-F238E27FC236}">
                    <a16:creationId xmlns:a16="http://schemas.microsoft.com/office/drawing/2014/main" id="{CCADDAE5-5158-49FB-8F1E-D3CB138FBF05}"/>
                  </a:ext>
                </a:extLst>
              </p:cNvPr>
              <p:cNvSpPr>
                <a:spLocks noChangeArrowheads="1"/>
              </p:cNvSpPr>
              <p:nvPr/>
            </p:nvSpPr>
            <p:spPr bwMode="auto">
              <a:xfrm>
                <a:off x="355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4313" name="Rectangle 41">
                <a:extLst>
                  <a:ext uri="{FF2B5EF4-FFF2-40B4-BE49-F238E27FC236}">
                    <a16:creationId xmlns:a16="http://schemas.microsoft.com/office/drawing/2014/main" id="{9459F8E8-BF06-45D4-9AEB-50DCD2218A2C}"/>
                  </a:ext>
                </a:extLst>
              </p:cNvPr>
              <p:cNvSpPr>
                <a:spLocks noChangeArrowheads="1"/>
              </p:cNvSpPr>
              <p:nvPr/>
            </p:nvSpPr>
            <p:spPr bwMode="auto">
              <a:xfrm>
                <a:off x="364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4314" name="Rectangle 42">
                <a:extLst>
                  <a:ext uri="{FF2B5EF4-FFF2-40B4-BE49-F238E27FC236}">
                    <a16:creationId xmlns:a16="http://schemas.microsoft.com/office/drawing/2014/main" id="{72FE7DBD-8EE6-4E34-B38D-953EF8A81369}"/>
                  </a:ext>
                </a:extLst>
              </p:cNvPr>
              <p:cNvSpPr>
                <a:spLocks noChangeArrowheads="1"/>
              </p:cNvSpPr>
              <p:nvPr/>
            </p:nvSpPr>
            <p:spPr bwMode="auto">
              <a:xfrm>
                <a:off x="374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4315" name="Rectangle 43">
                <a:extLst>
                  <a:ext uri="{FF2B5EF4-FFF2-40B4-BE49-F238E27FC236}">
                    <a16:creationId xmlns:a16="http://schemas.microsoft.com/office/drawing/2014/main" id="{4163AC52-FF89-4B8B-A484-50DA7D6867BE}"/>
                  </a:ext>
                </a:extLst>
              </p:cNvPr>
              <p:cNvSpPr>
                <a:spLocks noChangeArrowheads="1"/>
              </p:cNvSpPr>
              <p:nvPr/>
            </p:nvSpPr>
            <p:spPr bwMode="auto">
              <a:xfrm>
                <a:off x="383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4316" name="Rectangle 44">
                <a:extLst>
                  <a:ext uri="{FF2B5EF4-FFF2-40B4-BE49-F238E27FC236}">
                    <a16:creationId xmlns:a16="http://schemas.microsoft.com/office/drawing/2014/main" id="{C1B8274A-614F-48B9-AB46-F1E991C5F21E}"/>
                  </a:ext>
                </a:extLst>
              </p:cNvPr>
              <p:cNvSpPr>
                <a:spLocks noChangeArrowheads="1"/>
              </p:cNvSpPr>
              <p:nvPr/>
            </p:nvSpPr>
            <p:spPr bwMode="auto">
              <a:xfrm>
                <a:off x="393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4317" name="Rectangle 45">
                <a:extLst>
                  <a:ext uri="{FF2B5EF4-FFF2-40B4-BE49-F238E27FC236}">
                    <a16:creationId xmlns:a16="http://schemas.microsoft.com/office/drawing/2014/main" id="{F971ABD3-E621-4491-AC60-5B4C2B47ADC8}"/>
                  </a:ext>
                </a:extLst>
              </p:cNvPr>
              <p:cNvSpPr>
                <a:spLocks noChangeArrowheads="1"/>
              </p:cNvSpPr>
              <p:nvPr/>
            </p:nvSpPr>
            <p:spPr bwMode="auto">
              <a:xfrm>
                <a:off x="403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4318" name="Rectangle 46">
                <a:extLst>
                  <a:ext uri="{FF2B5EF4-FFF2-40B4-BE49-F238E27FC236}">
                    <a16:creationId xmlns:a16="http://schemas.microsoft.com/office/drawing/2014/main" id="{9F36D232-ED4C-4F80-81FE-BF46FB18C3CA}"/>
                  </a:ext>
                </a:extLst>
              </p:cNvPr>
              <p:cNvSpPr>
                <a:spLocks noChangeArrowheads="1"/>
              </p:cNvSpPr>
              <p:nvPr/>
            </p:nvSpPr>
            <p:spPr bwMode="auto">
              <a:xfrm>
                <a:off x="412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4319" name="Rectangle 47">
                <a:extLst>
                  <a:ext uri="{FF2B5EF4-FFF2-40B4-BE49-F238E27FC236}">
                    <a16:creationId xmlns:a16="http://schemas.microsoft.com/office/drawing/2014/main" id="{A050904F-7C57-40C3-8C7B-EF00038F0781}"/>
                  </a:ext>
                </a:extLst>
              </p:cNvPr>
              <p:cNvSpPr>
                <a:spLocks noChangeArrowheads="1"/>
              </p:cNvSpPr>
              <p:nvPr/>
            </p:nvSpPr>
            <p:spPr bwMode="auto">
              <a:xfrm>
                <a:off x="422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4320" name="Rectangle 48">
                <a:extLst>
                  <a:ext uri="{FF2B5EF4-FFF2-40B4-BE49-F238E27FC236}">
                    <a16:creationId xmlns:a16="http://schemas.microsoft.com/office/drawing/2014/main" id="{2F85BDC9-A3B5-458A-81DC-F25F75A02603}"/>
                  </a:ext>
                </a:extLst>
              </p:cNvPr>
              <p:cNvSpPr>
                <a:spLocks noChangeArrowheads="1"/>
              </p:cNvSpPr>
              <p:nvPr/>
            </p:nvSpPr>
            <p:spPr bwMode="auto">
              <a:xfrm>
                <a:off x="431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4321" name="Rectangle 49">
                <a:extLst>
                  <a:ext uri="{FF2B5EF4-FFF2-40B4-BE49-F238E27FC236}">
                    <a16:creationId xmlns:a16="http://schemas.microsoft.com/office/drawing/2014/main" id="{6A412838-E4BC-4D6C-B62F-D53536E06E7A}"/>
                  </a:ext>
                </a:extLst>
              </p:cNvPr>
              <p:cNvSpPr>
                <a:spLocks noChangeArrowheads="1"/>
              </p:cNvSpPr>
              <p:nvPr/>
            </p:nvSpPr>
            <p:spPr bwMode="auto">
              <a:xfrm>
                <a:off x="441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4322" name="Rectangle 50">
                <a:extLst>
                  <a:ext uri="{FF2B5EF4-FFF2-40B4-BE49-F238E27FC236}">
                    <a16:creationId xmlns:a16="http://schemas.microsoft.com/office/drawing/2014/main" id="{E0A7C2D2-D7E6-4E89-9763-D07FCDB65D54}"/>
                  </a:ext>
                </a:extLst>
              </p:cNvPr>
              <p:cNvSpPr>
                <a:spLocks noChangeArrowheads="1"/>
              </p:cNvSpPr>
              <p:nvPr/>
            </p:nvSpPr>
            <p:spPr bwMode="auto">
              <a:xfrm>
                <a:off x="451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4323" name="Rectangle 51">
                <a:extLst>
                  <a:ext uri="{FF2B5EF4-FFF2-40B4-BE49-F238E27FC236}">
                    <a16:creationId xmlns:a16="http://schemas.microsoft.com/office/drawing/2014/main" id="{D422531C-F3B9-4B2C-81E4-17DD83D69656}"/>
                  </a:ext>
                </a:extLst>
              </p:cNvPr>
              <p:cNvSpPr>
                <a:spLocks noChangeArrowheads="1"/>
              </p:cNvSpPr>
              <p:nvPr/>
            </p:nvSpPr>
            <p:spPr bwMode="auto">
              <a:xfrm>
                <a:off x="460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4324" name="Rectangle 52">
                <a:extLst>
                  <a:ext uri="{FF2B5EF4-FFF2-40B4-BE49-F238E27FC236}">
                    <a16:creationId xmlns:a16="http://schemas.microsoft.com/office/drawing/2014/main" id="{6B7BD5C5-12F6-4BF5-A65E-5CB0536871F8}"/>
                  </a:ext>
                </a:extLst>
              </p:cNvPr>
              <p:cNvSpPr>
                <a:spLocks noChangeArrowheads="1"/>
              </p:cNvSpPr>
              <p:nvPr/>
            </p:nvSpPr>
            <p:spPr bwMode="auto">
              <a:xfrm>
                <a:off x="470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4325" name="Rectangle 53">
                <a:extLst>
                  <a:ext uri="{FF2B5EF4-FFF2-40B4-BE49-F238E27FC236}">
                    <a16:creationId xmlns:a16="http://schemas.microsoft.com/office/drawing/2014/main" id="{F60F3314-91A3-4165-84CB-45F09C5CA0EF}"/>
                  </a:ext>
                </a:extLst>
              </p:cNvPr>
              <p:cNvSpPr>
                <a:spLocks noChangeArrowheads="1"/>
              </p:cNvSpPr>
              <p:nvPr/>
            </p:nvSpPr>
            <p:spPr bwMode="auto">
              <a:xfrm>
                <a:off x="479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4326" name="Rectangle 54">
                <a:extLst>
                  <a:ext uri="{FF2B5EF4-FFF2-40B4-BE49-F238E27FC236}">
                    <a16:creationId xmlns:a16="http://schemas.microsoft.com/office/drawing/2014/main" id="{AF8E1FE7-F920-45D1-91A6-2C89A4EDDD17}"/>
                  </a:ext>
                </a:extLst>
              </p:cNvPr>
              <p:cNvSpPr>
                <a:spLocks noChangeArrowheads="1"/>
              </p:cNvSpPr>
              <p:nvPr/>
            </p:nvSpPr>
            <p:spPr bwMode="auto">
              <a:xfrm>
                <a:off x="489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4327" name="Rectangle 55">
                <a:extLst>
                  <a:ext uri="{FF2B5EF4-FFF2-40B4-BE49-F238E27FC236}">
                    <a16:creationId xmlns:a16="http://schemas.microsoft.com/office/drawing/2014/main" id="{282BB76B-097F-4660-9885-2E5580CF58D0}"/>
                  </a:ext>
                </a:extLst>
              </p:cNvPr>
              <p:cNvSpPr>
                <a:spLocks noChangeArrowheads="1"/>
              </p:cNvSpPr>
              <p:nvPr/>
            </p:nvSpPr>
            <p:spPr bwMode="auto">
              <a:xfrm>
                <a:off x="499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4328" name="Rectangle 56">
                <a:extLst>
                  <a:ext uri="{FF2B5EF4-FFF2-40B4-BE49-F238E27FC236}">
                    <a16:creationId xmlns:a16="http://schemas.microsoft.com/office/drawing/2014/main" id="{18CA3EAB-4262-4CE7-8452-F41CB540C163}"/>
                  </a:ext>
                </a:extLst>
              </p:cNvPr>
              <p:cNvSpPr>
                <a:spLocks noChangeArrowheads="1"/>
              </p:cNvSpPr>
              <p:nvPr/>
            </p:nvSpPr>
            <p:spPr bwMode="auto">
              <a:xfrm>
                <a:off x="508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4329" name="Rectangle 57">
                <a:extLst>
                  <a:ext uri="{FF2B5EF4-FFF2-40B4-BE49-F238E27FC236}">
                    <a16:creationId xmlns:a16="http://schemas.microsoft.com/office/drawing/2014/main" id="{C8FC13C5-BA70-4412-A51F-3BFF895BA06A}"/>
                  </a:ext>
                </a:extLst>
              </p:cNvPr>
              <p:cNvSpPr>
                <a:spLocks noChangeArrowheads="1"/>
              </p:cNvSpPr>
              <p:nvPr/>
            </p:nvSpPr>
            <p:spPr bwMode="auto">
              <a:xfrm>
                <a:off x="518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4330" name="Rectangle 58">
                <a:extLst>
                  <a:ext uri="{FF2B5EF4-FFF2-40B4-BE49-F238E27FC236}">
                    <a16:creationId xmlns:a16="http://schemas.microsoft.com/office/drawing/2014/main" id="{81F319D6-623F-466C-97E2-B7D696DD051A}"/>
                  </a:ext>
                </a:extLst>
              </p:cNvPr>
              <p:cNvSpPr>
                <a:spLocks noChangeArrowheads="1"/>
              </p:cNvSpPr>
              <p:nvPr/>
            </p:nvSpPr>
            <p:spPr bwMode="auto">
              <a:xfrm>
                <a:off x="527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4331" name="Rectangle 59">
                <a:extLst>
                  <a:ext uri="{FF2B5EF4-FFF2-40B4-BE49-F238E27FC236}">
                    <a16:creationId xmlns:a16="http://schemas.microsoft.com/office/drawing/2014/main" id="{00EB2023-49AA-46CE-B669-B2B8562DB172}"/>
                  </a:ext>
                </a:extLst>
              </p:cNvPr>
              <p:cNvSpPr>
                <a:spLocks noChangeArrowheads="1"/>
              </p:cNvSpPr>
              <p:nvPr/>
            </p:nvSpPr>
            <p:spPr bwMode="auto">
              <a:xfrm>
                <a:off x="537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4332" name="Rectangle 60">
                <a:extLst>
                  <a:ext uri="{FF2B5EF4-FFF2-40B4-BE49-F238E27FC236}">
                    <a16:creationId xmlns:a16="http://schemas.microsoft.com/office/drawing/2014/main" id="{C989F6F4-2188-4F90-AFCC-7BAA11C48755}"/>
                  </a:ext>
                </a:extLst>
              </p:cNvPr>
              <p:cNvSpPr>
                <a:spLocks noChangeArrowheads="1"/>
              </p:cNvSpPr>
              <p:nvPr/>
            </p:nvSpPr>
            <p:spPr bwMode="auto">
              <a:xfrm>
                <a:off x="547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4333" name="Rectangle 61">
                <a:extLst>
                  <a:ext uri="{FF2B5EF4-FFF2-40B4-BE49-F238E27FC236}">
                    <a16:creationId xmlns:a16="http://schemas.microsoft.com/office/drawing/2014/main" id="{9B1E15CE-AF13-41BD-AA98-5A3BB6B6CFDD}"/>
                  </a:ext>
                </a:extLst>
              </p:cNvPr>
              <p:cNvSpPr>
                <a:spLocks noChangeArrowheads="1"/>
              </p:cNvSpPr>
              <p:nvPr/>
            </p:nvSpPr>
            <p:spPr bwMode="auto">
              <a:xfrm>
                <a:off x="556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4334" name="Rectangle 62">
                <a:extLst>
                  <a:ext uri="{FF2B5EF4-FFF2-40B4-BE49-F238E27FC236}">
                    <a16:creationId xmlns:a16="http://schemas.microsoft.com/office/drawing/2014/main" id="{CF3F436A-CDFA-47CB-8549-E6249567FCF6}"/>
                  </a:ext>
                </a:extLst>
              </p:cNvPr>
              <p:cNvSpPr>
                <a:spLocks noChangeArrowheads="1"/>
              </p:cNvSpPr>
              <p:nvPr/>
            </p:nvSpPr>
            <p:spPr bwMode="auto">
              <a:xfrm>
                <a:off x="566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grpSp>
        <p:sp>
          <p:nvSpPr>
            <p:cNvPr id="54335" name="Rectangle 63">
              <a:extLst>
                <a:ext uri="{FF2B5EF4-FFF2-40B4-BE49-F238E27FC236}">
                  <a16:creationId xmlns:a16="http://schemas.microsoft.com/office/drawing/2014/main" id="{2F808977-9C40-4A4E-A52F-5076068366B4}"/>
                </a:ext>
              </a:extLst>
            </p:cNvPr>
            <p:cNvSpPr>
              <a:spLocks noChangeArrowheads="1"/>
            </p:cNvSpPr>
            <p:nvPr userDrawn="1"/>
          </p:nvSpPr>
          <p:spPr bwMode="auto">
            <a:xfrm>
              <a:off x="429" y="0"/>
              <a:ext cx="5331" cy="4320"/>
            </a:xfrm>
            <a:prstGeom prst="rect">
              <a:avLst/>
            </a:prstGeom>
            <a:solidFill>
              <a:schemeClr val="accent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4336" name="Rectangle 64">
              <a:extLst>
                <a:ext uri="{FF2B5EF4-FFF2-40B4-BE49-F238E27FC236}">
                  <a16:creationId xmlns:a16="http://schemas.microsoft.com/office/drawing/2014/main" id="{309404E9-C702-479D-A17C-8E58BFB866A0}"/>
                </a:ext>
              </a:extLst>
            </p:cNvPr>
            <p:cNvSpPr>
              <a:spLocks noChangeArrowheads="1"/>
            </p:cNvSpPr>
            <p:nvPr userDrawn="1"/>
          </p:nvSpPr>
          <p:spPr bwMode="auto">
            <a:xfrm>
              <a:off x="0" y="0"/>
              <a:ext cx="5760" cy="321"/>
            </a:xfrm>
            <a:prstGeom prst="rect">
              <a:avLst/>
            </a:prstGeom>
            <a:solidFill>
              <a:schemeClr va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grpSp>
      <p:sp>
        <p:nvSpPr>
          <p:cNvPr id="54337" name="Rectangle 65">
            <a:extLst>
              <a:ext uri="{FF2B5EF4-FFF2-40B4-BE49-F238E27FC236}">
                <a16:creationId xmlns:a16="http://schemas.microsoft.com/office/drawing/2014/main" id="{B3B6E826-D9A8-4F2F-A0F1-DD8316E9B172}"/>
              </a:ext>
            </a:extLst>
          </p:cNvPr>
          <p:cNvSpPr>
            <a:spLocks noChangeArrowheads="1"/>
          </p:cNvSpPr>
          <p:nvPr/>
        </p:nvSpPr>
        <p:spPr bwMode="auto">
          <a:xfrm>
            <a:off x="4673601" y="2590800"/>
            <a:ext cx="6523567" cy="76200"/>
          </a:xfrm>
          <a:prstGeom prst="rect">
            <a:avLst/>
          </a:prstGeom>
          <a:solidFill>
            <a:schemeClr va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en-US" sz="1800"/>
          </a:p>
        </p:txBody>
      </p:sp>
      <p:sp>
        <p:nvSpPr>
          <p:cNvPr id="54338" name="Rectangle 66">
            <a:extLst>
              <a:ext uri="{FF2B5EF4-FFF2-40B4-BE49-F238E27FC236}">
                <a16:creationId xmlns:a16="http://schemas.microsoft.com/office/drawing/2014/main" id="{5C152D28-F5AC-453C-A05A-1C996B96DFFB}"/>
              </a:ext>
            </a:extLst>
          </p:cNvPr>
          <p:cNvSpPr>
            <a:spLocks noGrp="1" noChangeArrowheads="1"/>
          </p:cNvSpPr>
          <p:nvPr>
            <p:ph type="ctrTitle" sz="quarter"/>
          </p:nvPr>
        </p:nvSpPr>
        <p:spPr>
          <a:xfrm>
            <a:off x="1039285" y="1759447"/>
            <a:ext cx="10238316" cy="769441"/>
          </a:xfrm>
        </p:spPr>
        <p:txBody>
          <a:bodyPr/>
          <a:lstStyle>
            <a:lvl1pPr algn="r">
              <a:defRPr/>
            </a:lvl1pPr>
          </a:lstStyle>
          <a:p>
            <a:pPr lvl="0"/>
            <a:r>
              <a:rPr lang="en-US" altLang="en-US" noProof="0"/>
              <a:t>Click to edit Master title style</a:t>
            </a:r>
          </a:p>
        </p:txBody>
      </p:sp>
      <p:sp>
        <p:nvSpPr>
          <p:cNvPr id="54339" name="Rectangle 67">
            <a:extLst>
              <a:ext uri="{FF2B5EF4-FFF2-40B4-BE49-F238E27FC236}">
                <a16:creationId xmlns:a16="http://schemas.microsoft.com/office/drawing/2014/main" id="{78BAEADA-C4F9-400A-AB32-A46F09FBBB27}"/>
              </a:ext>
            </a:extLst>
          </p:cNvPr>
          <p:cNvSpPr>
            <a:spLocks noGrp="1" noChangeArrowheads="1"/>
          </p:cNvSpPr>
          <p:nvPr>
            <p:ph type="subTitle" sz="quarter" idx="1"/>
          </p:nvPr>
        </p:nvSpPr>
        <p:spPr>
          <a:xfrm>
            <a:off x="5361517" y="2860676"/>
            <a:ext cx="5916083" cy="3114675"/>
          </a:xfrm>
        </p:spPr>
        <p:txBody>
          <a:bodyPr/>
          <a:lstStyle>
            <a:lvl1pPr marL="0" indent="0">
              <a:buFont typeface="Wingdings" panose="05000000000000000000" pitchFamily="2" charset="2"/>
              <a:buNone/>
              <a:defRPr/>
            </a:lvl1pPr>
          </a:lstStyle>
          <a:p>
            <a:pPr lvl="0"/>
            <a:r>
              <a:rPr lang="en-US" altLang="en-US" noProof="0"/>
              <a:t>Click to edit Master subtitle style</a:t>
            </a:r>
          </a:p>
        </p:txBody>
      </p:sp>
      <p:sp>
        <p:nvSpPr>
          <p:cNvPr id="54341" name="Rectangle 69">
            <a:extLst>
              <a:ext uri="{FF2B5EF4-FFF2-40B4-BE49-F238E27FC236}">
                <a16:creationId xmlns:a16="http://schemas.microsoft.com/office/drawing/2014/main" id="{66050C82-DDFA-4830-8474-A30A352FB9BA}"/>
              </a:ext>
            </a:extLst>
          </p:cNvPr>
          <p:cNvSpPr>
            <a:spLocks noGrp="1" noChangeArrowheads="1"/>
          </p:cNvSpPr>
          <p:nvPr>
            <p:ph type="ftr" sz="quarter" idx="3"/>
          </p:nvPr>
        </p:nvSpPr>
        <p:spPr>
          <a:xfrm>
            <a:off x="1016000" y="6248400"/>
            <a:ext cx="7924800" cy="457200"/>
          </a:xfrm>
        </p:spPr>
        <p:txBody>
          <a:bodyPr/>
          <a:lstStyle>
            <a:lvl1pPr>
              <a:defRPr/>
            </a:lvl1pPr>
          </a:lstStyle>
          <a:p>
            <a:r>
              <a:rPr lang="en-US" altLang="en-US"/>
              <a:t>CSE 597E       Fall 2001      PennState University</a:t>
            </a:r>
          </a:p>
        </p:txBody>
      </p:sp>
      <p:sp>
        <p:nvSpPr>
          <p:cNvPr id="54342" name="Rectangle 70">
            <a:extLst>
              <a:ext uri="{FF2B5EF4-FFF2-40B4-BE49-F238E27FC236}">
                <a16:creationId xmlns:a16="http://schemas.microsoft.com/office/drawing/2014/main" id="{3A238805-ED80-4DE4-8DA4-9EC37E0CAC89}"/>
              </a:ext>
            </a:extLst>
          </p:cNvPr>
          <p:cNvSpPr>
            <a:spLocks noGrp="1" noChangeArrowheads="1"/>
          </p:cNvSpPr>
          <p:nvPr>
            <p:ph type="sldNum" sz="quarter" idx="4"/>
          </p:nvPr>
        </p:nvSpPr>
        <p:spPr>
          <a:xfrm>
            <a:off x="9245600" y="6248400"/>
            <a:ext cx="2032000" cy="457200"/>
          </a:xfrm>
        </p:spPr>
        <p:txBody>
          <a:bodyPr/>
          <a:lstStyle>
            <a:lvl1pPr>
              <a:defRPr/>
            </a:lvl1pPr>
          </a:lstStyle>
          <a:p>
            <a:fld id="{2F8C4B9A-E38B-4D46-BEC8-6350AA65EC74}" type="slidenum">
              <a:rPr lang="en-US" altLang="en-US"/>
              <a:pPr/>
              <a:t>‹#›</a:t>
            </a:fld>
            <a:endParaRPr lang="en-US" altLang="en-US"/>
          </a:p>
        </p:txBody>
      </p:sp>
    </p:spTree>
    <p:extLst>
      <p:ext uri="{BB962C8B-B14F-4D97-AF65-F5344CB8AC3E}">
        <p14:creationId xmlns:p14="http://schemas.microsoft.com/office/powerpoint/2010/main" val="3257922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848BD-2B73-469E-AEDC-29390CC649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451B11-3B93-4340-B238-FBEAC71A1F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4FE6F6BE-F362-463C-AF49-08836EAD3C50}"/>
              </a:ext>
            </a:extLst>
          </p:cNvPr>
          <p:cNvSpPr>
            <a:spLocks noGrp="1"/>
          </p:cNvSpPr>
          <p:nvPr>
            <p:ph type="ftr" sz="quarter" idx="10"/>
          </p:nvPr>
        </p:nvSpPr>
        <p:spPr/>
        <p:txBody>
          <a:bodyPr/>
          <a:lstStyle>
            <a:lvl1pPr>
              <a:defRPr/>
            </a:lvl1pPr>
          </a:lstStyle>
          <a:p>
            <a:r>
              <a:rPr lang="en-US" altLang="en-US"/>
              <a:t>CSE 597E       Fall 2001      PennState University</a:t>
            </a:r>
          </a:p>
        </p:txBody>
      </p:sp>
      <p:sp>
        <p:nvSpPr>
          <p:cNvPr id="5" name="Slide Number Placeholder 4">
            <a:extLst>
              <a:ext uri="{FF2B5EF4-FFF2-40B4-BE49-F238E27FC236}">
                <a16:creationId xmlns:a16="http://schemas.microsoft.com/office/drawing/2014/main" id="{8D209D49-5CCF-4EFB-A7A5-FE810711076D}"/>
              </a:ext>
            </a:extLst>
          </p:cNvPr>
          <p:cNvSpPr>
            <a:spLocks noGrp="1"/>
          </p:cNvSpPr>
          <p:nvPr>
            <p:ph type="sldNum" sz="quarter" idx="11"/>
          </p:nvPr>
        </p:nvSpPr>
        <p:spPr/>
        <p:txBody>
          <a:bodyPr/>
          <a:lstStyle>
            <a:lvl1pPr>
              <a:defRPr/>
            </a:lvl1pPr>
          </a:lstStyle>
          <a:p>
            <a:fld id="{0E66F7B0-0DED-4F72-8F61-66DE97D383F0}" type="slidenum">
              <a:rPr lang="en-US" altLang="en-US"/>
              <a:pPr/>
              <a:t>‹#›</a:t>
            </a:fld>
            <a:endParaRPr lang="en-US" altLang="en-US"/>
          </a:p>
        </p:txBody>
      </p:sp>
    </p:spTree>
    <p:extLst>
      <p:ext uri="{BB962C8B-B14F-4D97-AF65-F5344CB8AC3E}">
        <p14:creationId xmlns:p14="http://schemas.microsoft.com/office/powerpoint/2010/main" val="423866534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A950-D62C-4E31-BFAC-C7A6669A9A0A}"/>
              </a:ext>
            </a:extLst>
          </p:cNvPr>
          <p:cNvSpPr>
            <a:spLocks noGrp="1"/>
          </p:cNvSpPr>
          <p:nvPr>
            <p:ph type="title"/>
          </p:nvPr>
        </p:nvSpPr>
        <p:spPr>
          <a:xfrm>
            <a:off x="831851" y="2623484"/>
            <a:ext cx="10515600" cy="1938992"/>
          </a:xfrm>
        </p:spPr>
        <p:txBody>
          <a:bodyPr/>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5BB4519-302F-46A6-BE9D-F82BD3DA56AB}"/>
              </a:ext>
            </a:extLst>
          </p:cNvPr>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Footer Placeholder 3">
            <a:extLst>
              <a:ext uri="{FF2B5EF4-FFF2-40B4-BE49-F238E27FC236}">
                <a16:creationId xmlns:a16="http://schemas.microsoft.com/office/drawing/2014/main" id="{1E7571F8-A584-43B0-8B9F-3D728432729C}"/>
              </a:ext>
            </a:extLst>
          </p:cNvPr>
          <p:cNvSpPr>
            <a:spLocks noGrp="1"/>
          </p:cNvSpPr>
          <p:nvPr>
            <p:ph type="ftr" sz="quarter" idx="10"/>
          </p:nvPr>
        </p:nvSpPr>
        <p:spPr/>
        <p:txBody>
          <a:bodyPr/>
          <a:lstStyle>
            <a:lvl1pPr>
              <a:defRPr/>
            </a:lvl1pPr>
          </a:lstStyle>
          <a:p>
            <a:r>
              <a:rPr lang="en-US" altLang="en-US"/>
              <a:t>CSE 597E       Fall 2001      PennState University</a:t>
            </a:r>
          </a:p>
        </p:txBody>
      </p:sp>
      <p:sp>
        <p:nvSpPr>
          <p:cNvPr id="5" name="Slide Number Placeholder 4">
            <a:extLst>
              <a:ext uri="{FF2B5EF4-FFF2-40B4-BE49-F238E27FC236}">
                <a16:creationId xmlns:a16="http://schemas.microsoft.com/office/drawing/2014/main" id="{85B8D322-E60C-45F8-A1A8-B8CE03529313}"/>
              </a:ext>
            </a:extLst>
          </p:cNvPr>
          <p:cNvSpPr>
            <a:spLocks noGrp="1"/>
          </p:cNvSpPr>
          <p:nvPr>
            <p:ph type="sldNum" sz="quarter" idx="11"/>
          </p:nvPr>
        </p:nvSpPr>
        <p:spPr/>
        <p:txBody>
          <a:bodyPr/>
          <a:lstStyle>
            <a:lvl1pPr>
              <a:defRPr/>
            </a:lvl1pPr>
          </a:lstStyle>
          <a:p>
            <a:fld id="{7108D434-E396-4D33-9A75-3D03F72A75F7}" type="slidenum">
              <a:rPr lang="en-US" altLang="en-US"/>
              <a:pPr/>
              <a:t>‹#›</a:t>
            </a:fld>
            <a:endParaRPr lang="en-US" altLang="en-US"/>
          </a:p>
        </p:txBody>
      </p:sp>
    </p:spTree>
    <p:extLst>
      <p:ext uri="{BB962C8B-B14F-4D97-AF65-F5344CB8AC3E}">
        <p14:creationId xmlns:p14="http://schemas.microsoft.com/office/powerpoint/2010/main" val="29025361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A574F-1CA9-49F4-A5F1-0572C986BB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1C54CF1-78A0-485A-B4DD-6A844E0F722D}"/>
              </a:ext>
            </a:extLst>
          </p:cNvPr>
          <p:cNvSpPr>
            <a:spLocks noGrp="1"/>
          </p:cNvSpPr>
          <p:nvPr>
            <p:ph sz="half" idx="1"/>
          </p:nvPr>
        </p:nvSpPr>
        <p:spPr>
          <a:xfrm>
            <a:off x="1217084" y="1905000"/>
            <a:ext cx="5304367" cy="4191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81507C-282D-4C28-A01E-5BD77C1CF4FD}"/>
              </a:ext>
            </a:extLst>
          </p:cNvPr>
          <p:cNvSpPr>
            <a:spLocks noGrp="1"/>
          </p:cNvSpPr>
          <p:nvPr>
            <p:ph sz="half" idx="2"/>
          </p:nvPr>
        </p:nvSpPr>
        <p:spPr>
          <a:xfrm>
            <a:off x="6724651" y="1905000"/>
            <a:ext cx="5306483" cy="4191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B7CFD63F-66B1-4D1C-8979-11DC223CDB4C}"/>
              </a:ext>
            </a:extLst>
          </p:cNvPr>
          <p:cNvSpPr>
            <a:spLocks noGrp="1"/>
          </p:cNvSpPr>
          <p:nvPr>
            <p:ph type="ftr" sz="quarter" idx="10"/>
          </p:nvPr>
        </p:nvSpPr>
        <p:spPr/>
        <p:txBody>
          <a:bodyPr/>
          <a:lstStyle>
            <a:lvl1pPr>
              <a:defRPr/>
            </a:lvl1pPr>
          </a:lstStyle>
          <a:p>
            <a:r>
              <a:rPr lang="en-US" altLang="en-US"/>
              <a:t>CSE 597E       Fall 2001      PennState University</a:t>
            </a:r>
          </a:p>
        </p:txBody>
      </p:sp>
      <p:sp>
        <p:nvSpPr>
          <p:cNvPr id="6" name="Slide Number Placeholder 5">
            <a:extLst>
              <a:ext uri="{FF2B5EF4-FFF2-40B4-BE49-F238E27FC236}">
                <a16:creationId xmlns:a16="http://schemas.microsoft.com/office/drawing/2014/main" id="{3DF4AC23-DB3B-460D-8321-D63D369A63AD}"/>
              </a:ext>
            </a:extLst>
          </p:cNvPr>
          <p:cNvSpPr>
            <a:spLocks noGrp="1"/>
          </p:cNvSpPr>
          <p:nvPr>
            <p:ph type="sldNum" sz="quarter" idx="11"/>
          </p:nvPr>
        </p:nvSpPr>
        <p:spPr/>
        <p:txBody>
          <a:bodyPr/>
          <a:lstStyle>
            <a:lvl1pPr>
              <a:defRPr/>
            </a:lvl1pPr>
          </a:lstStyle>
          <a:p>
            <a:fld id="{5DE511E4-9D2B-47E1-9C4F-BA33612BB297}" type="slidenum">
              <a:rPr lang="en-US" altLang="en-US"/>
              <a:pPr/>
              <a:t>‹#›</a:t>
            </a:fld>
            <a:endParaRPr lang="en-US" altLang="en-US"/>
          </a:p>
        </p:txBody>
      </p:sp>
    </p:spTree>
    <p:extLst>
      <p:ext uri="{BB962C8B-B14F-4D97-AF65-F5344CB8AC3E}">
        <p14:creationId xmlns:p14="http://schemas.microsoft.com/office/powerpoint/2010/main" val="416576402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97205-8766-49BF-96A1-3292B35FEB3C}"/>
              </a:ext>
            </a:extLst>
          </p:cNvPr>
          <p:cNvSpPr>
            <a:spLocks noGrp="1"/>
          </p:cNvSpPr>
          <p:nvPr>
            <p:ph type="title"/>
          </p:nvPr>
        </p:nvSpPr>
        <p:spPr>
          <a:xfrm>
            <a:off x="840317" y="921248"/>
            <a:ext cx="10515600" cy="769441"/>
          </a:xfrm>
        </p:spPr>
        <p:txBody>
          <a:bodyPr/>
          <a:lstStyle/>
          <a:p>
            <a:r>
              <a:rPr lang="en-US"/>
              <a:t>Click to edit Master title style</a:t>
            </a:r>
          </a:p>
        </p:txBody>
      </p:sp>
      <p:sp>
        <p:nvSpPr>
          <p:cNvPr id="3" name="Text Placeholder 2">
            <a:extLst>
              <a:ext uri="{FF2B5EF4-FFF2-40B4-BE49-F238E27FC236}">
                <a16:creationId xmlns:a16="http://schemas.microsoft.com/office/drawing/2014/main" id="{926684D7-2591-4B7A-8B4E-5AFD4CAD83E9}"/>
              </a:ext>
            </a:extLst>
          </p:cNvPr>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5AB4F7-A241-48D7-9C13-BAA2B5A2B851}"/>
              </a:ext>
            </a:extLst>
          </p:cNvPr>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7FD5359-F4A6-436F-B488-2BAF6D01399E}"/>
              </a:ext>
            </a:extLst>
          </p:cNvPr>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A5E4012-7C3C-4475-8205-7A0688F3DF66}"/>
              </a:ext>
            </a:extLst>
          </p:cNvPr>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a:extLst>
              <a:ext uri="{FF2B5EF4-FFF2-40B4-BE49-F238E27FC236}">
                <a16:creationId xmlns:a16="http://schemas.microsoft.com/office/drawing/2014/main" id="{48C35B08-B0CD-405B-B307-0AC87F01E760}"/>
              </a:ext>
            </a:extLst>
          </p:cNvPr>
          <p:cNvSpPr>
            <a:spLocks noGrp="1"/>
          </p:cNvSpPr>
          <p:nvPr>
            <p:ph type="ftr" sz="quarter" idx="10"/>
          </p:nvPr>
        </p:nvSpPr>
        <p:spPr/>
        <p:txBody>
          <a:bodyPr/>
          <a:lstStyle>
            <a:lvl1pPr>
              <a:defRPr/>
            </a:lvl1pPr>
          </a:lstStyle>
          <a:p>
            <a:r>
              <a:rPr lang="en-US" altLang="en-US"/>
              <a:t>CSE 597E       Fall 2001      PennState University</a:t>
            </a:r>
          </a:p>
        </p:txBody>
      </p:sp>
      <p:sp>
        <p:nvSpPr>
          <p:cNvPr id="8" name="Slide Number Placeholder 7">
            <a:extLst>
              <a:ext uri="{FF2B5EF4-FFF2-40B4-BE49-F238E27FC236}">
                <a16:creationId xmlns:a16="http://schemas.microsoft.com/office/drawing/2014/main" id="{A008ECC7-4167-4D2D-8FB6-E7B4C14F0214}"/>
              </a:ext>
            </a:extLst>
          </p:cNvPr>
          <p:cNvSpPr>
            <a:spLocks noGrp="1"/>
          </p:cNvSpPr>
          <p:nvPr>
            <p:ph type="sldNum" sz="quarter" idx="11"/>
          </p:nvPr>
        </p:nvSpPr>
        <p:spPr/>
        <p:txBody>
          <a:bodyPr/>
          <a:lstStyle>
            <a:lvl1pPr>
              <a:defRPr/>
            </a:lvl1pPr>
          </a:lstStyle>
          <a:p>
            <a:fld id="{E700798F-ED82-4874-ACF4-E981EF1E4ABA}" type="slidenum">
              <a:rPr lang="en-US" altLang="en-US"/>
              <a:pPr/>
              <a:t>‹#›</a:t>
            </a:fld>
            <a:endParaRPr lang="en-US" altLang="en-US"/>
          </a:p>
        </p:txBody>
      </p:sp>
    </p:spTree>
    <p:extLst>
      <p:ext uri="{BB962C8B-B14F-4D97-AF65-F5344CB8AC3E}">
        <p14:creationId xmlns:p14="http://schemas.microsoft.com/office/powerpoint/2010/main" val="87742791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AC765-8E74-435E-99FF-11BB7B579128}"/>
              </a:ext>
            </a:extLst>
          </p:cNvPr>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7012B385-E443-4503-9167-02A9D3F8387E}"/>
              </a:ext>
            </a:extLst>
          </p:cNvPr>
          <p:cNvSpPr>
            <a:spLocks noGrp="1"/>
          </p:cNvSpPr>
          <p:nvPr>
            <p:ph type="ftr" sz="quarter" idx="10"/>
          </p:nvPr>
        </p:nvSpPr>
        <p:spPr/>
        <p:txBody>
          <a:bodyPr/>
          <a:lstStyle>
            <a:lvl1pPr>
              <a:defRPr/>
            </a:lvl1pPr>
          </a:lstStyle>
          <a:p>
            <a:r>
              <a:rPr lang="en-US" altLang="en-US"/>
              <a:t>CSE 597E       Fall 2001      PennState University</a:t>
            </a:r>
          </a:p>
        </p:txBody>
      </p:sp>
      <p:sp>
        <p:nvSpPr>
          <p:cNvPr id="4" name="Slide Number Placeholder 3">
            <a:extLst>
              <a:ext uri="{FF2B5EF4-FFF2-40B4-BE49-F238E27FC236}">
                <a16:creationId xmlns:a16="http://schemas.microsoft.com/office/drawing/2014/main" id="{706F6DB9-892F-458B-80D1-394CF690D1D5}"/>
              </a:ext>
            </a:extLst>
          </p:cNvPr>
          <p:cNvSpPr>
            <a:spLocks noGrp="1"/>
          </p:cNvSpPr>
          <p:nvPr>
            <p:ph type="sldNum" sz="quarter" idx="11"/>
          </p:nvPr>
        </p:nvSpPr>
        <p:spPr/>
        <p:txBody>
          <a:bodyPr/>
          <a:lstStyle>
            <a:lvl1pPr>
              <a:defRPr/>
            </a:lvl1pPr>
          </a:lstStyle>
          <a:p>
            <a:fld id="{80A0FDC2-B87E-4871-9795-478DE48EBEEA}" type="slidenum">
              <a:rPr lang="en-US" altLang="en-US"/>
              <a:pPr/>
              <a:t>‹#›</a:t>
            </a:fld>
            <a:endParaRPr lang="en-US" altLang="en-US"/>
          </a:p>
        </p:txBody>
      </p:sp>
    </p:spTree>
    <p:extLst>
      <p:ext uri="{BB962C8B-B14F-4D97-AF65-F5344CB8AC3E}">
        <p14:creationId xmlns:p14="http://schemas.microsoft.com/office/powerpoint/2010/main" val="399601830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207D7E9-0EBC-4C6F-B471-446D51487EB7}"/>
              </a:ext>
            </a:extLst>
          </p:cNvPr>
          <p:cNvSpPr>
            <a:spLocks noGrp="1"/>
          </p:cNvSpPr>
          <p:nvPr>
            <p:ph type="ftr" sz="quarter" idx="10"/>
          </p:nvPr>
        </p:nvSpPr>
        <p:spPr/>
        <p:txBody>
          <a:bodyPr/>
          <a:lstStyle>
            <a:lvl1pPr>
              <a:defRPr/>
            </a:lvl1pPr>
          </a:lstStyle>
          <a:p>
            <a:r>
              <a:rPr lang="en-US" altLang="en-US"/>
              <a:t>CSE 597E       Fall 2001      PennState University</a:t>
            </a:r>
          </a:p>
        </p:txBody>
      </p:sp>
      <p:sp>
        <p:nvSpPr>
          <p:cNvPr id="3" name="Slide Number Placeholder 2">
            <a:extLst>
              <a:ext uri="{FF2B5EF4-FFF2-40B4-BE49-F238E27FC236}">
                <a16:creationId xmlns:a16="http://schemas.microsoft.com/office/drawing/2014/main" id="{8B408CF7-742E-4A33-B101-44B67FE981C6}"/>
              </a:ext>
            </a:extLst>
          </p:cNvPr>
          <p:cNvSpPr>
            <a:spLocks noGrp="1"/>
          </p:cNvSpPr>
          <p:nvPr>
            <p:ph type="sldNum" sz="quarter" idx="11"/>
          </p:nvPr>
        </p:nvSpPr>
        <p:spPr/>
        <p:txBody>
          <a:bodyPr/>
          <a:lstStyle>
            <a:lvl1pPr>
              <a:defRPr/>
            </a:lvl1pPr>
          </a:lstStyle>
          <a:p>
            <a:fld id="{A0A3B600-0ACF-4E18-AE1C-B5DBEFCD0561}" type="slidenum">
              <a:rPr lang="en-US" altLang="en-US"/>
              <a:pPr/>
              <a:t>‹#›</a:t>
            </a:fld>
            <a:endParaRPr lang="en-US" altLang="en-US"/>
          </a:p>
        </p:txBody>
      </p:sp>
    </p:spTree>
    <p:extLst>
      <p:ext uri="{BB962C8B-B14F-4D97-AF65-F5344CB8AC3E}">
        <p14:creationId xmlns:p14="http://schemas.microsoft.com/office/powerpoint/2010/main" val="1933177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16/09/2023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9643100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E8AB4-F9D1-4A3B-ABDA-94E8BC9084DF}"/>
              </a:ext>
            </a:extLst>
          </p:cNvPr>
          <p:cNvSpPr>
            <a:spLocks noGrp="1"/>
          </p:cNvSpPr>
          <p:nvPr>
            <p:ph type="title"/>
          </p:nvPr>
        </p:nvSpPr>
        <p:spPr>
          <a:xfrm>
            <a:off x="840318" y="980182"/>
            <a:ext cx="3932767" cy="1077218"/>
          </a:xfrm>
        </p:spPr>
        <p:txBody>
          <a:bodyPr/>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82658C-E00C-43F8-81A1-5E7AE2FE1BC6}"/>
              </a:ext>
            </a:extLst>
          </p:cNvPr>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47A0FE-B21E-4E55-B3FD-3A55CCB847E7}"/>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Footer Placeholder 4">
            <a:extLst>
              <a:ext uri="{FF2B5EF4-FFF2-40B4-BE49-F238E27FC236}">
                <a16:creationId xmlns:a16="http://schemas.microsoft.com/office/drawing/2014/main" id="{6448F42E-892A-4EA6-B0ED-183B99F29DDD}"/>
              </a:ext>
            </a:extLst>
          </p:cNvPr>
          <p:cNvSpPr>
            <a:spLocks noGrp="1"/>
          </p:cNvSpPr>
          <p:nvPr>
            <p:ph type="ftr" sz="quarter" idx="10"/>
          </p:nvPr>
        </p:nvSpPr>
        <p:spPr/>
        <p:txBody>
          <a:bodyPr/>
          <a:lstStyle>
            <a:lvl1pPr>
              <a:defRPr/>
            </a:lvl1pPr>
          </a:lstStyle>
          <a:p>
            <a:r>
              <a:rPr lang="en-US" altLang="en-US"/>
              <a:t>CSE 597E       Fall 2001      PennState University</a:t>
            </a:r>
          </a:p>
        </p:txBody>
      </p:sp>
      <p:sp>
        <p:nvSpPr>
          <p:cNvPr id="6" name="Slide Number Placeholder 5">
            <a:extLst>
              <a:ext uri="{FF2B5EF4-FFF2-40B4-BE49-F238E27FC236}">
                <a16:creationId xmlns:a16="http://schemas.microsoft.com/office/drawing/2014/main" id="{49E9C5EF-A3E7-4639-9D8C-4A1F0CCD8B19}"/>
              </a:ext>
            </a:extLst>
          </p:cNvPr>
          <p:cNvSpPr>
            <a:spLocks noGrp="1"/>
          </p:cNvSpPr>
          <p:nvPr>
            <p:ph type="sldNum" sz="quarter" idx="11"/>
          </p:nvPr>
        </p:nvSpPr>
        <p:spPr/>
        <p:txBody>
          <a:bodyPr/>
          <a:lstStyle>
            <a:lvl1pPr>
              <a:defRPr/>
            </a:lvl1pPr>
          </a:lstStyle>
          <a:p>
            <a:fld id="{E34401FA-ED81-4146-84AA-E45FDCBD3EC6}" type="slidenum">
              <a:rPr lang="en-US" altLang="en-US"/>
              <a:pPr/>
              <a:t>‹#›</a:t>
            </a:fld>
            <a:endParaRPr lang="en-US" altLang="en-US"/>
          </a:p>
        </p:txBody>
      </p:sp>
    </p:spTree>
    <p:extLst>
      <p:ext uri="{BB962C8B-B14F-4D97-AF65-F5344CB8AC3E}">
        <p14:creationId xmlns:p14="http://schemas.microsoft.com/office/powerpoint/2010/main" val="402963963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77BCC-3334-4E1A-8D16-3F9846BBCBFE}"/>
              </a:ext>
            </a:extLst>
          </p:cNvPr>
          <p:cNvSpPr>
            <a:spLocks noGrp="1"/>
          </p:cNvSpPr>
          <p:nvPr>
            <p:ph type="title"/>
          </p:nvPr>
        </p:nvSpPr>
        <p:spPr>
          <a:xfrm>
            <a:off x="840318" y="980182"/>
            <a:ext cx="3932767" cy="1077218"/>
          </a:xfrm>
        </p:spPr>
        <p:txBody>
          <a:bodyPr/>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261A41C-2D0E-4220-BF1E-3E72F3582415}"/>
              </a:ext>
            </a:extLst>
          </p:cNvPr>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C7B3C2B-E85D-457F-88C1-E025A36DEB1E}"/>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Footer Placeholder 4">
            <a:extLst>
              <a:ext uri="{FF2B5EF4-FFF2-40B4-BE49-F238E27FC236}">
                <a16:creationId xmlns:a16="http://schemas.microsoft.com/office/drawing/2014/main" id="{CB5E1136-E4A6-4E38-A44F-1D16AAA0A5A1}"/>
              </a:ext>
            </a:extLst>
          </p:cNvPr>
          <p:cNvSpPr>
            <a:spLocks noGrp="1"/>
          </p:cNvSpPr>
          <p:nvPr>
            <p:ph type="ftr" sz="quarter" idx="10"/>
          </p:nvPr>
        </p:nvSpPr>
        <p:spPr/>
        <p:txBody>
          <a:bodyPr/>
          <a:lstStyle>
            <a:lvl1pPr>
              <a:defRPr/>
            </a:lvl1pPr>
          </a:lstStyle>
          <a:p>
            <a:r>
              <a:rPr lang="en-US" altLang="en-US"/>
              <a:t>CSE 597E       Fall 2001      PennState University</a:t>
            </a:r>
          </a:p>
        </p:txBody>
      </p:sp>
      <p:sp>
        <p:nvSpPr>
          <p:cNvPr id="6" name="Slide Number Placeholder 5">
            <a:extLst>
              <a:ext uri="{FF2B5EF4-FFF2-40B4-BE49-F238E27FC236}">
                <a16:creationId xmlns:a16="http://schemas.microsoft.com/office/drawing/2014/main" id="{BF4BCD3F-3235-43C3-94B9-FCB428C08B10}"/>
              </a:ext>
            </a:extLst>
          </p:cNvPr>
          <p:cNvSpPr>
            <a:spLocks noGrp="1"/>
          </p:cNvSpPr>
          <p:nvPr>
            <p:ph type="sldNum" sz="quarter" idx="11"/>
          </p:nvPr>
        </p:nvSpPr>
        <p:spPr/>
        <p:txBody>
          <a:bodyPr/>
          <a:lstStyle>
            <a:lvl1pPr>
              <a:defRPr/>
            </a:lvl1pPr>
          </a:lstStyle>
          <a:p>
            <a:fld id="{146F8720-E72F-48CC-A64E-D4F6376DC4D7}" type="slidenum">
              <a:rPr lang="en-US" altLang="en-US"/>
              <a:pPr/>
              <a:t>‹#›</a:t>
            </a:fld>
            <a:endParaRPr lang="en-US" altLang="en-US"/>
          </a:p>
        </p:txBody>
      </p:sp>
    </p:spTree>
    <p:extLst>
      <p:ext uri="{BB962C8B-B14F-4D97-AF65-F5344CB8AC3E}">
        <p14:creationId xmlns:p14="http://schemas.microsoft.com/office/powerpoint/2010/main" val="422902562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99952-9068-437C-9803-231AEFF93E9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FAF7ECC-0EE6-4926-AB2C-4E66D230CF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A88E8092-93A3-4FA5-B03B-F1760EDA45F1}"/>
              </a:ext>
            </a:extLst>
          </p:cNvPr>
          <p:cNvSpPr>
            <a:spLocks noGrp="1"/>
          </p:cNvSpPr>
          <p:nvPr>
            <p:ph type="ftr" sz="quarter" idx="10"/>
          </p:nvPr>
        </p:nvSpPr>
        <p:spPr/>
        <p:txBody>
          <a:bodyPr/>
          <a:lstStyle>
            <a:lvl1pPr>
              <a:defRPr/>
            </a:lvl1pPr>
          </a:lstStyle>
          <a:p>
            <a:r>
              <a:rPr lang="en-US" altLang="en-US"/>
              <a:t>CSE 597E       Fall 2001      PennState University</a:t>
            </a:r>
          </a:p>
        </p:txBody>
      </p:sp>
      <p:sp>
        <p:nvSpPr>
          <p:cNvPr id="5" name="Slide Number Placeholder 4">
            <a:extLst>
              <a:ext uri="{FF2B5EF4-FFF2-40B4-BE49-F238E27FC236}">
                <a16:creationId xmlns:a16="http://schemas.microsoft.com/office/drawing/2014/main" id="{065A27AF-2254-4DDC-9AA5-42ABA8862CAB}"/>
              </a:ext>
            </a:extLst>
          </p:cNvPr>
          <p:cNvSpPr>
            <a:spLocks noGrp="1"/>
          </p:cNvSpPr>
          <p:nvPr>
            <p:ph type="sldNum" sz="quarter" idx="11"/>
          </p:nvPr>
        </p:nvSpPr>
        <p:spPr/>
        <p:txBody>
          <a:bodyPr/>
          <a:lstStyle>
            <a:lvl1pPr>
              <a:defRPr/>
            </a:lvl1pPr>
          </a:lstStyle>
          <a:p>
            <a:fld id="{A0EAD252-0D0D-48E4-8F79-63EE82823B60}" type="slidenum">
              <a:rPr lang="en-US" altLang="en-US"/>
              <a:pPr/>
              <a:t>‹#›</a:t>
            </a:fld>
            <a:endParaRPr lang="en-US" altLang="en-US"/>
          </a:p>
        </p:txBody>
      </p:sp>
    </p:spTree>
    <p:extLst>
      <p:ext uri="{BB962C8B-B14F-4D97-AF65-F5344CB8AC3E}">
        <p14:creationId xmlns:p14="http://schemas.microsoft.com/office/powerpoint/2010/main" val="9654225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2315368-30A5-4DE8-9704-54654D64D067}"/>
              </a:ext>
            </a:extLst>
          </p:cNvPr>
          <p:cNvSpPr>
            <a:spLocks noGrp="1"/>
          </p:cNvSpPr>
          <p:nvPr>
            <p:ph type="title" orient="vert"/>
          </p:nvPr>
        </p:nvSpPr>
        <p:spPr>
          <a:xfrm>
            <a:off x="9326034" y="192088"/>
            <a:ext cx="1538883" cy="5903912"/>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9BCDE8F-75C9-4D8B-B767-3034E1E76113}"/>
              </a:ext>
            </a:extLst>
          </p:cNvPr>
          <p:cNvSpPr>
            <a:spLocks noGrp="1"/>
          </p:cNvSpPr>
          <p:nvPr>
            <p:ph type="body" orient="vert" idx="1"/>
          </p:nvPr>
        </p:nvSpPr>
        <p:spPr>
          <a:xfrm>
            <a:off x="1162051" y="192088"/>
            <a:ext cx="7960783" cy="59039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561439E3-CB6A-454C-A122-E8867AD73B18}"/>
              </a:ext>
            </a:extLst>
          </p:cNvPr>
          <p:cNvSpPr>
            <a:spLocks noGrp="1"/>
          </p:cNvSpPr>
          <p:nvPr>
            <p:ph type="ftr" sz="quarter" idx="10"/>
          </p:nvPr>
        </p:nvSpPr>
        <p:spPr/>
        <p:txBody>
          <a:bodyPr/>
          <a:lstStyle>
            <a:lvl1pPr>
              <a:defRPr/>
            </a:lvl1pPr>
          </a:lstStyle>
          <a:p>
            <a:r>
              <a:rPr lang="en-US" altLang="en-US"/>
              <a:t>CSE 597E       Fall 2001      PennState University</a:t>
            </a:r>
          </a:p>
        </p:txBody>
      </p:sp>
      <p:sp>
        <p:nvSpPr>
          <p:cNvPr id="5" name="Slide Number Placeholder 4">
            <a:extLst>
              <a:ext uri="{FF2B5EF4-FFF2-40B4-BE49-F238E27FC236}">
                <a16:creationId xmlns:a16="http://schemas.microsoft.com/office/drawing/2014/main" id="{8896F5D3-2924-4D69-907B-1C8A143D46BC}"/>
              </a:ext>
            </a:extLst>
          </p:cNvPr>
          <p:cNvSpPr>
            <a:spLocks noGrp="1"/>
          </p:cNvSpPr>
          <p:nvPr>
            <p:ph type="sldNum" sz="quarter" idx="11"/>
          </p:nvPr>
        </p:nvSpPr>
        <p:spPr/>
        <p:txBody>
          <a:bodyPr/>
          <a:lstStyle>
            <a:lvl1pPr>
              <a:defRPr/>
            </a:lvl1pPr>
          </a:lstStyle>
          <a:p>
            <a:fld id="{2CA69F22-AAFF-4E5E-BB15-FD9D87B79698}" type="slidenum">
              <a:rPr lang="en-US" altLang="en-US"/>
              <a:pPr/>
              <a:t>‹#›</a:t>
            </a:fld>
            <a:endParaRPr lang="en-US" altLang="en-US"/>
          </a:p>
        </p:txBody>
      </p:sp>
    </p:spTree>
    <p:extLst>
      <p:ext uri="{BB962C8B-B14F-4D97-AF65-F5344CB8AC3E}">
        <p14:creationId xmlns:p14="http://schemas.microsoft.com/office/powerpoint/2010/main" val="295223760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33C59-2ABF-4749-A1EE-B65C06A1D9F9}"/>
              </a:ext>
            </a:extLst>
          </p:cNvPr>
          <p:cNvSpPr>
            <a:spLocks noGrp="1"/>
          </p:cNvSpPr>
          <p:nvPr>
            <p:ph type="title"/>
          </p:nvPr>
        </p:nvSpPr>
        <p:spPr>
          <a:xfrm>
            <a:off x="1162051" y="854573"/>
            <a:ext cx="10883900" cy="769441"/>
          </a:xfrm>
        </p:spPr>
        <p:txBody>
          <a:bodyPr/>
          <a:lstStyle/>
          <a:p>
            <a:r>
              <a:rPr lang="en-US"/>
              <a:t>Click to edit Master title style</a:t>
            </a:r>
          </a:p>
        </p:txBody>
      </p:sp>
      <p:sp>
        <p:nvSpPr>
          <p:cNvPr id="3" name="Table Placeholder 2">
            <a:extLst>
              <a:ext uri="{FF2B5EF4-FFF2-40B4-BE49-F238E27FC236}">
                <a16:creationId xmlns:a16="http://schemas.microsoft.com/office/drawing/2014/main" id="{7C24061C-B039-4737-A55E-2DBC628ACB53}"/>
              </a:ext>
            </a:extLst>
          </p:cNvPr>
          <p:cNvSpPr>
            <a:spLocks noGrp="1"/>
          </p:cNvSpPr>
          <p:nvPr>
            <p:ph type="tbl" idx="1"/>
          </p:nvPr>
        </p:nvSpPr>
        <p:spPr>
          <a:xfrm>
            <a:off x="1217085" y="1905000"/>
            <a:ext cx="10814049" cy="4191000"/>
          </a:xfrm>
        </p:spPr>
        <p:txBody>
          <a:bodyPr/>
          <a:lstStyle/>
          <a:p>
            <a:endParaRPr lang="en-US"/>
          </a:p>
        </p:txBody>
      </p:sp>
      <p:sp>
        <p:nvSpPr>
          <p:cNvPr id="4" name="Footer Placeholder 3">
            <a:extLst>
              <a:ext uri="{FF2B5EF4-FFF2-40B4-BE49-F238E27FC236}">
                <a16:creationId xmlns:a16="http://schemas.microsoft.com/office/drawing/2014/main" id="{BC4CF102-63B8-47BC-B6C5-462F461DB010}"/>
              </a:ext>
            </a:extLst>
          </p:cNvPr>
          <p:cNvSpPr>
            <a:spLocks noGrp="1"/>
          </p:cNvSpPr>
          <p:nvPr>
            <p:ph type="ftr" sz="quarter" idx="10"/>
          </p:nvPr>
        </p:nvSpPr>
        <p:spPr>
          <a:xfrm>
            <a:off x="1219200" y="6286500"/>
            <a:ext cx="8636000" cy="457200"/>
          </a:xfrm>
        </p:spPr>
        <p:txBody>
          <a:bodyPr/>
          <a:lstStyle>
            <a:lvl1pPr>
              <a:defRPr/>
            </a:lvl1pPr>
          </a:lstStyle>
          <a:p>
            <a:r>
              <a:rPr lang="en-US" altLang="en-US"/>
              <a:t>CSE 597E       Fall 2001      PennState University</a:t>
            </a:r>
          </a:p>
        </p:txBody>
      </p:sp>
      <p:sp>
        <p:nvSpPr>
          <p:cNvPr id="5" name="Slide Number Placeholder 4">
            <a:extLst>
              <a:ext uri="{FF2B5EF4-FFF2-40B4-BE49-F238E27FC236}">
                <a16:creationId xmlns:a16="http://schemas.microsoft.com/office/drawing/2014/main" id="{EE758F04-9746-4C74-B301-62B2794DB43C}"/>
              </a:ext>
            </a:extLst>
          </p:cNvPr>
          <p:cNvSpPr>
            <a:spLocks noGrp="1"/>
          </p:cNvSpPr>
          <p:nvPr>
            <p:ph type="sldNum" sz="quarter" idx="11"/>
          </p:nvPr>
        </p:nvSpPr>
        <p:spPr>
          <a:xfrm>
            <a:off x="10058401" y="6286500"/>
            <a:ext cx="1841500" cy="457200"/>
          </a:xfrm>
        </p:spPr>
        <p:txBody>
          <a:bodyPr/>
          <a:lstStyle>
            <a:lvl1pPr>
              <a:defRPr/>
            </a:lvl1pPr>
          </a:lstStyle>
          <a:p>
            <a:fld id="{62059CBC-34BD-455E-8FC0-0DCD6257C461}" type="slidenum">
              <a:rPr lang="en-US" altLang="en-US"/>
              <a:pPr/>
              <a:t>‹#›</a:t>
            </a:fld>
            <a:endParaRPr lang="en-US" altLang="en-US"/>
          </a:p>
        </p:txBody>
      </p:sp>
    </p:spTree>
    <p:extLst>
      <p:ext uri="{BB962C8B-B14F-4D97-AF65-F5344CB8AC3E}">
        <p14:creationId xmlns:p14="http://schemas.microsoft.com/office/powerpoint/2010/main" val="882465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16/09/2023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39376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16/09/2023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98034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16/09/2023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68891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16/09/2023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12304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16/09/2023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46041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7E18DB4A-8810-4A10-AD5C-D5E2C667F5B3}" type="datetime1">
              <a:rPr lang="en-US" smtClean="0"/>
              <a:t>16/09/2023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10895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D291B17-9318-49DB-B28B-6E5994AE9581}" type="datetime1">
              <a:rPr lang="en-US" smtClean="0"/>
              <a:t>16/09/2023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A98EE3D-8CD1-4C3F-BD1C-C98C9596463C}" type="slidenum">
              <a:rPr lang="en-US" smtClean="0"/>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936730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5890" name="Rectangle 2">
            <a:extLst>
              <a:ext uri="{FF2B5EF4-FFF2-40B4-BE49-F238E27FC236}">
                <a16:creationId xmlns:a16="http://schemas.microsoft.com/office/drawing/2014/main" id="{761AE645-8942-4050-BA47-2C313247C333}"/>
              </a:ext>
            </a:extLst>
          </p:cNvPr>
          <p:cNvSpPr>
            <a:spLocks noGrp="1" noChangeArrowheads="1"/>
          </p:cNvSpPr>
          <p:nvPr>
            <p:ph type="title"/>
          </p:nvPr>
        </p:nvSpPr>
        <p:spPr bwMode="auto">
          <a:xfrm>
            <a:off x="609600" y="274638"/>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65891" name="Rectangle 3">
            <a:extLst>
              <a:ext uri="{FF2B5EF4-FFF2-40B4-BE49-F238E27FC236}">
                <a16:creationId xmlns:a16="http://schemas.microsoft.com/office/drawing/2014/main" id="{9D6BA562-08B9-4488-A255-55A322E55E9F}"/>
              </a:ext>
            </a:extLst>
          </p:cNvPr>
          <p:cNvSpPr>
            <a:spLocks noGrp="1" noChangeArrowheads="1"/>
          </p:cNvSpPr>
          <p:nvPr>
            <p:ph type="body" idx="1"/>
          </p:nvPr>
        </p:nvSpPr>
        <p:spPr bwMode="auto">
          <a:xfrm>
            <a:off x="609600" y="1600201"/>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65892" name="Rectangle 4">
            <a:extLst>
              <a:ext uri="{FF2B5EF4-FFF2-40B4-BE49-F238E27FC236}">
                <a16:creationId xmlns:a16="http://schemas.microsoft.com/office/drawing/2014/main" id="{C27D9142-803D-453F-8D26-734574213DFB}"/>
              </a:ext>
            </a:extLst>
          </p:cNvPr>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165893" name="Rectangle 5">
            <a:extLst>
              <a:ext uri="{FF2B5EF4-FFF2-40B4-BE49-F238E27FC236}">
                <a16:creationId xmlns:a16="http://schemas.microsoft.com/office/drawing/2014/main" id="{D6E9976C-BF33-4701-BF85-A6B0AE75DB7F}"/>
              </a:ext>
            </a:extLst>
          </p:cNvPr>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165894" name="Rectangle 6">
            <a:extLst>
              <a:ext uri="{FF2B5EF4-FFF2-40B4-BE49-F238E27FC236}">
                <a16:creationId xmlns:a16="http://schemas.microsoft.com/office/drawing/2014/main" id="{4258F70B-4B30-4882-BB28-A9A5C618B750}"/>
              </a:ext>
            </a:extLst>
          </p:cNvPr>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B7E3454E-0D01-48AD-BC3B-471984875894}" type="slidenum">
              <a:rPr lang="zh-CN" altLang="en-US"/>
              <a:pPr/>
              <a:t>‹#›</a:t>
            </a:fld>
            <a:endParaRPr lang="en-US" altLang="zh-CN"/>
          </a:p>
        </p:txBody>
      </p:sp>
    </p:spTree>
    <p:extLst>
      <p:ext uri="{BB962C8B-B14F-4D97-AF65-F5344CB8AC3E}">
        <p14:creationId xmlns:p14="http://schemas.microsoft.com/office/powerpoint/2010/main" val="42689612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3319" name="Group 71">
            <a:extLst>
              <a:ext uri="{FF2B5EF4-FFF2-40B4-BE49-F238E27FC236}">
                <a16:creationId xmlns:a16="http://schemas.microsoft.com/office/drawing/2014/main" id="{B7FBC1F5-DAD6-4A6C-B588-45AACA783871}"/>
              </a:ext>
            </a:extLst>
          </p:cNvPr>
          <p:cNvGrpSpPr>
            <a:grpSpLocks/>
          </p:cNvGrpSpPr>
          <p:nvPr/>
        </p:nvGrpSpPr>
        <p:grpSpPr bwMode="auto">
          <a:xfrm>
            <a:off x="1" y="1"/>
            <a:ext cx="12196233" cy="6867525"/>
            <a:chOff x="0" y="0"/>
            <a:chExt cx="5762" cy="4326"/>
          </a:xfrm>
        </p:grpSpPr>
        <p:sp>
          <p:nvSpPr>
            <p:cNvPr id="53251" name="Rectangle 3">
              <a:extLst>
                <a:ext uri="{FF2B5EF4-FFF2-40B4-BE49-F238E27FC236}">
                  <a16:creationId xmlns:a16="http://schemas.microsoft.com/office/drawing/2014/main" id="{66987ECB-BFDF-4652-88BD-2AC14947F52E}"/>
                </a:ext>
              </a:extLst>
            </p:cNvPr>
            <p:cNvSpPr>
              <a:spLocks noChangeArrowheads="1"/>
            </p:cNvSpPr>
            <p:nvPr userDrawn="1"/>
          </p:nvSpPr>
          <p:spPr bwMode="hidden">
            <a:xfrm>
              <a:off x="0" y="0"/>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3252" name="Rectangle 4">
              <a:extLst>
                <a:ext uri="{FF2B5EF4-FFF2-40B4-BE49-F238E27FC236}">
                  <a16:creationId xmlns:a16="http://schemas.microsoft.com/office/drawing/2014/main" id="{5440AA5A-5BF4-45BD-B4EF-87018C1B794C}"/>
                </a:ext>
              </a:extLst>
            </p:cNvPr>
            <p:cNvSpPr>
              <a:spLocks noChangeArrowheads="1"/>
            </p:cNvSpPr>
            <p:nvPr userDrawn="1"/>
          </p:nvSpPr>
          <p:spPr bwMode="hidden">
            <a:xfrm>
              <a:off x="9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3253" name="Rectangle 5">
              <a:extLst>
                <a:ext uri="{FF2B5EF4-FFF2-40B4-BE49-F238E27FC236}">
                  <a16:creationId xmlns:a16="http://schemas.microsoft.com/office/drawing/2014/main" id="{7966E6AB-D107-49B5-B63B-9F4F0781914B}"/>
                </a:ext>
              </a:extLst>
            </p:cNvPr>
            <p:cNvSpPr>
              <a:spLocks noChangeArrowheads="1"/>
            </p:cNvSpPr>
            <p:nvPr userDrawn="1"/>
          </p:nvSpPr>
          <p:spPr bwMode="hidden">
            <a:xfrm>
              <a:off x="19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3254" name="Rectangle 6">
              <a:extLst>
                <a:ext uri="{FF2B5EF4-FFF2-40B4-BE49-F238E27FC236}">
                  <a16:creationId xmlns:a16="http://schemas.microsoft.com/office/drawing/2014/main" id="{88D8BE21-1574-4B7A-96C3-F9451DE5F30E}"/>
                </a:ext>
              </a:extLst>
            </p:cNvPr>
            <p:cNvSpPr>
              <a:spLocks noChangeArrowheads="1"/>
            </p:cNvSpPr>
            <p:nvPr userDrawn="1"/>
          </p:nvSpPr>
          <p:spPr bwMode="hidden">
            <a:xfrm>
              <a:off x="28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3255" name="Rectangle 7">
              <a:extLst>
                <a:ext uri="{FF2B5EF4-FFF2-40B4-BE49-F238E27FC236}">
                  <a16:creationId xmlns:a16="http://schemas.microsoft.com/office/drawing/2014/main" id="{C57EDBB6-E1BB-4888-B06E-F98F61C8C62B}"/>
                </a:ext>
              </a:extLst>
            </p:cNvPr>
            <p:cNvSpPr>
              <a:spLocks noChangeArrowheads="1"/>
            </p:cNvSpPr>
            <p:nvPr userDrawn="1"/>
          </p:nvSpPr>
          <p:spPr bwMode="hidden">
            <a:xfrm>
              <a:off x="38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3256" name="Rectangle 8">
              <a:extLst>
                <a:ext uri="{FF2B5EF4-FFF2-40B4-BE49-F238E27FC236}">
                  <a16:creationId xmlns:a16="http://schemas.microsoft.com/office/drawing/2014/main" id="{53C92244-257B-4679-8064-AFE05DF79E93}"/>
                </a:ext>
              </a:extLst>
            </p:cNvPr>
            <p:cNvSpPr>
              <a:spLocks noChangeArrowheads="1"/>
            </p:cNvSpPr>
            <p:nvPr userDrawn="1"/>
          </p:nvSpPr>
          <p:spPr bwMode="hidden">
            <a:xfrm>
              <a:off x="48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3257" name="Rectangle 9">
              <a:extLst>
                <a:ext uri="{FF2B5EF4-FFF2-40B4-BE49-F238E27FC236}">
                  <a16:creationId xmlns:a16="http://schemas.microsoft.com/office/drawing/2014/main" id="{00569F40-3713-4E6E-9132-1DAA5EB912E1}"/>
                </a:ext>
              </a:extLst>
            </p:cNvPr>
            <p:cNvSpPr>
              <a:spLocks noChangeArrowheads="1"/>
            </p:cNvSpPr>
            <p:nvPr userDrawn="1"/>
          </p:nvSpPr>
          <p:spPr bwMode="hidden">
            <a:xfrm>
              <a:off x="57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3258" name="Rectangle 10">
              <a:extLst>
                <a:ext uri="{FF2B5EF4-FFF2-40B4-BE49-F238E27FC236}">
                  <a16:creationId xmlns:a16="http://schemas.microsoft.com/office/drawing/2014/main" id="{44257229-424A-48E6-AFAB-F31FBBB51837}"/>
                </a:ext>
              </a:extLst>
            </p:cNvPr>
            <p:cNvSpPr>
              <a:spLocks noChangeArrowheads="1"/>
            </p:cNvSpPr>
            <p:nvPr userDrawn="1"/>
          </p:nvSpPr>
          <p:spPr bwMode="hidden">
            <a:xfrm>
              <a:off x="67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3259" name="Rectangle 11">
              <a:extLst>
                <a:ext uri="{FF2B5EF4-FFF2-40B4-BE49-F238E27FC236}">
                  <a16:creationId xmlns:a16="http://schemas.microsoft.com/office/drawing/2014/main" id="{F0C44C4A-938B-43A7-BBD3-6942781018F2}"/>
                </a:ext>
              </a:extLst>
            </p:cNvPr>
            <p:cNvSpPr>
              <a:spLocks noChangeArrowheads="1"/>
            </p:cNvSpPr>
            <p:nvPr userDrawn="1"/>
          </p:nvSpPr>
          <p:spPr bwMode="hidden">
            <a:xfrm>
              <a:off x="76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3260" name="Rectangle 12">
              <a:extLst>
                <a:ext uri="{FF2B5EF4-FFF2-40B4-BE49-F238E27FC236}">
                  <a16:creationId xmlns:a16="http://schemas.microsoft.com/office/drawing/2014/main" id="{FD98D8DB-6116-4B6A-9F30-285D3C9C14BC}"/>
                </a:ext>
              </a:extLst>
            </p:cNvPr>
            <p:cNvSpPr>
              <a:spLocks noChangeArrowheads="1"/>
            </p:cNvSpPr>
            <p:nvPr userDrawn="1"/>
          </p:nvSpPr>
          <p:spPr bwMode="hidden">
            <a:xfrm>
              <a:off x="86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3261" name="Rectangle 13">
              <a:extLst>
                <a:ext uri="{FF2B5EF4-FFF2-40B4-BE49-F238E27FC236}">
                  <a16:creationId xmlns:a16="http://schemas.microsoft.com/office/drawing/2014/main" id="{315C0622-73C2-43CA-9388-95AF55C2AD27}"/>
                </a:ext>
              </a:extLst>
            </p:cNvPr>
            <p:cNvSpPr>
              <a:spLocks noChangeArrowheads="1"/>
            </p:cNvSpPr>
            <p:nvPr userDrawn="1"/>
          </p:nvSpPr>
          <p:spPr bwMode="hidden">
            <a:xfrm>
              <a:off x="96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3262" name="Rectangle 14">
              <a:extLst>
                <a:ext uri="{FF2B5EF4-FFF2-40B4-BE49-F238E27FC236}">
                  <a16:creationId xmlns:a16="http://schemas.microsoft.com/office/drawing/2014/main" id="{4DB9263B-E2D0-46C6-A444-298C033CC8C3}"/>
                </a:ext>
              </a:extLst>
            </p:cNvPr>
            <p:cNvSpPr>
              <a:spLocks noChangeArrowheads="1"/>
            </p:cNvSpPr>
            <p:nvPr userDrawn="1"/>
          </p:nvSpPr>
          <p:spPr bwMode="hidden">
            <a:xfrm>
              <a:off x="105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3263" name="Rectangle 15">
              <a:extLst>
                <a:ext uri="{FF2B5EF4-FFF2-40B4-BE49-F238E27FC236}">
                  <a16:creationId xmlns:a16="http://schemas.microsoft.com/office/drawing/2014/main" id="{0393EE7C-9CB2-4C6A-B9B8-30A7E52552B1}"/>
                </a:ext>
              </a:extLst>
            </p:cNvPr>
            <p:cNvSpPr>
              <a:spLocks noChangeArrowheads="1"/>
            </p:cNvSpPr>
            <p:nvPr userDrawn="1"/>
          </p:nvSpPr>
          <p:spPr bwMode="hidden">
            <a:xfrm>
              <a:off x="115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3264" name="Rectangle 16">
              <a:extLst>
                <a:ext uri="{FF2B5EF4-FFF2-40B4-BE49-F238E27FC236}">
                  <a16:creationId xmlns:a16="http://schemas.microsoft.com/office/drawing/2014/main" id="{AD3AE59F-A7D7-47B1-9D5B-C1AE4FE428F6}"/>
                </a:ext>
              </a:extLst>
            </p:cNvPr>
            <p:cNvSpPr>
              <a:spLocks noChangeArrowheads="1"/>
            </p:cNvSpPr>
            <p:nvPr userDrawn="1"/>
          </p:nvSpPr>
          <p:spPr bwMode="hidden">
            <a:xfrm>
              <a:off x="124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3265" name="Rectangle 17">
              <a:extLst>
                <a:ext uri="{FF2B5EF4-FFF2-40B4-BE49-F238E27FC236}">
                  <a16:creationId xmlns:a16="http://schemas.microsoft.com/office/drawing/2014/main" id="{85DCD49E-367E-4ED2-A4A0-E69442E57263}"/>
                </a:ext>
              </a:extLst>
            </p:cNvPr>
            <p:cNvSpPr>
              <a:spLocks noChangeArrowheads="1"/>
            </p:cNvSpPr>
            <p:nvPr userDrawn="1"/>
          </p:nvSpPr>
          <p:spPr bwMode="hidden">
            <a:xfrm>
              <a:off x="134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3266" name="Rectangle 18">
              <a:extLst>
                <a:ext uri="{FF2B5EF4-FFF2-40B4-BE49-F238E27FC236}">
                  <a16:creationId xmlns:a16="http://schemas.microsoft.com/office/drawing/2014/main" id="{B1D87A3E-B8E5-4AA5-A2B5-0D47971794FB}"/>
                </a:ext>
              </a:extLst>
            </p:cNvPr>
            <p:cNvSpPr>
              <a:spLocks noChangeArrowheads="1"/>
            </p:cNvSpPr>
            <p:nvPr userDrawn="1"/>
          </p:nvSpPr>
          <p:spPr bwMode="hidden">
            <a:xfrm>
              <a:off x="144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3267" name="Rectangle 19">
              <a:extLst>
                <a:ext uri="{FF2B5EF4-FFF2-40B4-BE49-F238E27FC236}">
                  <a16:creationId xmlns:a16="http://schemas.microsoft.com/office/drawing/2014/main" id="{92B2524C-D36F-4D92-A7EE-02967E43A172}"/>
                </a:ext>
              </a:extLst>
            </p:cNvPr>
            <p:cNvSpPr>
              <a:spLocks noChangeArrowheads="1"/>
            </p:cNvSpPr>
            <p:nvPr userDrawn="1"/>
          </p:nvSpPr>
          <p:spPr bwMode="hidden">
            <a:xfrm>
              <a:off x="153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3268" name="Rectangle 20">
              <a:extLst>
                <a:ext uri="{FF2B5EF4-FFF2-40B4-BE49-F238E27FC236}">
                  <a16:creationId xmlns:a16="http://schemas.microsoft.com/office/drawing/2014/main" id="{CEC077B0-E2EA-480F-8D87-5D42189652D6}"/>
                </a:ext>
              </a:extLst>
            </p:cNvPr>
            <p:cNvSpPr>
              <a:spLocks noChangeArrowheads="1"/>
            </p:cNvSpPr>
            <p:nvPr userDrawn="1"/>
          </p:nvSpPr>
          <p:spPr bwMode="hidden">
            <a:xfrm>
              <a:off x="163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3269" name="Rectangle 21">
              <a:extLst>
                <a:ext uri="{FF2B5EF4-FFF2-40B4-BE49-F238E27FC236}">
                  <a16:creationId xmlns:a16="http://schemas.microsoft.com/office/drawing/2014/main" id="{8C7882D8-9DE3-4CE4-91DB-281FF66EC3EB}"/>
                </a:ext>
              </a:extLst>
            </p:cNvPr>
            <p:cNvSpPr>
              <a:spLocks noChangeArrowheads="1"/>
            </p:cNvSpPr>
            <p:nvPr userDrawn="1"/>
          </p:nvSpPr>
          <p:spPr bwMode="hidden">
            <a:xfrm>
              <a:off x="172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3270" name="Rectangle 22">
              <a:extLst>
                <a:ext uri="{FF2B5EF4-FFF2-40B4-BE49-F238E27FC236}">
                  <a16:creationId xmlns:a16="http://schemas.microsoft.com/office/drawing/2014/main" id="{4E26F7EF-B92E-48A3-AB18-E1968F146323}"/>
                </a:ext>
              </a:extLst>
            </p:cNvPr>
            <p:cNvSpPr>
              <a:spLocks noChangeArrowheads="1"/>
            </p:cNvSpPr>
            <p:nvPr userDrawn="1"/>
          </p:nvSpPr>
          <p:spPr bwMode="hidden">
            <a:xfrm>
              <a:off x="182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3271" name="Rectangle 23">
              <a:extLst>
                <a:ext uri="{FF2B5EF4-FFF2-40B4-BE49-F238E27FC236}">
                  <a16:creationId xmlns:a16="http://schemas.microsoft.com/office/drawing/2014/main" id="{604F49B0-75B9-4A57-96C4-10A54C463DEF}"/>
                </a:ext>
              </a:extLst>
            </p:cNvPr>
            <p:cNvSpPr>
              <a:spLocks noChangeArrowheads="1"/>
            </p:cNvSpPr>
            <p:nvPr userDrawn="1"/>
          </p:nvSpPr>
          <p:spPr bwMode="hidden">
            <a:xfrm>
              <a:off x="192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3272" name="Rectangle 24">
              <a:extLst>
                <a:ext uri="{FF2B5EF4-FFF2-40B4-BE49-F238E27FC236}">
                  <a16:creationId xmlns:a16="http://schemas.microsoft.com/office/drawing/2014/main" id="{2000F58D-D819-428E-8F16-75B347FA960C}"/>
                </a:ext>
              </a:extLst>
            </p:cNvPr>
            <p:cNvSpPr>
              <a:spLocks noChangeArrowheads="1"/>
            </p:cNvSpPr>
            <p:nvPr userDrawn="1"/>
          </p:nvSpPr>
          <p:spPr bwMode="hidden">
            <a:xfrm>
              <a:off x="201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3273" name="Rectangle 25">
              <a:extLst>
                <a:ext uri="{FF2B5EF4-FFF2-40B4-BE49-F238E27FC236}">
                  <a16:creationId xmlns:a16="http://schemas.microsoft.com/office/drawing/2014/main" id="{0E8F522C-585F-4696-89A6-DDA0B6DB2A2E}"/>
                </a:ext>
              </a:extLst>
            </p:cNvPr>
            <p:cNvSpPr>
              <a:spLocks noChangeArrowheads="1"/>
            </p:cNvSpPr>
            <p:nvPr userDrawn="1"/>
          </p:nvSpPr>
          <p:spPr bwMode="hidden">
            <a:xfrm>
              <a:off x="211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3274" name="Rectangle 26">
              <a:extLst>
                <a:ext uri="{FF2B5EF4-FFF2-40B4-BE49-F238E27FC236}">
                  <a16:creationId xmlns:a16="http://schemas.microsoft.com/office/drawing/2014/main" id="{A202EE8F-6BCD-4D3C-93F1-1A96E3C5293A}"/>
                </a:ext>
              </a:extLst>
            </p:cNvPr>
            <p:cNvSpPr>
              <a:spLocks noChangeArrowheads="1"/>
            </p:cNvSpPr>
            <p:nvPr userDrawn="1"/>
          </p:nvSpPr>
          <p:spPr bwMode="hidden">
            <a:xfrm>
              <a:off x="220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3275" name="Rectangle 27">
              <a:extLst>
                <a:ext uri="{FF2B5EF4-FFF2-40B4-BE49-F238E27FC236}">
                  <a16:creationId xmlns:a16="http://schemas.microsoft.com/office/drawing/2014/main" id="{23818119-EB5F-44B2-B1E3-9CCE4F895EB5}"/>
                </a:ext>
              </a:extLst>
            </p:cNvPr>
            <p:cNvSpPr>
              <a:spLocks noChangeArrowheads="1"/>
            </p:cNvSpPr>
            <p:nvPr userDrawn="1"/>
          </p:nvSpPr>
          <p:spPr bwMode="hidden">
            <a:xfrm>
              <a:off x="230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3276" name="Rectangle 28">
              <a:extLst>
                <a:ext uri="{FF2B5EF4-FFF2-40B4-BE49-F238E27FC236}">
                  <a16:creationId xmlns:a16="http://schemas.microsoft.com/office/drawing/2014/main" id="{D37F92F0-1184-48E5-86BB-CAD9BD8C53A3}"/>
                </a:ext>
              </a:extLst>
            </p:cNvPr>
            <p:cNvSpPr>
              <a:spLocks noChangeArrowheads="1"/>
            </p:cNvSpPr>
            <p:nvPr userDrawn="1"/>
          </p:nvSpPr>
          <p:spPr bwMode="hidden">
            <a:xfrm>
              <a:off x="240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3277" name="Rectangle 29">
              <a:extLst>
                <a:ext uri="{FF2B5EF4-FFF2-40B4-BE49-F238E27FC236}">
                  <a16:creationId xmlns:a16="http://schemas.microsoft.com/office/drawing/2014/main" id="{72E44181-016F-4682-ADCD-DCB65D17D1B0}"/>
                </a:ext>
              </a:extLst>
            </p:cNvPr>
            <p:cNvSpPr>
              <a:spLocks noChangeArrowheads="1"/>
            </p:cNvSpPr>
            <p:nvPr userDrawn="1"/>
          </p:nvSpPr>
          <p:spPr bwMode="hidden">
            <a:xfrm>
              <a:off x="249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3278" name="Rectangle 30">
              <a:extLst>
                <a:ext uri="{FF2B5EF4-FFF2-40B4-BE49-F238E27FC236}">
                  <a16:creationId xmlns:a16="http://schemas.microsoft.com/office/drawing/2014/main" id="{C2AEBD1D-1BA0-47E5-AFAB-FE017DC6CC78}"/>
                </a:ext>
              </a:extLst>
            </p:cNvPr>
            <p:cNvSpPr>
              <a:spLocks noChangeArrowheads="1"/>
            </p:cNvSpPr>
            <p:nvPr userDrawn="1"/>
          </p:nvSpPr>
          <p:spPr bwMode="hidden">
            <a:xfrm>
              <a:off x="259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3279" name="Rectangle 31">
              <a:extLst>
                <a:ext uri="{FF2B5EF4-FFF2-40B4-BE49-F238E27FC236}">
                  <a16:creationId xmlns:a16="http://schemas.microsoft.com/office/drawing/2014/main" id="{A4786C8B-6859-42BB-93B1-1FF6935AD4CE}"/>
                </a:ext>
              </a:extLst>
            </p:cNvPr>
            <p:cNvSpPr>
              <a:spLocks noChangeArrowheads="1"/>
            </p:cNvSpPr>
            <p:nvPr userDrawn="1"/>
          </p:nvSpPr>
          <p:spPr bwMode="hidden">
            <a:xfrm>
              <a:off x="268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3280" name="Rectangle 32">
              <a:extLst>
                <a:ext uri="{FF2B5EF4-FFF2-40B4-BE49-F238E27FC236}">
                  <a16:creationId xmlns:a16="http://schemas.microsoft.com/office/drawing/2014/main" id="{092155F4-A0CA-48CB-9B63-46867EAFB87A}"/>
                </a:ext>
              </a:extLst>
            </p:cNvPr>
            <p:cNvSpPr>
              <a:spLocks noChangeArrowheads="1"/>
            </p:cNvSpPr>
            <p:nvPr userDrawn="1"/>
          </p:nvSpPr>
          <p:spPr bwMode="hidden">
            <a:xfrm>
              <a:off x="278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3281" name="Rectangle 33">
              <a:extLst>
                <a:ext uri="{FF2B5EF4-FFF2-40B4-BE49-F238E27FC236}">
                  <a16:creationId xmlns:a16="http://schemas.microsoft.com/office/drawing/2014/main" id="{778AA6EB-970C-4771-8A88-E7847F127C2C}"/>
                </a:ext>
              </a:extLst>
            </p:cNvPr>
            <p:cNvSpPr>
              <a:spLocks noChangeArrowheads="1"/>
            </p:cNvSpPr>
            <p:nvPr userDrawn="1"/>
          </p:nvSpPr>
          <p:spPr bwMode="hidden">
            <a:xfrm>
              <a:off x="288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3282" name="Rectangle 34">
              <a:extLst>
                <a:ext uri="{FF2B5EF4-FFF2-40B4-BE49-F238E27FC236}">
                  <a16:creationId xmlns:a16="http://schemas.microsoft.com/office/drawing/2014/main" id="{2A1540C5-F36B-4149-A0BA-1E0AB01A0FB3}"/>
                </a:ext>
              </a:extLst>
            </p:cNvPr>
            <p:cNvSpPr>
              <a:spLocks noChangeArrowheads="1"/>
            </p:cNvSpPr>
            <p:nvPr userDrawn="1"/>
          </p:nvSpPr>
          <p:spPr bwMode="hidden">
            <a:xfrm>
              <a:off x="297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3283" name="Rectangle 35">
              <a:extLst>
                <a:ext uri="{FF2B5EF4-FFF2-40B4-BE49-F238E27FC236}">
                  <a16:creationId xmlns:a16="http://schemas.microsoft.com/office/drawing/2014/main" id="{0B764F0A-10A3-464C-A5F6-F4614213F3B7}"/>
                </a:ext>
              </a:extLst>
            </p:cNvPr>
            <p:cNvSpPr>
              <a:spLocks noChangeArrowheads="1"/>
            </p:cNvSpPr>
            <p:nvPr userDrawn="1"/>
          </p:nvSpPr>
          <p:spPr bwMode="hidden">
            <a:xfrm>
              <a:off x="307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3284" name="Rectangle 36">
              <a:extLst>
                <a:ext uri="{FF2B5EF4-FFF2-40B4-BE49-F238E27FC236}">
                  <a16:creationId xmlns:a16="http://schemas.microsoft.com/office/drawing/2014/main" id="{BA5A7539-3FEA-4F60-BB22-53B18F5EDD90}"/>
                </a:ext>
              </a:extLst>
            </p:cNvPr>
            <p:cNvSpPr>
              <a:spLocks noChangeArrowheads="1"/>
            </p:cNvSpPr>
            <p:nvPr userDrawn="1"/>
          </p:nvSpPr>
          <p:spPr bwMode="hidden">
            <a:xfrm>
              <a:off x="316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3285" name="Rectangle 37">
              <a:extLst>
                <a:ext uri="{FF2B5EF4-FFF2-40B4-BE49-F238E27FC236}">
                  <a16:creationId xmlns:a16="http://schemas.microsoft.com/office/drawing/2014/main" id="{F41177B5-86B4-44A4-83AD-376C948BBF55}"/>
                </a:ext>
              </a:extLst>
            </p:cNvPr>
            <p:cNvSpPr>
              <a:spLocks noChangeArrowheads="1"/>
            </p:cNvSpPr>
            <p:nvPr userDrawn="1"/>
          </p:nvSpPr>
          <p:spPr bwMode="hidden">
            <a:xfrm>
              <a:off x="326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3286" name="Rectangle 38">
              <a:extLst>
                <a:ext uri="{FF2B5EF4-FFF2-40B4-BE49-F238E27FC236}">
                  <a16:creationId xmlns:a16="http://schemas.microsoft.com/office/drawing/2014/main" id="{EA4E7566-4E51-4F7F-9148-81F1FCEBDCB1}"/>
                </a:ext>
              </a:extLst>
            </p:cNvPr>
            <p:cNvSpPr>
              <a:spLocks noChangeArrowheads="1"/>
            </p:cNvSpPr>
            <p:nvPr userDrawn="1"/>
          </p:nvSpPr>
          <p:spPr bwMode="hidden">
            <a:xfrm>
              <a:off x="336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3287" name="Rectangle 39">
              <a:extLst>
                <a:ext uri="{FF2B5EF4-FFF2-40B4-BE49-F238E27FC236}">
                  <a16:creationId xmlns:a16="http://schemas.microsoft.com/office/drawing/2014/main" id="{B9E509B7-D98A-4ECC-8F95-BCEDCFE18494}"/>
                </a:ext>
              </a:extLst>
            </p:cNvPr>
            <p:cNvSpPr>
              <a:spLocks noChangeArrowheads="1"/>
            </p:cNvSpPr>
            <p:nvPr userDrawn="1"/>
          </p:nvSpPr>
          <p:spPr bwMode="hidden">
            <a:xfrm>
              <a:off x="345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3288" name="Rectangle 40">
              <a:extLst>
                <a:ext uri="{FF2B5EF4-FFF2-40B4-BE49-F238E27FC236}">
                  <a16:creationId xmlns:a16="http://schemas.microsoft.com/office/drawing/2014/main" id="{4BAFA2D8-3E9C-42A8-9EC4-10CCDBA466AA}"/>
                </a:ext>
              </a:extLst>
            </p:cNvPr>
            <p:cNvSpPr>
              <a:spLocks noChangeArrowheads="1"/>
            </p:cNvSpPr>
            <p:nvPr userDrawn="1"/>
          </p:nvSpPr>
          <p:spPr bwMode="hidden">
            <a:xfrm>
              <a:off x="355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3289" name="Rectangle 41">
              <a:extLst>
                <a:ext uri="{FF2B5EF4-FFF2-40B4-BE49-F238E27FC236}">
                  <a16:creationId xmlns:a16="http://schemas.microsoft.com/office/drawing/2014/main" id="{E07BEC85-3B23-441C-9A31-B6D0A1161D70}"/>
                </a:ext>
              </a:extLst>
            </p:cNvPr>
            <p:cNvSpPr>
              <a:spLocks noChangeArrowheads="1"/>
            </p:cNvSpPr>
            <p:nvPr userDrawn="1"/>
          </p:nvSpPr>
          <p:spPr bwMode="hidden">
            <a:xfrm>
              <a:off x="364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3290" name="Rectangle 42">
              <a:extLst>
                <a:ext uri="{FF2B5EF4-FFF2-40B4-BE49-F238E27FC236}">
                  <a16:creationId xmlns:a16="http://schemas.microsoft.com/office/drawing/2014/main" id="{C2463C6F-7F3B-4173-9BD8-6E217B1E298D}"/>
                </a:ext>
              </a:extLst>
            </p:cNvPr>
            <p:cNvSpPr>
              <a:spLocks noChangeArrowheads="1"/>
            </p:cNvSpPr>
            <p:nvPr userDrawn="1"/>
          </p:nvSpPr>
          <p:spPr bwMode="hidden">
            <a:xfrm>
              <a:off x="374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3291" name="Rectangle 43">
              <a:extLst>
                <a:ext uri="{FF2B5EF4-FFF2-40B4-BE49-F238E27FC236}">
                  <a16:creationId xmlns:a16="http://schemas.microsoft.com/office/drawing/2014/main" id="{8DC1F17D-8368-465D-ABCD-D226FE6D5F11}"/>
                </a:ext>
              </a:extLst>
            </p:cNvPr>
            <p:cNvSpPr>
              <a:spLocks noChangeArrowheads="1"/>
            </p:cNvSpPr>
            <p:nvPr userDrawn="1"/>
          </p:nvSpPr>
          <p:spPr bwMode="hidden">
            <a:xfrm>
              <a:off x="384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3292" name="Rectangle 44">
              <a:extLst>
                <a:ext uri="{FF2B5EF4-FFF2-40B4-BE49-F238E27FC236}">
                  <a16:creationId xmlns:a16="http://schemas.microsoft.com/office/drawing/2014/main" id="{D6377A78-C20F-4DBB-9F10-9EA085AF8E09}"/>
                </a:ext>
              </a:extLst>
            </p:cNvPr>
            <p:cNvSpPr>
              <a:spLocks noChangeArrowheads="1"/>
            </p:cNvSpPr>
            <p:nvPr userDrawn="1"/>
          </p:nvSpPr>
          <p:spPr bwMode="hidden">
            <a:xfrm>
              <a:off x="393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3293" name="Rectangle 45">
              <a:extLst>
                <a:ext uri="{FF2B5EF4-FFF2-40B4-BE49-F238E27FC236}">
                  <a16:creationId xmlns:a16="http://schemas.microsoft.com/office/drawing/2014/main" id="{C58A20C1-865F-4279-A841-9E6DF63F2CB2}"/>
                </a:ext>
              </a:extLst>
            </p:cNvPr>
            <p:cNvSpPr>
              <a:spLocks noChangeArrowheads="1"/>
            </p:cNvSpPr>
            <p:nvPr userDrawn="1"/>
          </p:nvSpPr>
          <p:spPr bwMode="hidden">
            <a:xfrm>
              <a:off x="403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3294" name="Rectangle 46">
              <a:extLst>
                <a:ext uri="{FF2B5EF4-FFF2-40B4-BE49-F238E27FC236}">
                  <a16:creationId xmlns:a16="http://schemas.microsoft.com/office/drawing/2014/main" id="{E69EF036-3F72-415F-9710-8E82AE599F98}"/>
                </a:ext>
              </a:extLst>
            </p:cNvPr>
            <p:cNvSpPr>
              <a:spLocks noChangeArrowheads="1"/>
            </p:cNvSpPr>
            <p:nvPr userDrawn="1"/>
          </p:nvSpPr>
          <p:spPr bwMode="hidden">
            <a:xfrm>
              <a:off x="412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3295" name="Rectangle 47">
              <a:extLst>
                <a:ext uri="{FF2B5EF4-FFF2-40B4-BE49-F238E27FC236}">
                  <a16:creationId xmlns:a16="http://schemas.microsoft.com/office/drawing/2014/main" id="{DC334DEB-7F1B-4EC9-87FF-68163BD6A7EC}"/>
                </a:ext>
              </a:extLst>
            </p:cNvPr>
            <p:cNvSpPr>
              <a:spLocks noChangeArrowheads="1"/>
            </p:cNvSpPr>
            <p:nvPr userDrawn="1"/>
          </p:nvSpPr>
          <p:spPr bwMode="hidden">
            <a:xfrm>
              <a:off x="422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3296" name="Rectangle 48">
              <a:extLst>
                <a:ext uri="{FF2B5EF4-FFF2-40B4-BE49-F238E27FC236}">
                  <a16:creationId xmlns:a16="http://schemas.microsoft.com/office/drawing/2014/main" id="{8911BE35-7B3E-4DCE-8D73-35361231907C}"/>
                </a:ext>
              </a:extLst>
            </p:cNvPr>
            <p:cNvSpPr>
              <a:spLocks noChangeArrowheads="1"/>
            </p:cNvSpPr>
            <p:nvPr userDrawn="1"/>
          </p:nvSpPr>
          <p:spPr bwMode="hidden">
            <a:xfrm>
              <a:off x="432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3297" name="Rectangle 49">
              <a:extLst>
                <a:ext uri="{FF2B5EF4-FFF2-40B4-BE49-F238E27FC236}">
                  <a16:creationId xmlns:a16="http://schemas.microsoft.com/office/drawing/2014/main" id="{7806C996-5D45-4B11-8A6A-E58FFA859B4F}"/>
                </a:ext>
              </a:extLst>
            </p:cNvPr>
            <p:cNvSpPr>
              <a:spLocks noChangeArrowheads="1"/>
            </p:cNvSpPr>
            <p:nvPr userDrawn="1"/>
          </p:nvSpPr>
          <p:spPr bwMode="hidden">
            <a:xfrm>
              <a:off x="441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3298" name="Rectangle 50">
              <a:extLst>
                <a:ext uri="{FF2B5EF4-FFF2-40B4-BE49-F238E27FC236}">
                  <a16:creationId xmlns:a16="http://schemas.microsoft.com/office/drawing/2014/main" id="{C87D8733-2874-4E3C-8CB4-3412EEC4EA7D}"/>
                </a:ext>
              </a:extLst>
            </p:cNvPr>
            <p:cNvSpPr>
              <a:spLocks noChangeArrowheads="1"/>
            </p:cNvSpPr>
            <p:nvPr userDrawn="1"/>
          </p:nvSpPr>
          <p:spPr bwMode="hidden">
            <a:xfrm>
              <a:off x="451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3299" name="Rectangle 51">
              <a:extLst>
                <a:ext uri="{FF2B5EF4-FFF2-40B4-BE49-F238E27FC236}">
                  <a16:creationId xmlns:a16="http://schemas.microsoft.com/office/drawing/2014/main" id="{B08E2F8E-1369-42E4-8518-84AA54171749}"/>
                </a:ext>
              </a:extLst>
            </p:cNvPr>
            <p:cNvSpPr>
              <a:spLocks noChangeArrowheads="1"/>
            </p:cNvSpPr>
            <p:nvPr userDrawn="1"/>
          </p:nvSpPr>
          <p:spPr bwMode="hidden">
            <a:xfrm>
              <a:off x="460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3300" name="Rectangle 52">
              <a:extLst>
                <a:ext uri="{FF2B5EF4-FFF2-40B4-BE49-F238E27FC236}">
                  <a16:creationId xmlns:a16="http://schemas.microsoft.com/office/drawing/2014/main" id="{09699423-129F-4CDD-8ECE-21E423C2D67F}"/>
                </a:ext>
              </a:extLst>
            </p:cNvPr>
            <p:cNvSpPr>
              <a:spLocks noChangeArrowheads="1"/>
            </p:cNvSpPr>
            <p:nvPr userDrawn="1"/>
          </p:nvSpPr>
          <p:spPr bwMode="hidden">
            <a:xfrm>
              <a:off x="470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3301" name="Rectangle 53">
              <a:extLst>
                <a:ext uri="{FF2B5EF4-FFF2-40B4-BE49-F238E27FC236}">
                  <a16:creationId xmlns:a16="http://schemas.microsoft.com/office/drawing/2014/main" id="{35159584-039B-46C7-AEE5-C1446533BA09}"/>
                </a:ext>
              </a:extLst>
            </p:cNvPr>
            <p:cNvSpPr>
              <a:spLocks noChangeArrowheads="1"/>
            </p:cNvSpPr>
            <p:nvPr userDrawn="1"/>
          </p:nvSpPr>
          <p:spPr bwMode="hidden">
            <a:xfrm>
              <a:off x="480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3302" name="Rectangle 54">
              <a:extLst>
                <a:ext uri="{FF2B5EF4-FFF2-40B4-BE49-F238E27FC236}">
                  <a16:creationId xmlns:a16="http://schemas.microsoft.com/office/drawing/2014/main" id="{8D958C51-897B-444A-8FD9-90BF8DE77F46}"/>
                </a:ext>
              </a:extLst>
            </p:cNvPr>
            <p:cNvSpPr>
              <a:spLocks noChangeArrowheads="1"/>
            </p:cNvSpPr>
            <p:nvPr userDrawn="1"/>
          </p:nvSpPr>
          <p:spPr bwMode="hidden">
            <a:xfrm>
              <a:off x="489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3303" name="Rectangle 55">
              <a:extLst>
                <a:ext uri="{FF2B5EF4-FFF2-40B4-BE49-F238E27FC236}">
                  <a16:creationId xmlns:a16="http://schemas.microsoft.com/office/drawing/2014/main" id="{C6E4AF5B-570B-4EE1-A1FD-8E29C9861A36}"/>
                </a:ext>
              </a:extLst>
            </p:cNvPr>
            <p:cNvSpPr>
              <a:spLocks noChangeArrowheads="1"/>
            </p:cNvSpPr>
            <p:nvPr userDrawn="1"/>
          </p:nvSpPr>
          <p:spPr bwMode="hidden">
            <a:xfrm>
              <a:off x="499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3304" name="Rectangle 56">
              <a:extLst>
                <a:ext uri="{FF2B5EF4-FFF2-40B4-BE49-F238E27FC236}">
                  <a16:creationId xmlns:a16="http://schemas.microsoft.com/office/drawing/2014/main" id="{B539F41E-F0B8-40A8-B235-47171C0BA02E}"/>
                </a:ext>
              </a:extLst>
            </p:cNvPr>
            <p:cNvSpPr>
              <a:spLocks noChangeArrowheads="1"/>
            </p:cNvSpPr>
            <p:nvPr userDrawn="1"/>
          </p:nvSpPr>
          <p:spPr bwMode="hidden">
            <a:xfrm>
              <a:off x="508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3305" name="Rectangle 57">
              <a:extLst>
                <a:ext uri="{FF2B5EF4-FFF2-40B4-BE49-F238E27FC236}">
                  <a16:creationId xmlns:a16="http://schemas.microsoft.com/office/drawing/2014/main" id="{42DCE74A-4D23-4833-A9BF-BF61F6C94D29}"/>
                </a:ext>
              </a:extLst>
            </p:cNvPr>
            <p:cNvSpPr>
              <a:spLocks noChangeArrowheads="1"/>
            </p:cNvSpPr>
            <p:nvPr userDrawn="1"/>
          </p:nvSpPr>
          <p:spPr bwMode="hidden">
            <a:xfrm>
              <a:off x="518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3306" name="Rectangle 58">
              <a:extLst>
                <a:ext uri="{FF2B5EF4-FFF2-40B4-BE49-F238E27FC236}">
                  <a16:creationId xmlns:a16="http://schemas.microsoft.com/office/drawing/2014/main" id="{C8A6E149-EE0E-491A-A584-D090AF3C757D}"/>
                </a:ext>
              </a:extLst>
            </p:cNvPr>
            <p:cNvSpPr>
              <a:spLocks noChangeArrowheads="1"/>
            </p:cNvSpPr>
            <p:nvPr userDrawn="1"/>
          </p:nvSpPr>
          <p:spPr bwMode="hidden">
            <a:xfrm>
              <a:off x="528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3307" name="Rectangle 59">
              <a:extLst>
                <a:ext uri="{FF2B5EF4-FFF2-40B4-BE49-F238E27FC236}">
                  <a16:creationId xmlns:a16="http://schemas.microsoft.com/office/drawing/2014/main" id="{6FD0892B-E3B0-4CAF-89F8-B470FD1928F3}"/>
                </a:ext>
              </a:extLst>
            </p:cNvPr>
            <p:cNvSpPr>
              <a:spLocks noChangeArrowheads="1"/>
            </p:cNvSpPr>
            <p:nvPr userDrawn="1"/>
          </p:nvSpPr>
          <p:spPr bwMode="hidden">
            <a:xfrm>
              <a:off x="537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3308" name="Rectangle 60">
              <a:extLst>
                <a:ext uri="{FF2B5EF4-FFF2-40B4-BE49-F238E27FC236}">
                  <a16:creationId xmlns:a16="http://schemas.microsoft.com/office/drawing/2014/main" id="{CAB2D1CB-B6C8-4766-BC0D-3E6BA7A76DCB}"/>
                </a:ext>
              </a:extLst>
            </p:cNvPr>
            <p:cNvSpPr>
              <a:spLocks noChangeArrowheads="1"/>
            </p:cNvSpPr>
            <p:nvPr userDrawn="1"/>
          </p:nvSpPr>
          <p:spPr bwMode="hidden">
            <a:xfrm>
              <a:off x="547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3309" name="Rectangle 61">
              <a:extLst>
                <a:ext uri="{FF2B5EF4-FFF2-40B4-BE49-F238E27FC236}">
                  <a16:creationId xmlns:a16="http://schemas.microsoft.com/office/drawing/2014/main" id="{BB8E44F2-4FD8-4113-B76A-FBBCCFD3E69B}"/>
                </a:ext>
              </a:extLst>
            </p:cNvPr>
            <p:cNvSpPr>
              <a:spLocks noChangeArrowheads="1"/>
            </p:cNvSpPr>
            <p:nvPr userDrawn="1"/>
          </p:nvSpPr>
          <p:spPr bwMode="hidden">
            <a:xfrm>
              <a:off x="556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3310" name="Rectangle 62">
              <a:extLst>
                <a:ext uri="{FF2B5EF4-FFF2-40B4-BE49-F238E27FC236}">
                  <a16:creationId xmlns:a16="http://schemas.microsoft.com/office/drawing/2014/main" id="{83F37AE4-E24C-4F3E-8843-C89B80079085}"/>
                </a:ext>
              </a:extLst>
            </p:cNvPr>
            <p:cNvSpPr>
              <a:spLocks noChangeArrowheads="1"/>
            </p:cNvSpPr>
            <p:nvPr userDrawn="1"/>
          </p:nvSpPr>
          <p:spPr bwMode="hidden">
            <a:xfrm>
              <a:off x="566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3311" name="Rectangle 63">
              <a:extLst>
                <a:ext uri="{FF2B5EF4-FFF2-40B4-BE49-F238E27FC236}">
                  <a16:creationId xmlns:a16="http://schemas.microsoft.com/office/drawing/2014/main" id="{CA192BD9-F09B-4DCF-A79B-C53703E0683E}"/>
                </a:ext>
              </a:extLst>
            </p:cNvPr>
            <p:cNvSpPr>
              <a:spLocks noChangeArrowheads="1"/>
            </p:cNvSpPr>
            <p:nvPr userDrawn="1"/>
          </p:nvSpPr>
          <p:spPr bwMode="hidden">
            <a:xfrm>
              <a:off x="431" y="0"/>
              <a:ext cx="5331" cy="4320"/>
            </a:xfrm>
            <a:prstGeom prst="rect">
              <a:avLst/>
            </a:prstGeom>
            <a:solidFill>
              <a:schemeClr val="accent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3312" name="Rectangle 64">
              <a:extLst>
                <a:ext uri="{FF2B5EF4-FFF2-40B4-BE49-F238E27FC236}">
                  <a16:creationId xmlns:a16="http://schemas.microsoft.com/office/drawing/2014/main" id="{542C66D5-0B75-4ADC-9C00-CD2EF19D5B0D}"/>
                </a:ext>
              </a:extLst>
            </p:cNvPr>
            <p:cNvSpPr>
              <a:spLocks noChangeArrowheads="1"/>
            </p:cNvSpPr>
            <p:nvPr userDrawn="1"/>
          </p:nvSpPr>
          <p:spPr bwMode="blackGray">
            <a:xfrm>
              <a:off x="0" y="1081"/>
              <a:ext cx="4378" cy="47"/>
            </a:xfrm>
            <a:prstGeom prst="rect">
              <a:avLst/>
            </a:prstGeom>
            <a:solidFill>
              <a:schemeClr va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grpSp>
      <p:sp>
        <p:nvSpPr>
          <p:cNvPr id="53313" name="Rectangle 65">
            <a:extLst>
              <a:ext uri="{FF2B5EF4-FFF2-40B4-BE49-F238E27FC236}">
                <a16:creationId xmlns:a16="http://schemas.microsoft.com/office/drawing/2014/main" id="{7F79FC1D-5219-47AE-9CE4-EC4B3D97B8AA}"/>
              </a:ext>
            </a:extLst>
          </p:cNvPr>
          <p:cNvSpPr>
            <a:spLocks noGrp="1" noChangeArrowheads="1"/>
          </p:cNvSpPr>
          <p:nvPr>
            <p:ph type="title"/>
          </p:nvPr>
        </p:nvSpPr>
        <p:spPr bwMode="auto">
          <a:xfrm>
            <a:off x="1162051" y="854573"/>
            <a:ext cx="108839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spAutoFit/>
          </a:bodyPr>
          <a:lstStyle/>
          <a:p>
            <a:pPr lvl="0"/>
            <a:r>
              <a:rPr lang="en-US" altLang="en-US"/>
              <a:t>Click to edit Master title style</a:t>
            </a:r>
          </a:p>
        </p:txBody>
      </p:sp>
      <p:sp>
        <p:nvSpPr>
          <p:cNvPr id="53314" name="Rectangle 66">
            <a:extLst>
              <a:ext uri="{FF2B5EF4-FFF2-40B4-BE49-F238E27FC236}">
                <a16:creationId xmlns:a16="http://schemas.microsoft.com/office/drawing/2014/main" id="{49817056-AF1F-45AA-A7AD-EFAADAC26465}"/>
              </a:ext>
            </a:extLst>
          </p:cNvPr>
          <p:cNvSpPr>
            <a:spLocks noGrp="1" noChangeArrowheads="1"/>
          </p:cNvSpPr>
          <p:nvPr>
            <p:ph type="body" idx="1"/>
          </p:nvPr>
        </p:nvSpPr>
        <p:spPr bwMode="auto">
          <a:xfrm>
            <a:off x="1217085" y="1905000"/>
            <a:ext cx="10814049"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3316" name="Rectangle 68">
            <a:extLst>
              <a:ext uri="{FF2B5EF4-FFF2-40B4-BE49-F238E27FC236}">
                <a16:creationId xmlns:a16="http://schemas.microsoft.com/office/drawing/2014/main" id="{D08D042D-F39C-4AA2-970D-0B61BFE953DD}"/>
              </a:ext>
            </a:extLst>
          </p:cNvPr>
          <p:cNvSpPr>
            <a:spLocks noGrp="1" noChangeArrowheads="1"/>
          </p:cNvSpPr>
          <p:nvPr>
            <p:ph type="ftr" sz="quarter" idx="3"/>
          </p:nvPr>
        </p:nvSpPr>
        <p:spPr bwMode="auto">
          <a:xfrm>
            <a:off x="1219200" y="6286500"/>
            <a:ext cx="8636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400"/>
            </a:lvl1pPr>
          </a:lstStyle>
          <a:p>
            <a:r>
              <a:rPr lang="en-US" altLang="en-US"/>
              <a:t>CSE 597E       Fall 2001      PennState University</a:t>
            </a:r>
          </a:p>
        </p:txBody>
      </p:sp>
      <p:sp>
        <p:nvSpPr>
          <p:cNvPr id="53317" name="Rectangle 69">
            <a:extLst>
              <a:ext uri="{FF2B5EF4-FFF2-40B4-BE49-F238E27FC236}">
                <a16:creationId xmlns:a16="http://schemas.microsoft.com/office/drawing/2014/main" id="{778F242A-F6CE-4570-A10C-C97DF351E160}"/>
              </a:ext>
            </a:extLst>
          </p:cNvPr>
          <p:cNvSpPr>
            <a:spLocks noGrp="1" noChangeArrowheads="1"/>
          </p:cNvSpPr>
          <p:nvPr>
            <p:ph type="sldNum" sz="quarter" idx="4"/>
          </p:nvPr>
        </p:nvSpPr>
        <p:spPr bwMode="auto">
          <a:xfrm>
            <a:off x="10058401" y="6286500"/>
            <a:ext cx="1841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a:lvl1pPr>
          </a:lstStyle>
          <a:p>
            <a:fld id="{D28B3EF1-4E25-4D60-93D3-927242A7F5AC}" type="slidenum">
              <a:rPr lang="en-US" altLang="en-US"/>
              <a:pPr/>
              <a:t>‹#›</a:t>
            </a:fld>
            <a:endParaRPr lang="en-US" altLang="en-US"/>
          </a:p>
        </p:txBody>
      </p:sp>
    </p:spTree>
    <p:extLst>
      <p:ext uri="{BB962C8B-B14F-4D97-AF65-F5344CB8AC3E}">
        <p14:creationId xmlns:p14="http://schemas.microsoft.com/office/powerpoint/2010/main" val="58784574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Lst>
  <p:hf hdr="0" dt="0"/>
  <p:txStyles>
    <p:title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Verdana" panose="020B0604030504040204" pitchFamily="34" charset="0"/>
        </a:defRPr>
      </a:lvl2pPr>
      <a:lvl3pPr algn="l" rtl="0" fontAlgn="base">
        <a:spcBef>
          <a:spcPct val="0"/>
        </a:spcBef>
        <a:spcAft>
          <a:spcPct val="0"/>
        </a:spcAft>
        <a:defRPr sz="4400">
          <a:solidFill>
            <a:schemeClr val="tx2"/>
          </a:solidFill>
          <a:latin typeface="Verdana" panose="020B0604030504040204" pitchFamily="34" charset="0"/>
        </a:defRPr>
      </a:lvl3pPr>
      <a:lvl4pPr algn="l" rtl="0" fontAlgn="base">
        <a:spcBef>
          <a:spcPct val="0"/>
        </a:spcBef>
        <a:spcAft>
          <a:spcPct val="0"/>
        </a:spcAft>
        <a:defRPr sz="4400">
          <a:solidFill>
            <a:schemeClr val="tx2"/>
          </a:solidFill>
          <a:latin typeface="Verdana" panose="020B0604030504040204" pitchFamily="34" charset="0"/>
        </a:defRPr>
      </a:lvl4pPr>
      <a:lvl5pPr algn="l" rtl="0" fontAlgn="base">
        <a:spcBef>
          <a:spcPct val="0"/>
        </a:spcBef>
        <a:spcAft>
          <a:spcPct val="0"/>
        </a:spcAft>
        <a:defRPr sz="4400">
          <a:solidFill>
            <a:schemeClr val="tx2"/>
          </a:solidFill>
          <a:latin typeface="Verdana" panose="020B0604030504040204" pitchFamily="34" charset="0"/>
        </a:defRPr>
      </a:lvl5pPr>
      <a:lvl6pPr marL="457200" algn="l" rtl="0" fontAlgn="base">
        <a:spcBef>
          <a:spcPct val="0"/>
        </a:spcBef>
        <a:spcAft>
          <a:spcPct val="0"/>
        </a:spcAft>
        <a:defRPr sz="4400">
          <a:solidFill>
            <a:schemeClr val="tx2"/>
          </a:solidFill>
          <a:latin typeface="Verdana" panose="020B0604030504040204" pitchFamily="34" charset="0"/>
        </a:defRPr>
      </a:lvl6pPr>
      <a:lvl7pPr marL="914400" algn="l" rtl="0" fontAlgn="base">
        <a:spcBef>
          <a:spcPct val="0"/>
        </a:spcBef>
        <a:spcAft>
          <a:spcPct val="0"/>
        </a:spcAft>
        <a:defRPr sz="4400">
          <a:solidFill>
            <a:schemeClr val="tx2"/>
          </a:solidFill>
          <a:latin typeface="Verdana" panose="020B0604030504040204" pitchFamily="34" charset="0"/>
        </a:defRPr>
      </a:lvl7pPr>
      <a:lvl8pPr marL="1371600" algn="l" rtl="0" fontAlgn="base">
        <a:spcBef>
          <a:spcPct val="0"/>
        </a:spcBef>
        <a:spcAft>
          <a:spcPct val="0"/>
        </a:spcAft>
        <a:defRPr sz="4400">
          <a:solidFill>
            <a:schemeClr val="tx2"/>
          </a:solidFill>
          <a:latin typeface="Verdana" panose="020B0604030504040204" pitchFamily="34" charset="0"/>
        </a:defRPr>
      </a:lvl8pPr>
      <a:lvl9pPr marL="1828800" algn="l" rtl="0" fontAlgn="base">
        <a:spcBef>
          <a:spcPct val="0"/>
        </a:spcBef>
        <a:spcAft>
          <a:spcPct val="0"/>
        </a:spcAft>
        <a:defRPr sz="4400">
          <a:solidFill>
            <a:schemeClr val="tx2"/>
          </a:solidFill>
          <a:latin typeface="Verdana" panose="020B0604030504040204" pitchFamily="34" charset="0"/>
        </a:defRPr>
      </a:lvl9pPr>
    </p:titleStyle>
    <p:bodyStyle>
      <a:lvl1pPr marL="342900" indent="-342900" algn="l" rtl="0" fontAlgn="base">
        <a:spcBef>
          <a:spcPct val="20000"/>
        </a:spcBef>
        <a:spcAft>
          <a:spcPct val="0"/>
        </a:spcAft>
        <a:buClr>
          <a:schemeClr val="folHlink"/>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folHlink"/>
        </a:buClr>
        <a:buSzPct val="70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tx2"/>
        </a:buClr>
        <a:buChar char="•"/>
        <a:defRPr sz="2400" kern="1200">
          <a:solidFill>
            <a:schemeClr val="tx1"/>
          </a:solidFill>
          <a:latin typeface="+mn-lt"/>
          <a:ea typeface="+mn-ea"/>
          <a:cs typeface="+mn-cs"/>
        </a:defRPr>
      </a:lvl3pPr>
      <a:lvl4pPr marL="1600200" indent="-228600" algn="l" rtl="0" fontAlgn="base">
        <a:spcBef>
          <a:spcPct val="20000"/>
        </a:spcBef>
        <a:spcAft>
          <a:spcPct val="0"/>
        </a:spcAft>
        <a:buClr>
          <a:schemeClr val="hlink"/>
        </a:buClr>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tx1"/>
        </a:buClr>
        <a:buSzPct val="8500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5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49B3E-87ED-4611-A426-05E5379C991A}"/>
              </a:ext>
            </a:extLst>
          </p:cNvPr>
          <p:cNvSpPr>
            <a:spLocks noGrp="1"/>
          </p:cNvSpPr>
          <p:nvPr>
            <p:ph type="title"/>
          </p:nvPr>
        </p:nvSpPr>
        <p:spPr>
          <a:xfrm>
            <a:off x="1451579" y="268357"/>
            <a:ext cx="9603275" cy="1585397"/>
          </a:xfrm>
        </p:spPr>
        <p:txBody>
          <a:bodyPr>
            <a:normAutofit fontScale="90000"/>
          </a:bodyPr>
          <a:lstStyle/>
          <a:p>
            <a:br>
              <a:rPr lang="en-US" sz="3200" b="1" dirty="0">
                <a:latin typeface="Times New Roman" panose="02020603050405020304" pitchFamily="18" charset="0"/>
                <a:cs typeface="Times New Roman" panose="02020603050405020304" pitchFamily="18" charset="0"/>
              </a:rPr>
            </a:br>
            <a:r>
              <a:rPr lang="en-US" sz="3200" b="1" dirty="0">
                <a:solidFill>
                  <a:srgbClr val="00B0F0"/>
                </a:solidFill>
                <a:latin typeface="Times New Roman" panose="02020603050405020304" pitchFamily="18" charset="0"/>
                <a:cs typeface="Times New Roman" panose="02020603050405020304" pitchFamily="18" charset="0"/>
              </a:rPr>
              <a:t>Chapter 4: </a:t>
            </a:r>
            <a:r>
              <a:rPr lang="en-US" sz="3200" b="1" dirty="0">
                <a:solidFill>
                  <a:schemeClr val="accent1"/>
                </a:solidFill>
                <a:latin typeface="Times New Roman" panose="02020603050405020304" pitchFamily="18" charset="0"/>
                <a:cs typeface="Times New Roman" panose="02020603050405020304" pitchFamily="18" charset="0"/>
              </a:rPr>
              <a:t>Cryptographic Hash Functions and Digital Signatures</a:t>
            </a:r>
            <a:br>
              <a:rPr lang="en-US" sz="3200" b="1" dirty="0">
                <a:latin typeface="Times New Roman" panose="02020603050405020304" pitchFamily="18" charset="0"/>
                <a:cs typeface="Times New Roman" panose="02020603050405020304" pitchFamily="18" charset="0"/>
              </a:rPr>
            </a:br>
            <a:r>
              <a:rPr lang="en-US" dirty="0"/>
              <a:t> </a:t>
            </a:r>
          </a:p>
        </p:txBody>
      </p:sp>
      <p:sp>
        <p:nvSpPr>
          <p:cNvPr id="3" name="Content Placeholder 2">
            <a:extLst>
              <a:ext uri="{FF2B5EF4-FFF2-40B4-BE49-F238E27FC236}">
                <a16:creationId xmlns:a16="http://schemas.microsoft.com/office/drawing/2014/main" id="{16686DA5-885C-42F8-841C-A3694ED60ADF}"/>
              </a:ext>
            </a:extLst>
          </p:cNvPr>
          <p:cNvSpPr>
            <a:spLocks noGrp="1"/>
          </p:cNvSpPr>
          <p:nvPr>
            <p:ph idx="1"/>
          </p:nvPr>
        </p:nvSpPr>
        <p:spPr/>
        <p:txBody>
          <a:bodyPr>
            <a:normAutofit fontScale="77500" lnSpcReduction="20000"/>
          </a:bodyPr>
          <a:lstStyle/>
          <a:p>
            <a:pPr marL="0" indent="0" algn="just">
              <a:buNone/>
            </a:pPr>
            <a:endParaRPr lang="en-US" sz="2400" dirty="0">
              <a:solidFill>
                <a:srgbClr val="000000"/>
              </a:solidFill>
              <a:latin typeface="Times New Roman" panose="02020603050405020304" pitchFamily="18" charset="0"/>
            </a:endParaRPr>
          </a:p>
          <a:p>
            <a:pPr algn="just">
              <a:buFont typeface="Wingdings" panose="05000000000000000000" pitchFamily="2" charset="2"/>
              <a:buChar char="q"/>
            </a:pPr>
            <a:r>
              <a:rPr lang="en-US" sz="2400" dirty="0">
                <a:solidFill>
                  <a:srgbClr val="000000"/>
                </a:solidFill>
                <a:latin typeface="Times New Roman" panose="02020603050405020304" pitchFamily="18" charset="0"/>
              </a:rPr>
              <a:t>Message Authentication, Message Authentication Functions, Message Authentication Codes </a:t>
            </a:r>
          </a:p>
          <a:p>
            <a:pPr algn="just">
              <a:buFont typeface="Wingdings" panose="05000000000000000000" pitchFamily="2" charset="2"/>
              <a:buChar char="q"/>
            </a:pPr>
            <a:r>
              <a:rPr lang="en-US" sz="2400" dirty="0">
                <a:solidFill>
                  <a:srgbClr val="000000"/>
                </a:solidFill>
                <a:latin typeface="Times New Roman" panose="02020603050405020304" pitchFamily="18" charset="0"/>
              </a:rPr>
              <a:t>Hash Functions, Properties of Hash functions, Applications of Hash Functions</a:t>
            </a:r>
          </a:p>
          <a:p>
            <a:pPr algn="just">
              <a:buFont typeface="Wingdings" panose="05000000000000000000" pitchFamily="2" charset="2"/>
              <a:buChar char="q"/>
            </a:pPr>
            <a:r>
              <a:rPr lang="fr-FR" sz="2400" dirty="0"/>
              <a:t>Digital Signatures: Direct Digital Signatures, </a:t>
            </a:r>
            <a:r>
              <a:rPr lang="fr-FR" sz="2400" dirty="0" err="1"/>
              <a:t>Arbitrated</a:t>
            </a:r>
            <a:r>
              <a:rPr lang="fr-FR" sz="2400" dirty="0"/>
              <a:t> Digital Signature </a:t>
            </a:r>
          </a:p>
          <a:p>
            <a:pPr algn="just">
              <a:buFont typeface="Wingdings" panose="05000000000000000000" pitchFamily="2" charset="2"/>
              <a:buChar char="q"/>
            </a:pPr>
            <a:r>
              <a:rPr lang="en-US" sz="2400" dirty="0"/>
              <a:t> Digital Signature Standard: The DSS Approach, Digital Signature Algorithm </a:t>
            </a:r>
          </a:p>
          <a:p>
            <a:pPr algn="just">
              <a:buFont typeface="Wingdings" panose="05000000000000000000" pitchFamily="2" charset="2"/>
              <a:buChar char="q"/>
            </a:pPr>
            <a:r>
              <a:rPr lang="en-US" sz="2400" dirty="0"/>
              <a:t>Digital Signature Standard: The RSA Approach </a:t>
            </a:r>
            <a:endParaRPr lang="en-US" sz="2400" dirty="0">
              <a:solidFill>
                <a:srgbClr val="000000"/>
              </a:solidFill>
              <a:latin typeface="Times New Roman" panose="02020603050405020304" pitchFamily="18" charset="0"/>
            </a:endParaRPr>
          </a:p>
          <a:p>
            <a:pPr algn="just">
              <a:buFont typeface="Wingdings" panose="05000000000000000000" pitchFamily="2" charset="2"/>
              <a:buChar char="q"/>
            </a:pPr>
            <a:r>
              <a:rPr lang="en-US" sz="2400" dirty="0">
                <a:solidFill>
                  <a:srgbClr val="000000"/>
                </a:solidFill>
                <a:latin typeface="Times New Roman" panose="02020603050405020304" pitchFamily="18" charset="0"/>
              </a:rPr>
              <a:t>Message Digests: MD4 and MD5 </a:t>
            </a:r>
          </a:p>
          <a:p>
            <a:pPr algn="just">
              <a:buFont typeface="Wingdings" panose="05000000000000000000" pitchFamily="2" charset="2"/>
              <a:buChar char="q"/>
            </a:pPr>
            <a:r>
              <a:rPr lang="en-US" sz="2400" dirty="0">
                <a:solidFill>
                  <a:srgbClr val="000000"/>
                </a:solidFill>
                <a:latin typeface="Times New Roman" panose="02020603050405020304" pitchFamily="18" charset="0"/>
              </a:rPr>
              <a:t>Secure Hash Algorithms: SHA-1 and SHA-2</a:t>
            </a:r>
          </a:p>
          <a:p>
            <a:pPr marL="0" indent="0">
              <a:buNone/>
            </a:pPr>
            <a:endParaRPr lang="en-US" dirty="0">
              <a:solidFill>
                <a:srgbClr val="000000"/>
              </a:solidFill>
              <a:latin typeface="Times New Roman" panose="02020603050405020304" pitchFamily="18" charset="0"/>
            </a:endParaRPr>
          </a:p>
          <a:p>
            <a:endParaRPr lang="en-US" dirty="0"/>
          </a:p>
        </p:txBody>
      </p:sp>
    </p:spTree>
    <p:extLst>
      <p:ext uri="{BB962C8B-B14F-4D97-AF65-F5344CB8AC3E}">
        <p14:creationId xmlns:p14="http://schemas.microsoft.com/office/powerpoint/2010/main" val="31934772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F42BD-C84A-4DE6-A2EE-B4D4DA3B9F7D}"/>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BD8E8BE9-2D78-4765-879B-EB8FF8DA50D6}"/>
              </a:ext>
            </a:extLst>
          </p:cNvPr>
          <p:cNvPicPr>
            <a:picLocks noGrp="1" noChangeAspect="1"/>
          </p:cNvPicPr>
          <p:nvPr>
            <p:ph idx="1"/>
          </p:nvPr>
        </p:nvPicPr>
        <p:blipFill>
          <a:blip r:embed="rId2"/>
          <a:stretch>
            <a:fillRect/>
          </a:stretch>
        </p:blipFill>
        <p:spPr>
          <a:xfrm>
            <a:off x="3388342" y="2940694"/>
            <a:ext cx="5729640" cy="1600500"/>
          </a:xfrm>
          <a:prstGeom prst="rect">
            <a:avLst/>
          </a:prstGeom>
        </p:spPr>
      </p:pic>
    </p:spTree>
    <p:extLst>
      <p:ext uri="{BB962C8B-B14F-4D97-AF65-F5344CB8AC3E}">
        <p14:creationId xmlns:p14="http://schemas.microsoft.com/office/powerpoint/2010/main" val="109551901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58A99-F41D-4BEF-9352-8C402898994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9418583-7A74-43AB-8FCF-153FC97BAED0}"/>
              </a:ext>
            </a:extLst>
          </p:cNvPr>
          <p:cNvSpPr>
            <a:spLocks noGrp="1"/>
          </p:cNvSpPr>
          <p:nvPr>
            <p:ph idx="1"/>
          </p:nvPr>
        </p:nvSpPr>
        <p:spPr/>
        <p:txBody>
          <a:bodyPr>
            <a:normAutofit fontScale="77500" lnSpcReduction="20000"/>
          </a:bodyPr>
          <a:lstStyle/>
          <a:p>
            <a:pPr marL="0" indent="0">
              <a:lnSpc>
                <a:spcPct val="90000"/>
              </a:lnSpc>
              <a:spcBef>
                <a:spcPts val="700"/>
              </a:spcBef>
              <a:buClr>
                <a:srgbClr val="00007D"/>
              </a:buClr>
              <a:buSzPct val="7500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3600" b="1" dirty="0">
                <a:latin typeface="Times New Roman" panose="02020603050405020304" pitchFamily="18" charset="0"/>
                <a:cs typeface="Times New Roman" panose="02020603050405020304" pitchFamily="18" charset="0"/>
              </a:rPr>
              <a:t> Processing Functions…. </a:t>
            </a:r>
          </a:p>
          <a:p>
            <a:pPr marL="341313" indent="-341313">
              <a:lnSpc>
                <a:spcPct val="90000"/>
              </a:lnSpc>
              <a:spcBef>
                <a:spcPts val="500"/>
              </a:spcBef>
              <a:buClr>
                <a:srgbClr val="00007D"/>
              </a:buClr>
              <a:buSzPct val="75000"/>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4000" dirty="0"/>
              <a:t>	</a:t>
            </a:r>
            <a:r>
              <a:rPr lang="en-US" altLang="en-US" sz="3200" dirty="0"/>
              <a:t>SHA1 requires 80 processing functions defined as:</a:t>
            </a:r>
          </a:p>
          <a:p>
            <a:pPr marL="341313" indent="-341313">
              <a:lnSpc>
                <a:spcPct val="90000"/>
              </a:lnSpc>
              <a:spcBef>
                <a:spcPts val="300"/>
              </a:spcBef>
              <a:buClr>
                <a:srgbClr val="00007D"/>
              </a:buClr>
              <a:buSzPct val="75000"/>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800" dirty="0"/>
              <a:t>		</a:t>
            </a:r>
            <a:r>
              <a:rPr lang="en-US" altLang="en-US" sz="2000" dirty="0"/>
              <a:t>f(</a:t>
            </a:r>
            <a:r>
              <a:rPr lang="en-US" altLang="en-US" sz="2000" dirty="0" err="1"/>
              <a:t>t;B,C,D</a:t>
            </a:r>
            <a:r>
              <a:rPr lang="en-US" altLang="en-US" sz="2000" dirty="0"/>
              <a:t>) = (B AND C) OR ((NOT B) AND D) 		( 0 &lt;= t &lt;= 19) </a:t>
            </a:r>
          </a:p>
          <a:p>
            <a:pPr marL="341313" indent="-341313">
              <a:lnSpc>
                <a:spcPct val="90000"/>
              </a:lnSpc>
              <a:spcBef>
                <a:spcPts val="300"/>
              </a:spcBef>
              <a:buClr>
                <a:srgbClr val="00007D"/>
              </a:buClr>
              <a:buSzPct val="75000"/>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000" dirty="0"/>
              <a:t>		f(</a:t>
            </a:r>
            <a:r>
              <a:rPr lang="en-US" altLang="en-US" sz="2000" dirty="0" err="1"/>
              <a:t>t;B,C,D</a:t>
            </a:r>
            <a:r>
              <a:rPr lang="en-US" altLang="en-US" sz="2000" dirty="0"/>
              <a:t>) = B XOR C XOR D 				(20 &lt;= t &lt;= 39)</a:t>
            </a:r>
          </a:p>
          <a:p>
            <a:pPr marL="341313" indent="-341313">
              <a:lnSpc>
                <a:spcPct val="90000"/>
              </a:lnSpc>
              <a:spcBef>
                <a:spcPts val="300"/>
              </a:spcBef>
              <a:buClr>
                <a:srgbClr val="00007D"/>
              </a:buClr>
              <a:buSzPct val="75000"/>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000" dirty="0"/>
              <a:t>		f(</a:t>
            </a:r>
            <a:r>
              <a:rPr lang="en-US" altLang="en-US" sz="2000" dirty="0" err="1"/>
              <a:t>t;B,C,D</a:t>
            </a:r>
            <a:r>
              <a:rPr lang="en-US" altLang="en-US" sz="2000" dirty="0"/>
              <a:t>) = (B AND C) OR (B AND D) OR (C AND D) 	(40 &lt;= t &lt;=59)		</a:t>
            </a:r>
          </a:p>
          <a:p>
            <a:pPr marL="341313" indent="-341313">
              <a:lnSpc>
                <a:spcPct val="90000"/>
              </a:lnSpc>
              <a:spcBef>
                <a:spcPts val="300"/>
              </a:spcBef>
              <a:buClr>
                <a:srgbClr val="00007D"/>
              </a:buClr>
              <a:buSzPct val="75000"/>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000" dirty="0"/>
              <a:t>		f(</a:t>
            </a:r>
            <a:r>
              <a:rPr lang="en-US" altLang="en-US" sz="2000" dirty="0" err="1"/>
              <a:t>t;B,C,D</a:t>
            </a:r>
            <a:r>
              <a:rPr lang="en-US" altLang="en-US" sz="2000" dirty="0"/>
              <a:t>) = B XOR C XOR D		 		(60 &lt;= t &lt;= 79) </a:t>
            </a:r>
          </a:p>
          <a:p>
            <a:pPr marL="341313" indent="-341313">
              <a:lnSpc>
                <a:spcPct val="90000"/>
              </a:lnSpc>
              <a:spcBef>
                <a:spcPts val="700"/>
              </a:spcBef>
              <a:buClr>
                <a:srgbClr val="00007D"/>
              </a:buClr>
              <a:buSzPct val="75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4000" dirty="0"/>
              <a:t> Processing Constants....</a:t>
            </a:r>
          </a:p>
          <a:p>
            <a:pPr marL="341313" indent="-341313">
              <a:lnSpc>
                <a:spcPct val="90000"/>
              </a:lnSpc>
              <a:spcBef>
                <a:spcPts val="500"/>
              </a:spcBef>
              <a:buClr>
                <a:srgbClr val="00007D"/>
              </a:buClr>
              <a:buSzPct val="75000"/>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4000" dirty="0"/>
              <a:t> 	</a:t>
            </a:r>
            <a:r>
              <a:rPr lang="en-US" altLang="en-US" sz="3200" dirty="0"/>
              <a:t>SHA1 requires 80 processing constant words defined as:</a:t>
            </a:r>
            <a:r>
              <a:rPr lang="en-US" altLang="en-US" sz="1800" dirty="0"/>
              <a:t>		</a:t>
            </a:r>
          </a:p>
          <a:p>
            <a:pPr marL="341313" indent="-341313">
              <a:lnSpc>
                <a:spcPct val="90000"/>
              </a:lnSpc>
              <a:spcBef>
                <a:spcPts val="500"/>
              </a:spcBef>
              <a:buClr>
                <a:srgbClr val="00007D"/>
              </a:buClr>
              <a:buSzPct val="75000"/>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800" dirty="0"/>
              <a:t>		</a:t>
            </a:r>
            <a:r>
              <a:rPr lang="en-US" altLang="en-US" sz="2000" dirty="0"/>
              <a:t>K(t) = 0x5A827999 		( 0 &lt;= t &lt;= 19) </a:t>
            </a:r>
          </a:p>
          <a:p>
            <a:pPr marL="341313" indent="-341313">
              <a:lnSpc>
                <a:spcPct val="90000"/>
              </a:lnSpc>
              <a:spcBef>
                <a:spcPts val="500"/>
              </a:spcBef>
              <a:buClr>
                <a:srgbClr val="00007D"/>
              </a:buClr>
              <a:buSzPct val="75000"/>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000" dirty="0"/>
              <a:t>		K(t) = 0x6ED9EBA1		(20 &lt;= t &lt;= 39) </a:t>
            </a:r>
          </a:p>
          <a:p>
            <a:pPr marL="341313" indent="-341313">
              <a:lnSpc>
                <a:spcPct val="90000"/>
              </a:lnSpc>
              <a:spcBef>
                <a:spcPts val="300"/>
              </a:spcBef>
              <a:buClr>
                <a:srgbClr val="00007D"/>
              </a:buClr>
              <a:buSzPct val="75000"/>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000" dirty="0"/>
              <a:t>		K(t) = 0x8F1BBCDC 		(40 &lt;= t &lt;= 59) </a:t>
            </a:r>
          </a:p>
          <a:p>
            <a:pPr marL="341313" indent="-341313">
              <a:lnSpc>
                <a:spcPct val="90000"/>
              </a:lnSpc>
              <a:spcBef>
                <a:spcPts val="300"/>
              </a:spcBef>
              <a:buClr>
                <a:srgbClr val="00007D"/>
              </a:buClr>
              <a:buSzPct val="75000"/>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000" dirty="0"/>
              <a:t>		K(t) = 0xCA62C1D6		(60 &lt;= t &lt;= 79) </a:t>
            </a:r>
          </a:p>
          <a:p>
            <a:endParaRPr lang="en-US" dirty="0"/>
          </a:p>
        </p:txBody>
      </p:sp>
    </p:spTree>
    <p:extLst>
      <p:ext uri="{BB962C8B-B14F-4D97-AF65-F5344CB8AC3E}">
        <p14:creationId xmlns:p14="http://schemas.microsoft.com/office/powerpoint/2010/main" val="224076169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8CFAC-3452-4977-BA1C-9CC43A24D9F0}"/>
              </a:ext>
            </a:extLst>
          </p:cNvPr>
          <p:cNvSpPr>
            <a:spLocks noGrp="1"/>
          </p:cNvSpPr>
          <p:nvPr>
            <p:ph type="title"/>
          </p:nvPr>
        </p:nvSpPr>
        <p:spPr/>
        <p:txBody>
          <a:bodyPr/>
          <a:lstStyle/>
          <a:p>
            <a:r>
              <a:rPr lang="en-US" altLang="en-US" sz="3200" b="1" dirty="0"/>
              <a:t>Processing Message…</a:t>
            </a:r>
            <a:endParaRPr lang="en-US" dirty="0"/>
          </a:p>
        </p:txBody>
      </p:sp>
      <p:sp>
        <p:nvSpPr>
          <p:cNvPr id="3" name="Content Placeholder 2">
            <a:extLst>
              <a:ext uri="{FF2B5EF4-FFF2-40B4-BE49-F238E27FC236}">
                <a16:creationId xmlns:a16="http://schemas.microsoft.com/office/drawing/2014/main" id="{12290008-89A8-4D44-9277-B64AC27EA2BB}"/>
              </a:ext>
            </a:extLst>
          </p:cNvPr>
          <p:cNvSpPr>
            <a:spLocks noGrp="1"/>
          </p:cNvSpPr>
          <p:nvPr>
            <p:ph idx="1"/>
          </p:nvPr>
        </p:nvSpPr>
        <p:spPr/>
        <p:txBody>
          <a:bodyPr>
            <a:normAutofit/>
          </a:bodyPr>
          <a:lstStyle/>
          <a:p>
            <a:pPr marL="341313" indent="-341313">
              <a:lnSpc>
                <a:spcPct val="90000"/>
              </a:lnSpc>
              <a:spcBef>
                <a:spcPts val="500"/>
              </a:spcBef>
              <a:buClr>
                <a:srgbClr val="00007D"/>
              </a:buClr>
              <a:buSzPct val="75000"/>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a:t>	</a:t>
            </a:r>
            <a:r>
              <a:rPr lang="en-US" altLang="en-US" sz="2400" dirty="0"/>
              <a:t>This is the main task of SHA1 algorithm which loops through the padded and appended message in 512-bit blocks.</a:t>
            </a:r>
          </a:p>
          <a:p>
            <a:pPr marL="341313" indent="-341313">
              <a:lnSpc>
                <a:spcPct val="90000"/>
              </a:lnSpc>
              <a:spcBef>
                <a:spcPts val="600"/>
              </a:spcBef>
              <a:buClr>
                <a:srgbClr val="00007D"/>
              </a:buClr>
              <a:buSzPct val="75000"/>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800" dirty="0"/>
              <a:t>	Input and predefined functions: </a:t>
            </a:r>
          </a:p>
          <a:p>
            <a:pPr marL="341313" indent="-341313">
              <a:lnSpc>
                <a:spcPct val="90000"/>
              </a:lnSpc>
              <a:spcBef>
                <a:spcPts val="450"/>
              </a:spcBef>
              <a:buClr>
                <a:srgbClr val="00007D"/>
              </a:buClr>
              <a:buSzPct val="75000"/>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000" dirty="0">
                <a:solidFill>
                  <a:srgbClr val="FF0000"/>
                </a:solidFill>
              </a:rPr>
              <a:t>M[1, 2, ..., L]: 					</a:t>
            </a:r>
            <a:r>
              <a:rPr lang="en-US" altLang="en-US" sz="2000" dirty="0"/>
              <a:t>Blocks of the padded and appended 						message 	</a:t>
            </a:r>
          </a:p>
          <a:p>
            <a:pPr marL="341313" indent="-341313">
              <a:lnSpc>
                <a:spcPct val="90000"/>
              </a:lnSpc>
              <a:spcBef>
                <a:spcPts val="450"/>
              </a:spcBef>
              <a:buClr>
                <a:srgbClr val="00007D"/>
              </a:buClr>
              <a:buSzPct val="75000"/>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000" dirty="0">
                <a:solidFill>
                  <a:srgbClr val="FF0000"/>
                </a:solidFill>
              </a:rPr>
              <a:t>f(0;B,C,D), f(1,B,C,D), ..., f(79,B,C,D)</a:t>
            </a:r>
            <a:r>
              <a:rPr lang="en-US" altLang="en-US" sz="2000" dirty="0"/>
              <a:t>		80 Processing Functions </a:t>
            </a:r>
          </a:p>
          <a:p>
            <a:pPr marL="341313" indent="-341313">
              <a:lnSpc>
                <a:spcPct val="90000"/>
              </a:lnSpc>
              <a:spcBef>
                <a:spcPts val="450"/>
              </a:spcBef>
              <a:buClr>
                <a:srgbClr val="00007D"/>
              </a:buClr>
              <a:buSzPct val="75000"/>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000" dirty="0">
                <a:solidFill>
                  <a:srgbClr val="FF0000"/>
                </a:solidFill>
              </a:rPr>
              <a:t>K(0), K(1), ..., K(79)</a:t>
            </a:r>
            <a:r>
              <a:rPr lang="en-US" altLang="en-US" sz="2000" dirty="0"/>
              <a:t>				80 Processing Constant Words </a:t>
            </a:r>
          </a:p>
          <a:p>
            <a:pPr marL="341313" indent="-341313">
              <a:lnSpc>
                <a:spcPct val="90000"/>
              </a:lnSpc>
              <a:spcBef>
                <a:spcPts val="450"/>
              </a:spcBef>
              <a:buClr>
                <a:srgbClr val="00007D"/>
              </a:buClr>
              <a:buSzPct val="75000"/>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000" dirty="0">
                <a:solidFill>
                  <a:srgbClr val="FF0000"/>
                </a:solidFill>
              </a:rPr>
              <a:t>H0, H1, H2, H3, H4, H5</a:t>
            </a:r>
            <a:r>
              <a:rPr lang="en-US" altLang="en-US" sz="2000" dirty="0"/>
              <a:t>				5 Word buffers with initial values </a:t>
            </a:r>
          </a:p>
          <a:p>
            <a:endParaRPr lang="en-US" dirty="0"/>
          </a:p>
        </p:txBody>
      </p:sp>
    </p:spTree>
    <p:extLst>
      <p:ext uri="{BB962C8B-B14F-4D97-AF65-F5344CB8AC3E}">
        <p14:creationId xmlns:p14="http://schemas.microsoft.com/office/powerpoint/2010/main" val="149424472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a:extLst>
              <a:ext uri="{FF2B5EF4-FFF2-40B4-BE49-F238E27FC236}">
                <a16:creationId xmlns:a16="http://schemas.microsoft.com/office/drawing/2014/main" id="{2A1A486C-617C-459D-BC80-C63CB0BB63F5}"/>
              </a:ext>
            </a:extLst>
          </p:cNvPr>
          <p:cNvSpPr>
            <a:spLocks noGrp="1" noChangeArrowheads="1"/>
          </p:cNvSpPr>
          <p:nvPr>
            <p:ph type="title"/>
          </p:nvPr>
        </p:nvSpPr>
        <p:spPr>
          <a:xfrm>
            <a:off x="1981200" y="457200"/>
            <a:ext cx="8229600" cy="768350"/>
          </a:xfrm>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3600"/>
              <a:t>SHA-1 Framework Continued</a:t>
            </a:r>
          </a:p>
        </p:txBody>
      </p:sp>
      <p:sp>
        <p:nvSpPr>
          <p:cNvPr id="15362" name="Rectangle 2">
            <a:extLst>
              <a:ext uri="{FF2B5EF4-FFF2-40B4-BE49-F238E27FC236}">
                <a16:creationId xmlns:a16="http://schemas.microsoft.com/office/drawing/2014/main" id="{35DBE78C-FDA6-497C-9811-DDFF55DDF763}"/>
              </a:ext>
            </a:extLst>
          </p:cNvPr>
          <p:cNvSpPr>
            <a:spLocks noGrp="1" noChangeArrowheads="1"/>
          </p:cNvSpPr>
          <p:nvPr>
            <p:ph type="body" idx="1"/>
          </p:nvPr>
        </p:nvSpPr>
        <p:spPr>
          <a:xfrm>
            <a:off x="1981200" y="2031793"/>
            <a:ext cx="8228013" cy="3552823"/>
          </a:xfrm>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ormAutofit fontScale="92500" lnSpcReduction="20000"/>
          </a:bodyPr>
          <a:lstStyle/>
          <a:p>
            <a:pPr marL="0" indent="0">
              <a:lnSpc>
                <a:spcPct val="80000"/>
              </a:lnSpc>
              <a:spcBef>
                <a:spcPts val="600"/>
              </a:spcBef>
              <a:buClr>
                <a:srgbClr val="00007D"/>
              </a:buClr>
              <a:buSzPct val="7500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dirty="0"/>
              <a:t>Pseudo Code…. </a:t>
            </a:r>
          </a:p>
          <a:p>
            <a:pPr marL="341313" indent="-341313">
              <a:lnSpc>
                <a:spcPct val="80000"/>
              </a:lnSpc>
              <a:spcBef>
                <a:spcPts val="450"/>
              </a:spcBef>
              <a:buClr>
                <a:srgbClr val="00007D"/>
              </a:buClr>
              <a:buSzPct val="7500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dirty="0"/>
              <a:t>	</a:t>
            </a:r>
            <a:r>
              <a:rPr lang="en-US" altLang="en-US" sz="1800" dirty="0"/>
              <a:t>For loop on k = 1 to L</a:t>
            </a:r>
          </a:p>
          <a:p>
            <a:pPr marL="341313" indent="-341313">
              <a:lnSpc>
                <a:spcPct val="80000"/>
              </a:lnSpc>
              <a:spcBef>
                <a:spcPts val="450"/>
              </a:spcBef>
              <a:buClr>
                <a:srgbClr val="00007D"/>
              </a:buClr>
              <a:buSzPct val="7500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800" dirty="0"/>
              <a:t>		(W(0),W(1),...,W(15)) = M[k] </a:t>
            </a:r>
            <a:r>
              <a:rPr lang="en-US" altLang="en-US" sz="1400" i="1" dirty="0"/>
              <a:t>/* Divide M[k] into 16 words */</a:t>
            </a:r>
            <a:r>
              <a:rPr lang="en-US" altLang="en-US" sz="1800" dirty="0"/>
              <a:t> </a:t>
            </a:r>
          </a:p>
          <a:p>
            <a:pPr marL="341313" indent="-341313">
              <a:lnSpc>
                <a:spcPct val="80000"/>
              </a:lnSpc>
              <a:spcBef>
                <a:spcPts val="450"/>
              </a:spcBef>
              <a:buClr>
                <a:srgbClr val="00007D"/>
              </a:buClr>
              <a:buSzPct val="7500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800" dirty="0"/>
              <a:t>		For t = 16 to 79 do: </a:t>
            </a:r>
          </a:p>
          <a:p>
            <a:pPr marL="341313" indent="-341313">
              <a:lnSpc>
                <a:spcPct val="80000"/>
              </a:lnSpc>
              <a:spcBef>
                <a:spcPts val="450"/>
              </a:spcBef>
              <a:buClr>
                <a:srgbClr val="00007D"/>
              </a:buClr>
              <a:buSzPct val="7500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800" dirty="0"/>
              <a:t>		     </a:t>
            </a:r>
            <a:r>
              <a:rPr lang="en-US" altLang="en-US" sz="1600" dirty="0">
                <a:solidFill>
                  <a:srgbClr val="FF0000"/>
                </a:solidFill>
              </a:rPr>
              <a:t>W(t) = (W(t-3) XOR W(t-8) XOR W(t-14) XOR W(t-16)) &lt;&lt;&lt; 1</a:t>
            </a:r>
            <a:r>
              <a:rPr lang="en-US" altLang="en-US" sz="1800" dirty="0">
                <a:solidFill>
                  <a:srgbClr val="FF0000"/>
                </a:solidFill>
              </a:rPr>
              <a:t> </a:t>
            </a:r>
          </a:p>
          <a:p>
            <a:pPr marL="341313" indent="-341313">
              <a:lnSpc>
                <a:spcPct val="80000"/>
              </a:lnSpc>
              <a:spcBef>
                <a:spcPts val="450"/>
              </a:spcBef>
              <a:buClr>
                <a:srgbClr val="00007D"/>
              </a:buClr>
              <a:buSzPct val="7500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800" dirty="0"/>
              <a:t>		 A = H0, B = H1, C = H2, D = H3, E = H4 </a:t>
            </a:r>
          </a:p>
          <a:p>
            <a:pPr marL="341313" indent="-341313">
              <a:lnSpc>
                <a:spcPct val="80000"/>
              </a:lnSpc>
              <a:spcBef>
                <a:spcPts val="450"/>
              </a:spcBef>
              <a:buClr>
                <a:srgbClr val="00007D"/>
              </a:buClr>
              <a:buSzPct val="7500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800" dirty="0"/>
              <a:t>		 For t = 0 to 79 do: </a:t>
            </a:r>
          </a:p>
          <a:p>
            <a:pPr marL="341313" indent="-341313">
              <a:lnSpc>
                <a:spcPct val="80000"/>
              </a:lnSpc>
              <a:spcBef>
                <a:spcPts val="450"/>
              </a:spcBef>
              <a:buClr>
                <a:srgbClr val="00007D"/>
              </a:buClr>
              <a:buSzPct val="7500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800" dirty="0"/>
              <a:t>		        TEMP = A&lt;&lt;&lt;5 + f(</a:t>
            </a:r>
            <a:r>
              <a:rPr lang="en-US" altLang="en-US" sz="1800" dirty="0" err="1"/>
              <a:t>t;B,C,D</a:t>
            </a:r>
            <a:r>
              <a:rPr lang="en-US" altLang="en-US" sz="1800" dirty="0"/>
              <a:t>) + E + W(t) + K(t) E = D, D = C, </a:t>
            </a:r>
          </a:p>
          <a:p>
            <a:pPr marL="341313" indent="-341313">
              <a:lnSpc>
                <a:spcPct val="80000"/>
              </a:lnSpc>
              <a:spcBef>
                <a:spcPts val="450"/>
              </a:spcBef>
              <a:buClr>
                <a:srgbClr val="00007D"/>
              </a:buClr>
              <a:buSzPct val="7500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800" dirty="0"/>
              <a:t>				C = B&lt;&lt;&lt;30, B = A, A = TEMP </a:t>
            </a:r>
          </a:p>
          <a:p>
            <a:pPr marL="341313" indent="-341313">
              <a:lnSpc>
                <a:spcPct val="80000"/>
              </a:lnSpc>
              <a:spcBef>
                <a:spcPts val="450"/>
              </a:spcBef>
              <a:buClr>
                <a:srgbClr val="00007D"/>
              </a:buClr>
              <a:buSzPct val="7500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800" dirty="0"/>
              <a:t>     		 End of for loop </a:t>
            </a:r>
          </a:p>
          <a:p>
            <a:pPr marL="341313" indent="-341313">
              <a:lnSpc>
                <a:spcPct val="80000"/>
              </a:lnSpc>
              <a:spcBef>
                <a:spcPts val="450"/>
              </a:spcBef>
              <a:buClr>
                <a:srgbClr val="00007D"/>
              </a:buClr>
              <a:buSzPct val="7500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800" dirty="0"/>
              <a:t>               H0 = H0 + A, H1 = H1 + B, H2 = H2 + C, H3 = H3 + D, H4 = H4 + E </a:t>
            </a:r>
          </a:p>
          <a:p>
            <a:pPr marL="341313" indent="-341313">
              <a:lnSpc>
                <a:spcPct val="80000"/>
              </a:lnSpc>
              <a:spcBef>
                <a:spcPts val="450"/>
              </a:spcBef>
              <a:buClr>
                <a:srgbClr val="00007D"/>
              </a:buClr>
              <a:buSzPct val="7500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800" dirty="0"/>
              <a:t>        End of for loop 	</a:t>
            </a:r>
          </a:p>
          <a:p>
            <a:pPr marL="341313" indent="-341313">
              <a:lnSpc>
                <a:spcPct val="80000"/>
              </a:lnSpc>
              <a:spcBef>
                <a:spcPts val="450"/>
              </a:spcBef>
              <a:buClr>
                <a:srgbClr val="00007D"/>
              </a:buClr>
              <a:buSzPct val="7500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z="1800" dirty="0"/>
          </a:p>
          <a:p>
            <a:pPr marL="341313" indent="-341313">
              <a:lnSpc>
                <a:spcPct val="80000"/>
              </a:lnSpc>
              <a:spcBef>
                <a:spcPts val="450"/>
              </a:spcBef>
              <a:buClr>
                <a:srgbClr val="00007D"/>
              </a:buClr>
              <a:buSzPct val="7500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800" dirty="0"/>
              <a:t>Output: </a:t>
            </a:r>
          </a:p>
          <a:p>
            <a:pPr marL="341313" indent="-341313">
              <a:lnSpc>
                <a:spcPct val="80000"/>
              </a:lnSpc>
              <a:spcBef>
                <a:spcPts val="450"/>
              </a:spcBef>
              <a:buClr>
                <a:srgbClr val="00007D"/>
              </a:buClr>
              <a:buSzPct val="7500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800" dirty="0"/>
              <a:t>		H0, H1, H2, H3, H4, H5: Word buffers with final message digest </a:t>
            </a:r>
          </a:p>
          <a:p>
            <a:pPr marL="0" indent="0">
              <a:lnSpc>
                <a:spcPct val="80000"/>
              </a:lnSpc>
              <a:spcBef>
                <a:spcPts val="225"/>
              </a:spcBef>
              <a:buClr>
                <a:srgbClr val="00007D"/>
              </a:buClr>
              <a:buSzPct val="7500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z="900" dirty="0"/>
          </a:p>
        </p:txBody>
      </p:sp>
    </p:spTree>
    <p:extLst>
      <p:ext uri="{BB962C8B-B14F-4D97-AF65-F5344CB8AC3E}">
        <p14:creationId xmlns:p14="http://schemas.microsoft.com/office/powerpoint/2010/main" val="267676539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8E680-410F-4951-8978-481D7C54E80D}"/>
              </a:ext>
            </a:extLst>
          </p:cNvPr>
          <p:cNvSpPr>
            <a:spLocks noGrp="1"/>
          </p:cNvSpPr>
          <p:nvPr>
            <p:ph type="title"/>
          </p:nvPr>
        </p:nvSpPr>
        <p:spPr/>
        <p:txBody>
          <a:bodyPr/>
          <a:lstStyle/>
          <a:p>
            <a:r>
              <a:rPr lang="en-US" dirty="0"/>
              <a:t>SHA1 Algorithm</a:t>
            </a:r>
          </a:p>
        </p:txBody>
      </p:sp>
      <p:sp>
        <p:nvSpPr>
          <p:cNvPr id="3" name="Content Placeholder 2">
            <a:extLst>
              <a:ext uri="{FF2B5EF4-FFF2-40B4-BE49-F238E27FC236}">
                <a16:creationId xmlns:a16="http://schemas.microsoft.com/office/drawing/2014/main" id="{447F0A4C-A4FF-4929-ABE0-A234AB4E6282}"/>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9DC1A4DC-4F3E-4B0A-AAB4-F23C3CED8AD8}"/>
              </a:ext>
            </a:extLst>
          </p:cNvPr>
          <p:cNvPicPr>
            <a:picLocks noChangeAspect="1"/>
          </p:cNvPicPr>
          <p:nvPr/>
        </p:nvPicPr>
        <p:blipFill>
          <a:blip r:embed="rId2"/>
          <a:stretch>
            <a:fillRect/>
          </a:stretch>
        </p:blipFill>
        <p:spPr>
          <a:xfrm>
            <a:off x="1451579" y="1296364"/>
            <a:ext cx="9603274" cy="4265271"/>
          </a:xfrm>
          <a:prstGeom prst="rect">
            <a:avLst/>
          </a:prstGeom>
        </p:spPr>
      </p:pic>
    </p:spTree>
    <p:extLst>
      <p:ext uri="{BB962C8B-B14F-4D97-AF65-F5344CB8AC3E}">
        <p14:creationId xmlns:p14="http://schemas.microsoft.com/office/powerpoint/2010/main" val="52726368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672540"/>
            <a:ext cx="8229600" cy="868362"/>
          </a:xfrm>
        </p:spPr>
        <p:txBody>
          <a:bodyPr>
            <a:normAutofit/>
          </a:bodyPr>
          <a:lstStyle/>
          <a:p>
            <a:r>
              <a:rPr lang="en-US" dirty="0"/>
              <a:t>SHA 512</a:t>
            </a:r>
          </a:p>
        </p:txBody>
      </p:sp>
      <p:sp>
        <p:nvSpPr>
          <p:cNvPr id="3" name="Content Placeholder 2"/>
          <p:cNvSpPr>
            <a:spLocks noGrp="1"/>
          </p:cNvSpPr>
          <p:nvPr>
            <p:ph idx="1"/>
          </p:nvPr>
        </p:nvSpPr>
        <p:spPr>
          <a:xfrm>
            <a:off x="1000125" y="2066925"/>
            <a:ext cx="10201275" cy="3552825"/>
          </a:xfrm>
        </p:spPr>
        <p:txBody>
          <a:bodyPr>
            <a:normAutofit fontScale="92500" lnSpcReduction="10000"/>
          </a:bodyPr>
          <a:lstStyle/>
          <a:p>
            <a:r>
              <a:rPr lang="en-US" dirty="0"/>
              <a:t>The algorithm takes as input a message with a maximum length of less than 2</a:t>
            </a:r>
            <a:r>
              <a:rPr lang="en-US" baseline="30000" dirty="0"/>
              <a:t>128</a:t>
            </a:r>
            <a:r>
              <a:rPr lang="en-US" dirty="0"/>
              <a:t> bits and produces as output a 512-bit message digest.</a:t>
            </a:r>
          </a:p>
          <a:p>
            <a:r>
              <a:rPr lang="en-US" dirty="0"/>
              <a:t>The input is processed in 1024-bit blocks.</a:t>
            </a:r>
          </a:p>
          <a:p>
            <a:r>
              <a:rPr lang="en-US" dirty="0"/>
              <a:t>Total no of Rounds=80 (0-79)</a:t>
            </a:r>
          </a:p>
          <a:p>
            <a:r>
              <a:rPr lang="en-US" dirty="0"/>
              <a:t>Each Round Consists of a constant K.</a:t>
            </a:r>
          </a:p>
          <a:p>
            <a:r>
              <a:rPr lang="en-US" dirty="0"/>
              <a:t>Buffers=8 </a:t>
            </a:r>
          </a:p>
          <a:p>
            <a:r>
              <a:rPr lang="en-US" dirty="0"/>
              <a:t>Each Buffer Size=64 bit</a:t>
            </a:r>
          </a:p>
          <a:p>
            <a:r>
              <a:rPr lang="en-US" dirty="0"/>
              <a:t>The processing consists of the following steps:</a:t>
            </a:r>
          </a:p>
          <a:p>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EA4BA-8E71-4F55-82D7-A32F7590A01C}"/>
              </a:ext>
            </a:extLst>
          </p:cNvPr>
          <p:cNvSpPr>
            <a:spLocks noGrp="1"/>
          </p:cNvSpPr>
          <p:nvPr>
            <p:ph type="title"/>
          </p:nvPr>
        </p:nvSpPr>
        <p:spPr/>
        <p:txBody>
          <a:bodyPr/>
          <a:lstStyle/>
          <a:p>
            <a:r>
              <a:rPr lang="en-US" dirty="0"/>
              <a:t>Steps</a:t>
            </a:r>
          </a:p>
        </p:txBody>
      </p:sp>
      <p:sp>
        <p:nvSpPr>
          <p:cNvPr id="3" name="Content Placeholder 2">
            <a:extLst>
              <a:ext uri="{FF2B5EF4-FFF2-40B4-BE49-F238E27FC236}">
                <a16:creationId xmlns:a16="http://schemas.microsoft.com/office/drawing/2014/main" id="{7ED2E766-120D-4C0F-BD70-B18E995C946E}"/>
              </a:ext>
            </a:extLst>
          </p:cNvPr>
          <p:cNvSpPr>
            <a:spLocks noGrp="1"/>
          </p:cNvSpPr>
          <p:nvPr>
            <p:ph idx="1"/>
          </p:nvPr>
        </p:nvSpPr>
        <p:spPr/>
        <p:txBody>
          <a:bodyPr>
            <a:normAutofit/>
          </a:bodyPr>
          <a:lstStyle/>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Appending padding bits.</a:t>
            </a:r>
          </a:p>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Append length.</a:t>
            </a:r>
          </a:p>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Initialize the Buffer.</a:t>
            </a:r>
          </a:p>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Process the message in 1024 bit (128-bit  word blocks)</a:t>
            </a:r>
          </a:p>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Output the final state values as the resulting hash.</a:t>
            </a:r>
          </a:p>
        </p:txBody>
      </p:sp>
    </p:spTree>
    <p:extLst>
      <p:ext uri="{BB962C8B-B14F-4D97-AF65-F5344CB8AC3E}">
        <p14:creationId xmlns:p14="http://schemas.microsoft.com/office/powerpoint/2010/main" val="333131952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F25D4-563A-4CDB-8BF3-1BA4282B3C0D}"/>
              </a:ext>
            </a:extLst>
          </p:cNvPr>
          <p:cNvSpPr>
            <a:spLocks noGrp="1"/>
          </p:cNvSpPr>
          <p:nvPr>
            <p:ph type="title"/>
          </p:nvPr>
        </p:nvSpPr>
        <p:spPr/>
        <p:txBody>
          <a:bodyPr/>
          <a:lstStyle/>
          <a:p>
            <a:r>
              <a:rPr lang="en-US" dirty="0"/>
              <a:t>Step1 padding</a:t>
            </a:r>
            <a:br>
              <a:rPr lang="en-US" dirty="0"/>
            </a:br>
            <a:endParaRPr lang="en-US" dirty="0"/>
          </a:p>
        </p:txBody>
      </p:sp>
      <p:sp>
        <p:nvSpPr>
          <p:cNvPr id="3" name="Content Placeholder 2">
            <a:extLst>
              <a:ext uri="{FF2B5EF4-FFF2-40B4-BE49-F238E27FC236}">
                <a16:creationId xmlns:a16="http://schemas.microsoft.com/office/drawing/2014/main" id="{EFF9F2F9-0347-4E7B-A38B-497F1B4A50FC}"/>
              </a:ext>
            </a:extLst>
          </p:cNvPr>
          <p:cNvSpPr>
            <a:spLocks noGrp="1"/>
          </p:cNvSpPr>
          <p:nvPr>
            <p:ph idx="1"/>
          </p:nvPr>
        </p:nvSpPr>
        <p:spPr/>
        <p:txBody>
          <a:bodyPr/>
          <a:lstStyle/>
          <a:p>
            <a:r>
              <a:rPr lang="en-US" dirty="0"/>
              <a:t>We add padding bits to original message.</a:t>
            </a:r>
          </a:p>
          <a:p>
            <a:r>
              <a:rPr lang="en-US" dirty="0"/>
              <a:t>Aim is to make the length of original message is equal to a value , which is 128 bit less than an exact multiple of 1024.</a:t>
            </a:r>
          </a:p>
          <a:p>
            <a:r>
              <a:rPr lang="en-US" dirty="0"/>
              <a:t>The Padding is always added even if the message is of desired length already.</a:t>
            </a:r>
          </a:p>
          <a:p>
            <a:endParaRPr lang="en-US" dirty="0"/>
          </a:p>
        </p:txBody>
      </p:sp>
    </p:spTree>
    <p:extLst>
      <p:ext uri="{BB962C8B-B14F-4D97-AF65-F5344CB8AC3E}">
        <p14:creationId xmlns:p14="http://schemas.microsoft.com/office/powerpoint/2010/main" val="125259902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3975" y="636588"/>
            <a:ext cx="8229600" cy="792162"/>
          </a:xfrm>
        </p:spPr>
        <p:txBody>
          <a:bodyPr>
            <a:normAutofit fontScale="90000"/>
          </a:bodyPr>
          <a:lstStyle/>
          <a:p>
            <a:r>
              <a:rPr lang="en-US" dirty="0"/>
              <a:t>SHA-512:             Step 2 Append length:</a:t>
            </a:r>
            <a:br>
              <a:rPr lang="en-US" dirty="0"/>
            </a:br>
            <a:endParaRPr lang="en-US" dirty="0"/>
          </a:p>
        </p:txBody>
      </p:sp>
      <p:sp>
        <p:nvSpPr>
          <p:cNvPr id="3" name="Content Placeholder 2"/>
          <p:cNvSpPr>
            <a:spLocks noGrp="1"/>
          </p:cNvSpPr>
          <p:nvPr>
            <p:ph idx="1"/>
          </p:nvPr>
        </p:nvSpPr>
        <p:spPr>
          <a:xfrm>
            <a:off x="238125" y="1933575"/>
            <a:ext cx="11763375" cy="3609975"/>
          </a:xfrm>
        </p:spPr>
        <p:txBody>
          <a:bodyPr>
            <a:normAutofit/>
          </a:bodyPr>
          <a:lstStyle/>
          <a:p>
            <a:r>
              <a:rPr lang="en-US" dirty="0"/>
              <a:t>A block of 128 bits is appended to the message.</a:t>
            </a:r>
          </a:p>
          <a:p>
            <a:r>
              <a:rPr lang="en-US" dirty="0"/>
              <a:t>It contains the length of the original message (before the padding).</a:t>
            </a:r>
          </a:p>
          <a:p>
            <a:r>
              <a:rPr lang="en-US" dirty="0"/>
              <a:t>The outcome of the first two steps yields a message that is an integer</a:t>
            </a:r>
          </a:p>
          <a:p>
            <a:pPr>
              <a:buNone/>
            </a:pPr>
            <a:r>
              <a:rPr lang="en-US" dirty="0"/>
              <a:t>	multiple of 1024 bits in length.</a:t>
            </a:r>
          </a:p>
          <a:p>
            <a:r>
              <a:rPr lang="en-US" dirty="0"/>
              <a:t>The expanded message is represented as the sequence of 1024-bit blocks </a:t>
            </a:r>
            <a:r>
              <a:rPr lang="en-US" i="1" dirty="0"/>
              <a:t>M</a:t>
            </a:r>
            <a:r>
              <a:rPr lang="en-US" i="1" baseline="-25000" dirty="0"/>
              <a:t>1</a:t>
            </a:r>
            <a:r>
              <a:rPr lang="en-US" i="1" dirty="0"/>
              <a:t>, M</a:t>
            </a:r>
            <a:r>
              <a:rPr lang="en-US" i="1" baseline="-25000" dirty="0"/>
              <a:t>2</a:t>
            </a:r>
            <a:r>
              <a:rPr lang="en-US" i="1" dirty="0"/>
              <a:t>, ....M</a:t>
            </a:r>
            <a:r>
              <a:rPr lang="en-US" i="1" baseline="-25000" dirty="0"/>
              <a:t>N</a:t>
            </a:r>
            <a:r>
              <a:rPr lang="en-US" i="1" dirty="0"/>
              <a:t>, so that the </a:t>
            </a:r>
            <a:r>
              <a:rPr lang="en-US" dirty="0"/>
              <a:t>total length of the expanded message is </a:t>
            </a:r>
            <a:r>
              <a:rPr lang="en-US" i="1" dirty="0"/>
              <a:t>N * 1024 bits.</a:t>
            </a:r>
          </a:p>
          <a:p>
            <a:pPr marL="0" indent="0">
              <a:buNone/>
            </a:pP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995CD-C833-4E61-A9AA-492CDEF98AAB}"/>
              </a:ext>
            </a:extLst>
          </p:cNvPr>
          <p:cNvSpPr>
            <a:spLocks noGrp="1"/>
          </p:cNvSpPr>
          <p:nvPr>
            <p:ph type="title"/>
          </p:nvPr>
        </p:nvSpPr>
        <p:spPr/>
        <p:txBody>
          <a:bodyPr/>
          <a:lstStyle/>
          <a:p>
            <a:r>
              <a:rPr lang="en-US" dirty="0"/>
              <a:t>Step 3 Initialize hash buffer:</a:t>
            </a:r>
            <a:br>
              <a:rPr lang="en-US" dirty="0"/>
            </a:br>
            <a:endParaRPr lang="en-US" dirty="0"/>
          </a:p>
        </p:txBody>
      </p:sp>
      <p:sp>
        <p:nvSpPr>
          <p:cNvPr id="3" name="Content Placeholder 2">
            <a:extLst>
              <a:ext uri="{FF2B5EF4-FFF2-40B4-BE49-F238E27FC236}">
                <a16:creationId xmlns:a16="http://schemas.microsoft.com/office/drawing/2014/main" id="{123D72D8-1A1A-42DF-92E3-075A8AEF7D81}"/>
              </a:ext>
            </a:extLst>
          </p:cNvPr>
          <p:cNvSpPr>
            <a:spLocks noGrp="1"/>
          </p:cNvSpPr>
          <p:nvPr>
            <p:ph idx="1"/>
          </p:nvPr>
        </p:nvSpPr>
        <p:spPr/>
        <p:txBody>
          <a:bodyPr/>
          <a:lstStyle/>
          <a:p>
            <a:r>
              <a:rPr lang="en-US" dirty="0"/>
              <a:t>A 512-bit buffer is used to hold intermediate and final results of the hash function.</a:t>
            </a:r>
          </a:p>
          <a:p>
            <a:r>
              <a:rPr lang="en-US" dirty="0"/>
              <a:t>The buffer can be represented as eight 64-bit </a:t>
            </a:r>
            <a:r>
              <a:rPr lang="pt-BR" dirty="0"/>
              <a:t>registers (a, b, c, d, e, f, g, h).</a:t>
            </a:r>
          </a:p>
          <a:p>
            <a:r>
              <a:rPr lang="en-US" dirty="0"/>
              <a:t>These registers are initialized to the following 64-bit integers (hexadecimal values):</a:t>
            </a:r>
          </a:p>
          <a:p>
            <a:pPr>
              <a:buNone/>
            </a:pPr>
            <a:r>
              <a:rPr lang="en-US" dirty="0"/>
              <a:t>		a = 6A09E667F3BCC908  e = 510E527FADE682D1</a:t>
            </a:r>
          </a:p>
          <a:p>
            <a:pPr>
              <a:buNone/>
            </a:pPr>
            <a:r>
              <a:rPr lang="en-US" dirty="0"/>
              <a:t>		b = BB67AE8584CAA73B f = 9B05688C2B3E6C1F</a:t>
            </a:r>
          </a:p>
          <a:p>
            <a:pPr>
              <a:buNone/>
            </a:pPr>
            <a:r>
              <a:rPr lang="en-US" dirty="0"/>
              <a:t>		c = 3C6EF372FE94F82B   g = 1F83D9ABFB41BD6B</a:t>
            </a:r>
          </a:p>
          <a:p>
            <a:pPr>
              <a:buNone/>
            </a:pPr>
            <a:r>
              <a:rPr lang="en-US" dirty="0"/>
              <a:t>		d = A54FF53A5F1D36F1  h = 5BE0CD19137E2179</a:t>
            </a:r>
          </a:p>
          <a:p>
            <a:endParaRPr lang="en-US" dirty="0"/>
          </a:p>
        </p:txBody>
      </p:sp>
    </p:spTree>
    <p:extLst>
      <p:ext uri="{BB962C8B-B14F-4D97-AF65-F5344CB8AC3E}">
        <p14:creationId xmlns:p14="http://schemas.microsoft.com/office/powerpoint/2010/main" val="91752004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792162"/>
          </a:xfrm>
        </p:spPr>
        <p:txBody>
          <a:bodyPr>
            <a:normAutofit/>
          </a:bodyPr>
          <a:lstStyle/>
          <a:p>
            <a:r>
              <a:rPr lang="en-US"/>
              <a:t>SHA-512</a:t>
            </a:r>
          </a:p>
        </p:txBody>
      </p:sp>
      <p:pic>
        <p:nvPicPr>
          <p:cNvPr id="1026" name="Picture 2" descr="C:\Users\user\Desktop\Capture 33.PNG"/>
          <p:cNvPicPr>
            <a:picLocks noGrp="1" noChangeAspect="1" noChangeArrowheads="1"/>
          </p:cNvPicPr>
          <p:nvPr>
            <p:ph idx="1"/>
          </p:nvPr>
        </p:nvPicPr>
        <p:blipFill>
          <a:blip r:embed="rId2"/>
          <a:srcRect/>
          <a:stretch>
            <a:fillRect/>
          </a:stretch>
        </p:blipFill>
        <p:spPr bwMode="auto">
          <a:xfrm>
            <a:off x="666750" y="1066800"/>
            <a:ext cx="11049000" cy="4676775"/>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0C6E1-FFB6-46C1-9F65-CC5AD91659CE}"/>
              </a:ext>
            </a:extLst>
          </p:cNvPr>
          <p:cNvSpPr>
            <a:spLocks noGrp="1"/>
          </p:cNvSpPr>
          <p:nvPr>
            <p:ph type="title"/>
          </p:nvPr>
        </p:nvSpPr>
        <p:spPr/>
        <p:txBody>
          <a:bodyPr/>
          <a:lstStyle/>
          <a:p>
            <a:r>
              <a:rPr lang="en-US" b="1" i="1" dirty="0"/>
              <a:t>PUBLIC-KEY ENCRYPTION</a:t>
            </a:r>
            <a:endParaRPr lang="en-US" dirty="0"/>
          </a:p>
        </p:txBody>
      </p:sp>
      <p:sp>
        <p:nvSpPr>
          <p:cNvPr id="3" name="Content Placeholder 2">
            <a:extLst>
              <a:ext uri="{FF2B5EF4-FFF2-40B4-BE49-F238E27FC236}">
                <a16:creationId xmlns:a16="http://schemas.microsoft.com/office/drawing/2014/main" id="{9DB9EAE5-2C10-4993-BFE6-F2A66A24442E}"/>
              </a:ext>
            </a:extLst>
          </p:cNvPr>
          <p:cNvSpPr>
            <a:spLocks noGrp="1"/>
          </p:cNvSpPr>
          <p:nvPr>
            <p:ph idx="1"/>
          </p:nvPr>
        </p:nvSpPr>
        <p:spPr>
          <a:xfrm>
            <a:off x="1451579" y="2015733"/>
            <a:ext cx="9603275" cy="1933416"/>
          </a:xfrm>
        </p:spPr>
        <p:txBody>
          <a:bodyPr/>
          <a:lstStyle/>
          <a:p>
            <a:r>
              <a:rPr lang="en-US" dirty="0"/>
              <a:t>The straightforward use of public-key encryption (</a:t>
            </a:r>
            <a:r>
              <a:rPr lang="en-US" dirty="0" err="1"/>
              <a:t>fig.b</a:t>
            </a:r>
            <a:r>
              <a:rPr lang="en-US" dirty="0"/>
              <a:t>) provides confidentiality but not authentication. The source (A) uses the public key </a:t>
            </a:r>
            <a:r>
              <a:rPr lang="en-US" i="1" dirty="0" err="1"/>
              <a:t>PU</a:t>
            </a:r>
            <a:r>
              <a:rPr lang="en-US" i="1" baseline="-25000" dirty="0" err="1"/>
              <a:t>b</a:t>
            </a:r>
            <a:r>
              <a:rPr lang="en-US" i="1" dirty="0"/>
              <a:t> </a:t>
            </a:r>
            <a:r>
              <a:rPr lang="en-US" dirty="0"/>
              <a:t>of the destination (B) to encrypt </a:t>
            </a:r>
            <a:r>
              <a:rPr lang="en-US" i="1" dirty="0"/>
              <a:t>M</a:t>
            </a:r>
            <a:r>
              <a:rPr lang="en-US" dirty="0"/>
              <a:t>. Because only B has the corresponding private key </a:t>
            </a:r>
            <a:r>
              <a:rPr lang="en-US" i="1" dirty="0" err="1"/>
              <a:t>PR</a:t>
            </a:r>
            <a:r>
              <a:rPr lang="en-US" i="1" baseline="-25000" dirty="0" err="1"/>
              <a:t>b</a:t>
            </a:r>
            <a:r>
              <a:rPr lang="en-US" dirty="0"/>
              <a:t> , only B can decrypt the message. This scheme provides no authentication, because any opponent could also use B’s public key to encrypt a message and claim to be A.</a:t>
            </a:r>
          </a:p>
        </p:txBody>
      </p:sp>
      <p:pic>
        <p:nvPicPr>
          <p:cNvPr id="4" name="Picture 3">
            <a:extLst>
              <a:ext uri="{FF2B5EF4-FFF2-40B4-BE49-F238E27FC236}">
                <a16:creationId xmlns:a16="http://schemas.microsoft.com/office/drawing/2014/main" id="{CFCFACA3-FC21-4305-9500-3A7403AF701B}"/>
              </a:ext>
            </a:extLst>
          </p:cNvPr>
          <p:cNvPicPr>
            <a:picLocks noChangeAspect="1"/>
          </p:cNvPicPr>
          <p:nvPr/>
        </p:nvPicPr>
        <p:blipFill>
          <a:blip r:embed="rId2"/>
          <a:stretch>
            <a:fillRect/>
          </a:stretch>
        </p:blipFill>
        <p:spPr>
          <a:xfrm>
            <a:off x="5422001" y="4218737"/>
            <a:ext cx="6092276" cy="1309500"/>
          </a:xfrm>
          <a:prstGeom prst="rect">
            <a:avLst/>
          </a:prstGeom>
        </p:spPr>
      </p:pic>
    </p:spTree>
    <p:extLst>
      <p:ext uri="{BB962C8B-B14F-4D97-AF65-F5344CB8AC3E}">
        <p14:creationId xmlns:p14="http://schemas.microsoft.com/office/powerpoint/2010/main" val="366637351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487362"/>
          </a:xfrm>
        </p:spPr>
        <p:txBody>
          <a:bodyPr>
            <a:normAutofit fontScale="90000"/>
          </a:bodyPr>
          <a:lstStyle/>
          <a:p>
            <a:r>
              <a:rPr lang="en-US" dirty="0"/>
              <a:t>SHA-512</a:t>
            </a:r>
          </a:p>
        </p:txBody>
      </p:sp>
      <p:sp>
        <p:nvSpPr>
          <p:cNvPr id="3" name="Content Placeholder 2"/>
          <p:cNvSpPr>
            <a:spLocks noGrp="1"/>
          </p:cNvSpPr>
          <p:nvPr>
            <p:ph idx="1"/>
          </p:nvPr>
        </p:nvSpPr>
        <p:spPr>
          <a:xfrm>
            <a:off x="1981200" y="1962150"/>
            <a:ext cx="8229600" cy="3829050"/>
          </a:xfrm>
        </p:spPr>
        <p:txBody>
          <a:bodyPr>
            <a:normAutofit fontScale="92500" lnSpcReduction="20000"/>
          </a:bodyPr>
          <a:lstStyle/>
          <a:p>
            <a:r>
              <a:rPr lang="en-US" b="1" dirty="0"/>
              <a:t>Step 4 Process message in 1024-bit (128-word) blocks:</a:t>
            </a:r>
          </a:p>
          <a:p>
            <a:r>
              <a:rPr lang="en-US" dirty="0"/>
              <a:t>Copy the above variables into corresponding lowercase variable a-f.</a:t>
            </a:r>
          </a:p>
          <a:p>
            <a:r>
              <a:rPr lang="en-US" dirty="0"/>
              <a:t>Divide the current 1024 bit block into 16 sub-blocks, each subblock contains 64 bits.</a:t>
            </a:r>
          </a:p>
          <a:p>
            <a:r>
              <a:rPr lang="en-US" dirty="0"/>
              <a:t>Now we have 80 rounds. In each round, We process all the 16 sub-blocks belonging to a block of 1024 bits.</a:t>
            </a:r>
          </a:p>
          <a:p>
            <a:r>
              <a:rPr lang="en-US" dirty="0"/>
              <a:t>The inputs to each block are </a:t>
            </a:r>
          </a:p>
          <a:p>
            <a:pPr lvl="1"/>
            <a:r>
              <a:rPr lang="en-US" dirty="0"/>
              <a:t>All the 16 sub blocks , designated as W.</a:t>
            </a:r>
          </a:p>
          <a:p>
            <a:pPr lvl="1"/>
            <a:r>
              <a:rPr lang="en-US" dirty="0"/>
              <a:t>The variable a-h</a:t>
            </a:r>
          </a:p>
          <a:p>
            <a:pPr lvl="1"/>
            <a:r>
              <a:rPr lang="en-US" dirty="0"/>
              <a:t>Some constants designated as K.</a:t>
            </a:r>
          </a:p>
          <a:p>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C3CC2-B8A9-423C-A8E5-7C164B138C40}"/>
              </a:ext>
            </a:extLst>
          </p:cNvPr>
          <p:cNvSpPr>
            <a:spLocks noGrp="1"/>
          </p:cNvSpPr>
          <p:nvPr>
            <p:ph type="title"/>
          </p:nvPr>
        </p:nvSpPr>
        <p:spPr/>
        <p:txBody>
          <a:bodyPr/>
          <a:lstStyle/>
          <a:p>
            <a:endParaRPr lang="en-US"/>
          </a:p>
        </p:txBody>
      </p:sp>
      <p:pic>
        <p:nvPicPr>
          <p:cNvPr id="4" name="Picture 2" descr="C:\Users\user\Desktop\Capture 22.PNG">
            <a:extLst>
              <a:ext uri="{FF2B5EF4-FFF2-40B4-BE49-F238E27FC236}">
                <a16:creationId xmlns:a16="http://schemas.microsoft.com/office/drawing/2014/main" id="{0B30CCEC-A953-4575-8A82-8463E532935A}"/>
              </a:ext>
            </a:extLst>
          </p:cNvPr>
          <p:cNvPicPr>
            <a:picLocks noGrp="1" noChangeAspect="1" noChangeArrowheads="1"/>
          </p:cNvPicPr>
          <p:nvPr>
            <p:ph idx="1"/>
          </p:nvPr>
        </p:nvPicPr>
        <p:blipFill>
          <a:blip r:embed="rId2"/>
          <a:srcRect/>
          <a:stretch>
            <a:fillRect/>
          </a:stretch>
        </p:blipFill>
        <p:spPr bwMode="auto">
          <a:xfrm>
            <a:off x="2571750" y="2016125"/>
            <a:ext cx="8483104" cy="3449638"/>
          </a:xfrm>
          <a:prstGeom prst="rect">
            <a:avLst/>
          </a:prstGeom>
          <a:noFill/>
        </p:spPr>
      </p:pic>
    </p:spTree>
    <p:extLst>
      <p:ext uri="{BB962C8B-B14F-4D97-AF65-F5344CB8AC3E}">
        <p14:creationId xmlns:p14="http://schemas.microsoft.com/office/powerpoint/2010/main" val="107469679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639762"/>
          </a:xfrm>
        </p:spPr>
        <p:txBody>
          <a:bodyPr>
            <a:normAutofit/>
          </a:bodyPr>
          <a:lstStyle/>
          <a:p>
            <a:r>
              <a:rPr lang="en-US"/>
              <a:t>SHA-512</a:t>
            </a:r>
          </a:p>
        </p:txBody>
      </p:sp>
      <p:sp>
        <p:nvSpPr>
          <p:cNvPr id="3" name="Content Placeholder 2"/>
          <p:cNvSpPr>
            <a:spLocks noGrp="1"/>
          </p:cNvSpPr>
          <p:nvPr>
            <p:ph idx="1"/>
          </p:nvPr>
        </p:nvSpPr>
        <p:spPr>
          <a:xfrm>
            <a:off x="657225" y="1781175"/>
            <a:ext cx="10544175" cy="4173539"/>
          </a:xfrm>
        </p:spPr>
        <p:txBody>
          <a:bodyPr>
            <a:normAutofit/>
          </a:bodyPr>
          <a:lstStyle/>
          <a:p>
            <a:r>
              <a:rPr lang="en-US" dirty="0"/>
              <a:t>Each round takes as input the 512-bit buffer value, </a:t>
            </a:r>
            <a:r>
              <a:rPr lang="en-US" dirty="0" err="1"/>
              <a:t>abcdefgh</a:t>
            </a:r>
            <a:r>
              <a:rPr lang="en-US" dirty="0"/>
              <a:t>, and updates the contents of the buffer.</a:t>
            </a:r>
          </a:p>
          <a:p>
            <a:r>
              <a:rPr lang="en-US" dirty="0"/>
              <a:t>At input to the first round, the buffer has the value of the intermediate hash value, </a:t>
            </a:r>
            <a:r>
              <a:rPr lang="en-US" i="1" dirty="0"/>
              <a:t>H</a:t>
            </a:r>
            <a:r>
              <a:rPr lang="en-US" i="1" baseline="-25000" dirty="0"/>
              <a:t>i-1</a:t>
            </a:r>
            <a:r>
              <a:rPr lang="en-US" i="1" dirty="0"/>
              <a:t>. Each round t makes use of </a:t>
            </a:r>
            <a:r>
              <a:rPr lang="en-US" dirty="0"/>
              <a:t>a 64-bit value </a:t>
            </a:r>
            <a:r>
              <a:rPr lang="en-US" i="1" dirty="0" err="1"/>
              <a:t>W</a:t>
            </a:r>
            <a:r>
              <a:rPr lang="en-US" i="1" baseline="-25000" dirty="0" err="1"/>
              <a:t>t</a:t>
            </a:r>
            <a:r>
              <a:rPr lang="en-US" i="1" dirty="0"/>
              <a:t>, derived from the current 1024-bit block being processed </a:t>
            </a:r>
            <a:r>
              <a:rPr lang="en-US" dirty="0"/>
              <a:t>(</a:t>
            </a:r>
            <a:r>
              <a:rPr lang="en-US" i="1" dirty="0"/>
              <a:t>M</a:t>
            </a:r>
            <a:r>
              <a:rPr lang="en-US" i="1" baseline="-25000" dirty="0"/>
              <a:t>i</a:t>
            </a:r>
            <a:r>
              <a:rPr lang="en-US" i="1" dirty="0"/>
              <a:t>).</a:t>
            </a:r>
          </a:p>
          <a:p>
            <a:r>
              <a:rPr lang="en-US" dirty="0"/>
              <a:t>Each round also makes use of an additive constant </a:t>
            </a:r>
            <a:r>
              <a:rPr lang="en-US" i="1" dirty="0"/>
              <a:t>K</a:t>
            </a:r>
            <a:r>
              <a:rPr lang="en-US" i="1" baseline="-25000" dirty="0"/>
              <a:t>t</a:t>
            </a:r>
            <a:r>
              <a:rPr lang="en-US" i="1" dirty="0"/>
              <a:t>, where </a:t>
            </a:r>
            <a:r>
              <a:rPr lang="en-US" dirty="0"/>
              <a:t>0 ≤</a:t>
            </a:r>
            <a:r>
              <a:rPr lang="en-US" i="1" dirty="0"/>
              <a:t>t ≤79 indicates one of the 80 rounds.</a:t>
            </a:r>
          </a:p>
          <a:p>
            <a:r>
              <a:rPr lang="en-US" dirty="0"/>
              <a:t>The output of the eightieth round is added to the input to the first round (</a:t>
            </a:r>
            <a:r>
              <a:rPr lang="en-US" i="1" dirty="0"/>
              <a:t>H</a:t>
            </a:r>
            <a:r>
              <a:rPr lang="en-US" i="1" baseline="-25000" dirty="0"/>
              <a:t>i-1</a:t>
            </a:r>
            <a:r>
              <a:rPr lang="en-US" i="1" dirty="0"/>
              <a:t>) to produce H</a:t>
            </a:r>
            <a:r>
              <a:rPr lang="en-US" i="1" baseline="-25000" dirty="0"/>
              <a:t>i</a:t>
            </a:r>
            <a:r>
              <a:rPr lang="en-US" i="1" dirty="0"/>
              <a:t>.</a:t>
            </a:r>
          </a:p>
          <a:p>
            <a:r>
              <a:rPr lang="en-US" dirty="0"/>
              <a:t>The addition is done independently for each of the eight words in the buffer with each of the corresponding words in </a:t>
            </a:r>
            <a:r>
              <a:rPr lang="en-US" i="1" dirty="0"/>
              <a:t>H</a:t>
            </a:r>
            <a:r>
              <a:rPr lang="en-US" i="1" baseline="-25000" dirty="0"/>
              <a:t>i-1</a:t>
            </a:r>
            <a:r>
              <a:rPr lang="en-US" i="1" dirty="0"/>
              <a:t>, </a:t>
            </a:r>
            <a:r>
              <a:rPr lang="en-US" dirty="0"/>
              <a:t>using addition modulo 2</a:t>
            </a:r>
            <a:r>
              <a:rPr lang="en-US" baseline="30000" dirty="0"/>
              <a:t>64</a:t>
            </a:r>
            <a:r>
              <a:rPr lang="en-US" dirty="0"/>
              <a:t>.</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AC683-7DCF-4EE9-9836-EC2D199CDB61}"/>
              </a:ext>
            </a:extLst>
          </p:cNvPr>
          <p:cNvSpPr>
            <a:spLocks noGrp="1"/>
          </p:cNvSpPr>
          <p:nvPr>
            <p:ph type="title"/>
          </p:nvPr>
        </p:nvSpPr>
        <p:spPr/>
        <p:txBody>
          <a:bodyPr/>
          <a:lstStyle/>
          <a:p>
            <a:r>
              <a:rPr lang="en-US" b="1" dirty="0"/>
              <a:t>Step 5 Output:</a:t>
            </a:r>
            <a:br>
              <a:rPr lang="en-US" b="1" dirty="0"/>
            </a:br>
            <a:endParaRPr lang="en-US" dirty="0"/>
          </a:p>
        </p:txBody>
      </p:sp>
      <p:sp>
        <p:nvSpPr>
          <p:cNvPr id="3" name="Content Placeholder 2">
            <a:extLst>
              <a:ext uri="{FF2B5EF4-FFF2-40B4-BE49-F238E27FC236}">
                <a16:creationId xmlns:a16="http://schemas.microsoft.com/office/drawing/2014/main" id="{9386146F-DE75-4A61-BCC4-0EFF42E2A4D4}"/>
              </a:ext>
            </a:extLst>
          </p:cNvPr>
          <p:cNvSpPr>
            <a:spLocks noGrp="1"/>
          </p:cNvSpPr>
          <p:nvPr>
            <p:ph idx="1"/>
          </p:nvPr>
        </p:nvSpPr>
        <p:spPr/>
        <p:txBody>
          <a:bodyPr/>
          <a:lstStyle/>
          <a:p>
            <a:r>
              <a:rPr lang="en-US" dirty="0"/>
              <a:t>After all </a:t>
            </a:r>
            <a:r>
              <a:rPr lang="en-US" i="1" dirty="0"/>
              <a:t>N 1024-bit blocks have been processed, the output from </a:t>
            </a:r>
            <a:r>
              <a:rPr lang="en-US" dirty="0"/>
              <a:t>the </a:t>
            </a:r>
            <a:r>
              <a:rPr lang="en-US" i="1" dirty="0"/>
              <a:t>Nth stage is the 512-bit message digest</a:t>
            </a:r>
            <a:endParaRPr lang="en-US" dirty="0"/>
          </a:p>
        </p:txBody>
      </p:sp>
    </p:spTree>
    <p:extLst>
      <p:ext uri="{BB962C8B-B14F-4D97-AF65-F5344CB8AC3E}">
        <p14:creationId xmlns:p14="http://schemas.microsoft.com/office/powerpoint/2010/main" val="421930635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SHA-512</a:t>
            </a:r>
          </a:p>
        </p:txBody>
      </p:sp>
      <p:sp>
        <p:nvSpPr>
          <p:cNvPr id="3" name="Content Placeholder 2"/>
          <p:cNvSpPr>
            <a:spLocks noGrp="1"/>
          </p:cNvSpPr>
          <p:nvPr>
            <p:ph idx="1"/>
          </p:nvPr>
        </p:nvSpPr>
        <p:spPr>
          <a:xfrm>
            <a:off x="361951" y="1853754"/>
            <a:ext cx="10848974" cy="4118421"/>
          </a:xfrm>
        </p:spPr>
        <p:txBody>
          <a:bodyPr>
            <a:normAutofit fontScale="47500" lnSpcReduction="20000"/>
          </a:bodyPr>
          <a:lstStyle/>
          <a:p>
            <a:r>
              <a:rPr lang="en-US" sz="2900" dirty="0"/>
              <a:t>We can summarize the behavior of SHA-512 as follows:</a:t>
            </a:r>
          </a:p>
          <a:p>
            <a:r>
              <a:rPr lang="en-US" sz="2900" i="1" dirty="0"/>
              <a:t>H</a:t>
            </a:r>
            <a:r>
              <a:rPr lang="en-US" sz="2900" i="1" baseline="-25000" dirty="0"/>
              <a:t>0</a:t>
            </a:r>
            <a:r>
              <a:rPr lang="en-US" sz="2900" i="1" dirty="0"/>
              <a:t> = IV</a:t>
            </a:r>
          </a:p>
          <a:p>
            <a:r>
              <a:rPr lang="en-US" sz="2900" i="1" dirty="0"/>
              <a:t>H</a:t>
            </a:r>
            <a:r>
              <a:rPr lang="en-US" sz="2900" i="1" baseline="-25000" dirty="0"/>
              <a:t>i</a:t>
            </a:r>
            <a:r>
              <a:rPr lang="en-US" sz="2900" i="1" dirty="0"/>
              <a:t> = SUM</a:t>
            </a:r>
            <a:r>
              <a:rPr lang="en-US" sz="2900" i="1" baseline="-25000" dirty="0"/>
              <a:t>64</a:t>
            </a:r>
            <a:r>
              <a:rPr lang="en-US" sz="2900" i="1" dirty="0"/>
              <a:t>(H</a:t>
            </a:r>
            <a:r>
              <a:rPr lang="en-US" sz="2900" i="1" baseline="-25000" dirty="0"/>
              <a:t>i-1</a:t>
            </a:r>
            <a:r>
              <a:rPr lang="en-US" sz="2900" i="1" dirty="0"/>
              <a:t>, </a:t>
            </a:r>
            <a:r>
              <a:rPr lang="en-US" sz="2900" i="1" dirty="0" err="1"/>
              <a:t>abcdefgh</a:t>
            </a:r>
            <a:r>
              <a:rPr lang="en-US" sz="2900" i="1" baseline="-25000" dirty="0" err="1"/>
              <a:t>i</a:t>
            </a:r>
            <a:r>
              <a:rPr lang="en-US" sz="2900" i="1" dirty="0"/>
              <a:t>)</a:t>
            </a:r>
          </a:p>
          <a:p>
            <a:r>
              <a:rPr lang="en-US" sz="2900" i="1" dirty="0"/>
              <a:t>MD = H</a:t>
            </a:r>
            <a:r>
              <a:rPr lang="en-US" sz="2900" i="1" baseline="-25000" dirty="0"/>
              <a:t>N</a:t>
            </a:r>
          </a:p>
          <a:p>
            <a:r>
              <a:rPr lang="en-US" sz="2900" dirty="0"/>
              <a:t>where</a:t>
            </a:r>
          </a:p>
          <a:p>
            <a:r>
              <a:rPr lang="en-US" sz="2900" dirty="0"/>
              <a:t>IV = initial value of the </a:t>
            </a:r>
            <a:r>
              <a:rPr lang="en-US" sz="2900" dirty="0" err="1"/>
              <a:t>abcdefgh</a:t>
            </a:r>
            <a:r>
              <a:rPr lang="en-US" sz="2900" dirty="0"/>
              <a:t> buffer, defined in step 3</a:t>
            </a:r>
          </a:p>
          <a:p>
            <a:r>
              <a:rPr lang="en-US" sz="2900" dirty="0" err="1"/>
              <a:t>abcdefgh</a:t>
            </a:r>
            <a:r>
              <a:rPr lang="en-US" sz="2900" i="1" baseline="-25000" dirty="0" err="1"/>
              <a:t>i</a:t>
            </a:r>
            <a:r>
              <a:rPr lang="en-US" sz="2900" i="1" dirty="0"/>
              <a:t> = the output of the last round of processing of the </a:t>
            </a:r>
            <a:r>
              <a:rPr lang="en-US" sz="2900" i="1" dirty="0" err="1"/>
              <a:t>ith</a:t>
            </a:r>
            <a:r>
              <a:rPr lang="en-US" sz="2900" i="1" dirty="0"/>
              <a:t> message</a:t>
            </a:r>
          </a:p>
          <a:p>
            <a:pPr>
              <a:buNone/>
            </a:pPr>
            <a:r>
              <a:rPr lang="en-US" sz="2900" dirty="0"/>
              <a:t>	block</a:t>
            </a:r>
          </a:p>
          <a:p>
            <a:r>
              <a:rPr lang="en-US" sz="2900" i="1" dirty="0"/>
              <a:t>N = the number of blocks in the message (including padding and</a:t>
            </a:r>
          </a:p>
          <a:p>
            <a:pPr>
              <a:buNone/>
            </a:pPr>
            <a:r>
              <a:rPr lang="en-US" sz="2900" dirty="0"/>
              <a:t>	length fields)</a:t>
            </a:r>
          </a:p>
          <a:p>
            <a:r>
              <a:rPr lang="en-US" sz="2900" dirty="0"/>
              <a:t>SUM64 = addition modulo 264 performed separately on each word of the pair of inputs</a:t>
            </a:r>
          </a:p>
          <a:p>
            <a:r>
              <a:rPr lang="en-US" sz="2900" i="1" dirty="0"/>
              <a:t>MD = final message digest value</a:t>
            </a:r>
            <a:endParaRPr lang="en-US" sz="2900" dirty="0"/>
          </a:p>
          <a:p>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792162"/>
          </a:xfrm>
        </p:spPr>
        <p:txBody>
          <a:bodyPr>
            <a:noAutofit/>
          </a:bodyPr>
          <a:lstStyle/>
          <a:p>
            <a:r>
              <a:rPr lang="en-US" sz="1800" b="1" dirty="0"/>
              <a:t>SHA-512 Round Function:</a:t>
            </a:r>
            <a:br>
              <a:rPr lang="en-US" sz="1800" b="1" dirty="0"/>
            </a:br>
            <a:br>
              <a:rPr lang="en-US" sz="1200" dirty="0"/>
            </a:br>
            <a:r>
              <a:rPr lang="en-US" sz="1800" dirty="0"/>
              <a:t>Let us look in more detail at the logic in each of the 80 steps of the processing of one 512-bit block.</a:t>
            </a:r>
            <a:br>
              <a:rPr lang="en-US" sz="1800" dirty="0"/>
            </a:br>
            <a:endParaRPr lang="en-US" sz="1800" dirty="0"/>
          </a:p>
        </p:txBody>
      </p:sp>
      <p:sp>
        <p:nvSpPr>
          <p:cNvPr id="3" name="Content Placeholder 2"/>
          <p:cNvSpPr>
            <a:spLocks noGrp="1"/>
          </p:cNvSpPr>
          <p:nvPr>
            <p:ph idx="1"/>
          </p:nvPr>
        </p:nvSpPr>
        <p:spPr>
          <a:xfrm>
            <a:off x="1981200" y="1752599"/>
            <a:ext cx="8229600" cy="4373565"/>
          </a:xfrm>
        </p:spPr>
        <p:txBody>
          <a:bodyPr>
            <a:normAutofit/>
          </a:bodyPr>
          <a:lstStyle/>
          <a:p>
            <a:endParaRPr lang="en-US" dirty="0"/>
          </a:p>
        </p:txBody>
      </p:sp>
      <p:pic>
        <p:nvPicPr>
          <p:cNvPr id="3075" name="Picture 3" descr="C:\Users\user\Desktop\Capture 22.PNG"/>
          <p:cNvPicPr>
            <a:picLocks noChangeAspect="1" noChangeArrowheads="1"/>
          </p:cNvPicPr>
          <p:nvPr/>
        </p:nvPicPr>
        <p:blipFill>
          <a:blip r:embed="rId2"/>
          <a:srcRect/>
          <a:stretch>
            <a:fillRect/>
          </a:stretch>
        </p:blipFill>
        <p:spPr bwMode="auto">
          <a:xfrm>
            <a:off x="1566863" y="1752599"/>
            <a:ext cx="9682162" cy="3962400"/>
          </a:xfrm>
          <a:prstGeom prst="rect">
            <a:avLst/>
          </a:prstGeom>
          <a:noFill/>
        </p:spPr>
      </p:pic>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792162"/>
          </a:xfrm>
        </p:spPr>
        <p:txBody>
          <a:bodyPr>
            <a:normAutofit/>
          </a:bodyPr>
          <a:lstStyle/>
          <a:p>
            <a:r>
              <a:rPr lang="en-US"/>
              <a:t>SHA-512</a:t>
            </a:r>
          </a:p>
        </p:txBody>
      </p:sp>
      <p:pic>
        <p:nvPicPr>
          <p:cNvPr id="4098" name="Picture 2" descr="C:\Users\user\Desktop\Capture 34.PNG"/>
          <p:cNvPicPr>
            <a:picLocks noGrp="1" noChangeAspect="1" noChangeArrowheads="1"/>
          </p:cNvPicPr>
          <p:nvPr>
            <p:ph idx="1"/>
          </p:nvPr>
        </p:nvPicPr>
        <p:blipFill>
          <a:blip r:embed="rId2"/>
          <a:srcRect/>
          <a:stretch>
            <a:fillRect/>
          </a:stretch>
        </p:blipFill>
        <p:spPr bwMode="auto">
          <a:xfrm>
            <a:off x="4200525" y="0"/>
            <a:ext cx="5486400" cy="2362200"/>
          </a:xfrm>
          <a:prstGeom prst="rect">
            <a:avLst/>
          </a:prstGeom>
          <a:noFill/>
        </p:spPr>
      </p:pic>
      <p:pic>
        <p:nvPicPr>
          <p:cNvPr id="4099" name="Picture 3" descr="C:\Users\user\Desktop\Capture31.PNG"/>
          <p:cNvPicPr>
            <a:picLocks noChangeAspect="1" noChangeArrowheads="1"/>
          </p:cNvPicPr>
          <p:nvPr/>
        </p:nvPicPr>
        <p:blipFill>
          <a:blip r:embed="rId3"/>
          <a:srcRect/>
          <a:stretch>
            <a:fillRect/>
          </a:stretch>
        </p:blipFill>
        <p:spPr bwMode="auto">
          <a:xfrm>
            <a:off x="3819525" y="2552700"/>
            <a:ext cx="6781800" cy="2971800"/>
          </a:xfrm>
          <a:prstGeom prst="rect">
            <a:avLst/>
          </a:prstGeom>
          <a:noFill/>
        </p:spPr>
      </p:pic>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563562"/>
          </a:xfrm>
        </p:spPr>
        <p:txBody>
          <a:bodyPr>
            <a:normAutofit/>
          </a:bodyPr>
          <a:lstStyle/>
          <a:p>
            <a:r>
              <a:rPr lang="en-US" dirty="0"/>
              <a:t>SHA-512</a:t>
            </a:r>
          </a:p>
        </p:txBody>
      </p:sp>
      <p:sp>
        <p:nvSpPr>
          <p:cNvPr id="3" name="Content Placeholder 2"/>
          <p:cNvSpPr>
            <a:spLocks noGrp="1"/>
          </p:cNvSpPr>
          <p:nvPr>
            <p:ph idx="1"/>
          </p:nvPr>
        </p:nvSpPr>
        <p:spPr>
          <a:xfrm>
            <a:off x="504825" y="1905000"/>
            <a:ext cx="11058525" cy="3800476"/>
          </a:xfrm>
        </p:spPr>
        <p:txBody>
          <a:bodyPr>
            <a:normAutofit fontScale="70000" lnSpcReduction="20000"/>
          </a:bodyPr>
          <a:lstStyle/>
          <a:p>
            <a:r>
              <a:rPr lang="en-US" i="1" dirty="0" err="1"/>
              <a:t>W</a:t>
            </a:r>
            <a:r>
              <a:rPr lang="en-US" i="1" baseline="-25000" dirty="0" err="1"/>
              <a:t>t</a:t>
            </a:r>
            <a:r>
              <a:rPr lang="en-US" i="1" dirty="0"/>
              <a:t> = a 64-bit word derived from the current 1024-bit input block</a:t>
            </a:r>
          </a:p>
          <a:p>
            <a:r>
              <a:rPr lang="en-US" i="1" dirty="0"/>
              <a:t>K</a:t>
            </a:r>
            <a:r>
              <a:rPr lang="en-US" i="1" baseline="-25000" dirty="0"/>
              <a:t>t</a:t>
            </a:r>
            <a:r>
              <a:rPr lang="en-US" i="1" dirty="0"/>
              <a:t> = a 64-bit additive constant</a:t>
            </a:r>
          </a:p>
          <a:p>
            <a:r>
              <a:rPr lang="en-US" dirty="0"/>
              <a:t>+ = addition modulo 2</a:t>
            </a:r>
            <a:r>
              <a:rPr lang="en-US" baseline="30000" dirty="0"/>
              <a:t>64</a:t>
            </a:r>
          </a:p>
          <a:p>
            <a:r>
              <a:rPr lang="en-US" dirty="0"/>
              <a:t>Two observations can be made about the round function.</a:t>
            </a:r>
          </a:p>
          <a:p>
            <a:r>
              <a:rPr lang="en-US" dirty="0"/>
              <a:t>Six of the eight words of the output of the round function involve simply permutation (</a:t>
            </a:r>
            <a:r>
              <a:rPr lang="en-US" i="1" dirty="0"/>
              <a:t>b, c, d, f , g, h) by means of rotation. This is indicated by shading in </a:t>
            </a:r>
            <a:r>
              <a:rPr lang="en-US" dirty="0"/>
              <a:t>Figure 11.11.</a:t>
            </a:r>
          </a:p>
          <a:p>
            <a:r>
              <a:rPr lang="en-US" dirty="0"/>
              <a:t>Only two of the output words (</a:t>
            </a:r>
            <a:r>
              <a:rPr lang="en-US" i="1" dirty="0"/>
              <a:t>a, e) are generated by substitution. Word e is a </a:t>
            </a:r>
            <a:r>
              <a:rPr lang="en-US" dirty="0"/>
              <a:t>function of input variables (</a:t>
            </a:r>
            <a:r>
              <a:rPr lang="en-US" i="1" dirty="0"/>
              <a:t>d, e, f , g, h), as well as the round word </a:t>
            </a:r>
            <a:r>
              <a:rPr lang="en-US" i="1" dirty="0" err="1"/>
              <a:t>W</a:t>
            </a:r>
            <a:r>
              <a:rPr lang="en-US" i="1" baseline="-25000" dirty="0" err="1"/>
              <a:t>t</a:t>
            </a:r>
            <a:r>
              <a:rPr lang="en-US" i="1" dirty="0"/>
              <a:t> and the </a:t>
            </a:r>
            <a:r>
              <a:rPr lang="en-US" dirty="0"/>
              <a:t>constant </a:t>
            </a:r>
            <a:r>
              <a:rPr lang="en-US" i="1" dirty="0"/>
              <a:t>K</a:t>
            </a:r>
            <a:r>
              <a:rPr lang="en-US" i="1" baseline="-25000" dirty="0"/>
              <a:t>t</a:t>
            </a:r>
            <a:r>
              <a:rPr lang="en-US" i="1" dirty="0"/>
              <a:t>. Word a is a function of all of the input variables except d, as well </a:t>
            </a:r>
            <a:r>
              <a:rPr lang="en-US" dirty="0"/>
              <a:t>as the round word </a:t>
            </a:r>
            <a:r>
              <a:rPr lang="en-US" i="1" dirty="0" err="1"/>
              <a:t>W</a:t>
            </a:r>
            <a:r>
              <a:rPr lang="en-US" i="1" baseline="-25000" dirty="0" err="1"/>
              <a:t>t</a:t>
            </a:r>
            <a:r>
              <a:rPr lang="en-US" i="1" dirty="0"/>
              <a:t> and the constant K</a:t>
            </a:r>
            <a:r>
              <a:rPr lang="en-US" i="1" baseline="-25000" dirty="0"/>
              <a:t>t</a:t>
            </a:r>
            <a:r>
              <a:rPr lang="en-US" i="1" dirty="0"/>
              <a:t>.</a:t>
            </a:r>
          </a:p>
          <a:p>
            <a:r>
              <a:rPr lang="en-US" dirty="0"/>
              <a:t>It remains to indicate how the 64-bit word values </a:t>
            </a:r>
            <a:r>
              <a:rPr lang="en-US" i="1" dirty="0" err="1"/>
              <a:t>W</a:t>
            </a:r>
            <a:r>
              <a:rPr lang="en-US" i="1" baseline="-25000" dirty="0" err="1"/>
              <a:t>t</a:t>
            </a:r>
            <a:r>
              <a:rPr lang="en-US" i="1" dirty="0"/>
              <a:t> are derived from the</a:t>
            </a:r>
          </a:p>
          <a:p>
            <a:pPr>
              <a:buNone/>
            </a:pPr>
            <a:r>
              <a:rPr lang="en-US" dirty="0"/>
              <a:t>	1024-bit message.</a:t>
            </a:r>
          </a:p>
          <a:p>
            <a:r>
              <a:rPr lang="en-US" dirty="0"/>
              <a:t>The first 16 values of </a:t>
            </a:r>
            <a:r>
              <a:rPr lang="en-US" i="1" dirty="0" err="1"/>
              <a:t>Wt</a:t>
            </a:r>
            <a:r>
              <a:rPr lang="en-US" i="1" dirty="0"/>
              <a:t> are </a:t>
            </a:r>
            <a:r>
              <a:rPr lang="en-US" dirty="0"/>
              <a:t>taken directly from the 16 words of the current block.</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639762"/>
          </a:xfrm>
        </p:spPr>
        <p:txBody>
          <a:bodyPr>
            <a:normAutofit/>
          </a:bodyPr>
          <a:lstStyle/>
          <a:p>
            <a:r>
              <a:rPr lang="en-US"/>
              <a:t>SHA-512</a:t>
            </a:r>
          </a:p>
        </p:txBody>
      </p:sp>
      <p:pic>
        <p:nvPicPr>
          <p:cNvPr id="1026" name="Picture 2" descr="C:\Users\user\Desktop\Capture 33.PNG"/>
          <p:cNvPicPr>
            <a:picLocks noGrp="1" noChangeAspect="1" noChangeArrowheads="1"/>
          </p:cNvPicPr>
          <p:nvPr>
            <p:ph idx="1"/>
          </p:nvPr>
        </p:nvPicPr>
        <p:blipFill>
          <a:blip r:embed="rId2"/>
          <a:srcRect/>
          <a:stretch>
            <a:fillRect/>
          </a:stretch>
        </p:blipFill>
        <p:spPr bwMode="auto">
          <a:xfrm>
            <a:off x="1828801" y="990601"/>
            <a:ext cx="8077199" cy="4571999"/>
          </a:xfrm>
          <a:prstGeom prst="rect">
            <a:avLst/>
          </a:prstGeom>
          <a:noFill/>
        </p:spPr>
      </p:pic>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792162"/>
          </a:xfrm>
        </p:spPr>
        <p:txBody>
          <a:bodyPr>
            <a:normAutofit/>
          </a:bodyPr>
          <a:lstStyle/>
          <a:p>
            <a:r>
              <a:rPr lang="en-US" dirty="0"/>
              <a:t>SHA-512</a:t>
            </a:r>
          </a:p>
        </p:txBody>
      </p:sp>
      <p:sp>
        <p:nvSpPr>
          <p:cNvPr id="3" name="Content Placeholder 2"/>
          <p:cNvSpPr>
            <a:spLocks noGrp="1"/>
          </p:cNvSpPr>
          <p:nvPr>
            <p:ph idx="1"/>
          </p:nvPr>
        </p:nvSpPr>
        <p:spPr>
          <a:xfrm>
            <a:off x="1981200" y="914401"/>
            <a:ext cx="8229600" cy="5211763"/>
          </a:xfrm>
        </p:spPr>
        <p:txBody>
          <a:bodyPr>
            <a:normAutofit fontScale="85000" lnSpcReduction="20000"/>
          </a:bodyPr>
          <a:lstStyle/>
          <a:p>
            <a:r>
              <a:rPr lang="en-US"/>
              <a:t>The remaining values are defined as:</a:t>
            </a:r>
          </a:p>
          <a:p>
            <a:pPr>
              <a:buNone/>
            </a:pPr>
            <a:r>
              <a:rPr lang="en-US" i="1"/>
              <a:t>	</a:t>
            </a:r>
          </a:p>
          <a:p>
            <a:pPr>
              <a:buNone/>
            </a:pPr>
            <a:endParaRPr lang="en-US" i="1"/>
          </a:p>
          <a:p>
            <a:pPr>
              <a:buNone/>
            </a:pPr>
            <a:endParaRPr lang="en-US" i="1"/>
          </a:p>
          <a:p>
            <a:pPr>
              <a:buNone/>
            </a:pPr>
            <a:endParaRPr lang="en-US" i="1"/>
          </a:p>
          <a:p>
            <a:pPr>
              <a:buNone/>
            </a:pPr>
            <a:endParaRPr lang="en-US" i="1"/>
          </a:p>
          <a:p>
            <a:pPr>
              <a:buNone/>
            </a:pPr>
            <a:endParaRPr lang="en-US" i="1"/>
          </a:p>
          <a:p>
            <a:pPr>
              <a:buNone/>
            </a:pPr>
            <a:endParaRPr lang="en-US" i="1"/>
          </a:p>
          <a:p>
            <a:pPr>
              <a:buNone/>
            </a:pPr>
            <a:endParaRPr lang="en-US" i="1"/>
          </a:p>
          <a:p>
            <a:r>
              <a:rPr lang="en-US"/>
              <a:t>In the first 16 steps of processing, the value of </a:t>
            </a:r>
            <a:r>
              <a:rPr lang="en-US" i="1"/>
              <a:t>W</a:t>
            </a:r>
            <a:r>
              <a:rPr lang="en-US" i="1" baseline="-25000"/>
              <a:t>t</a:t>
            </a:r>
            <a:r>
              <a:rPr lang="en-US" i="1"/>
              <a:t> is equal to the corresponding </a:t>
            </a:r>
            <a:r>
              <a:rPr lang="en-US"/>
              <a:t>word in the message block.</a:t>
            </a:r>
          </a:p>
          <a:p>
            <a:r>
              <a:rPr lang="en-US"/>
              <a:t>For the remaining 64 steps, the value of </a:t>
            </a:r>
            <a:r>
              <a:rPr lang="en-US" i="1"/>
              <a:t>W</a:t>
            </a:r>
            <a:r>
              <a:rPr lang="en-US" i="1" baseline="-25000"/>
              <a:t>t </a:t>
            </a:r>
            <a:r>
              <a:rPr lang="en-US" i="1"/>
              <a:t>consists of the circular left shift by one bit of the XOR of four of the preceding </a:t>
            </a:r>
            <a:r>
              <a:rPr lang="en-US"/>
              <a:t>values of </a:t>
            </a:r>
            <a:r>
              <a:rPr lang="en-US" i="1"/>
              <a:t>W</a:t>
            </a:r>
            <a:r>
              <a:rPr lang="en-US" i="1" baseline="-25000"/>
              <a:t>t</a:t>
            </a:r>
            <a:r>
              <a:rPr lang="en-US" i="1"/>
              <a:t> with two of those values subjected to shift and rotate operations.</a:t>
            </a:r>
            <a:endParaRPr lang="en-US"/>
          </a:p>
        </p:txBody>
      </p:sp>
      <p:pic>
        <p:nvPicPr>
          <p:cNvPr id="2050" name="Picture 2" descr="C:\Users\user\Desktop\Capture 13.PNG"/>
          <p:cNvPicPr>
            <a:picLocks noChangeAspect="1" noChangeArrowheads="1"/>
          </p:cNvPicPr>
          <p:nvPr/>
        </p:nvPicPr>
        <p:blipFill>
          <a:blip r:embed="rId2"/>
          <a:srcRect/>
          <a:stretch>
            <a:fillRect/>
          </a:stretch>
        </p:blipFill>
        <p:spPr bwMode="auto">
          <a:xfrm>
            <a:off x="2209800" y="1371600"/>
            <a:ext cx="7086600" cy="289560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B230A-A06A-4EDA-BF98-A1A875BB7692}"/>
              </a:ext>
            </a:extLst>
          </p:cNvPr>
          <p:cNvSpPr>
            <a:spLocks noGrp="1"/>
          </p:cNvSpPr>
          <p:nvPr>
            <p:ph type="title"/>
          </p:nvPr>
        </p:nvSpPr>
        <p:spPr/>
        <p:txBody>
          <a:bodyPr/>
          <a:lstStyle/>
          <a:p>
            <a:r>
              <a:rPr lang="en-US" dirty="0"/>
              <a:t>How to provide authentication with public key?</a:t>
            </a:r>
          </a:p>
        </p:txBody>
      </p:sp>
      <p:sp>
        <p:nvSpPr>
          <p:cNvPr id="3" name="Content Placeholder 2">
            <a:extLst>
              <a:ext uri="{FF2B5EF4-FFF2-40B4-BE49-F238E27FC236}">
                <a16:creationId xmlns:a16="http://schemas.microsoft.com/office/drawing/2014/main" id="{59B71838-B5A9-481E-BF0C-6A608018FCCB}"/>
              </a:ext>
            </a:extLst>
          </p:cNvPr>
          <p:cNvSpPr>
            <a:spLocks noGrp="1"/>
          </p:cNvSpPr>
          <p:nvPr>
            <p:ph idx="1"/>
          </p:nvPr>
        </p:nvSpPr>
        <p:spPr>
          <a:xfrm>
            <a:off x="1451579" y="2015733"/>
            <a:ext cx="9603275" cy="1787642"/>
          </a:xfrm>
        </p:spPr>
        <p:txBody>
          <a:bodyPr>
            <a:normAutofit lnSpcReduction="10000"/>
          </a:bodyPr>
          <a:lstStyle/>
          <a:p>
            <a:pPr algn="just"/>
            <a:r>
              <a:rPr lang="en-US" dirty="0"/>
              <a:t>To provide authentication, A uses its private key to encrypt the message, and B uses A’s public key to decrypt (Figure. c).This provides authentication using the same type of reasoning as in the symmetric encryption case: The message must have come from A because A is the only party that possesses </a:t>
            </a:r>
            <a:r>
              <a:rPr lang="en-US" dirty="0" err="1"/>
              <a:t>PRa</a:t>
            </a:r>
            <a:r>
              <a:rPr lang="en-US" dirty="0"/>
              <a:t> and therefore the only party with the information necessary to construct ciphertext that can be decrypted with </a:t>
            </a:r>
            <a:r>
              <a:rPr lang="en-US" dirty="0" err="1"/>
              <a:t>PUa</a:t>
            </a:r>
            <a:r>
              <a:rPr lang="en-US" dirty="0"/>
              <a:t> .</a:t>
            </a:r>
          </a:p>
        </p:txBody>
      </p:sp>
      <p:pic>
        <p:nvPicPr>
          <p:cNvPr id="4" name="Picture 3">
            <a:extLst>
              <a:ext uri="{FF2B5EF4-FFF2-40B4-BE49-F238E27FC236}">
                <a16:creationId xmlns:a16="http://schemas.microsoft.com/office/drawing/2014/main" id="{32FB4D64-81F7-48E7-95ED-88F13CEBC977}"/>
              </a:ext>
            </a:extLst>
          </p:cNvPr>
          <p:cNvPicPr>
            <a:picLocks noChangeAspect="1"/>
          </p:cNvPicPr>
          <p:nvPr/>
        </p:nvPicPr>
        <p:blipFill>
          <a:blip r:embed="rId2"/>
          <a:stretch>
            <a:fillRect/>
          </a:stretch>
        </p:blipFill>
        <p:spPr>
          <a:xfrm>
            <a:off x="4862583" y="3965354"/>
            <a:ext cx="6494530" cy="1787641"/>
          </a:xfrm>
          <a:prstGeom prst="rect">
            <a:avLst/>
          </a:prstGeom>
        </p:spPr>
      </p:pic>
    </p:spTree>
    <p:extLst>
      <p:ext uri="{BB962C8B-B14F-4D97-AF65-F5344CB8AC3E}">
        <p14:creationId xmlns:p14="http://schemas.microsoft.com/office/powerpoint/2010/main" val="19759021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54217-706E-49EA-981D-588FF965886B}"/>
              </a:ext>
            </a:extLst>
          </p:cNvPr>
          <p:cNvSpPr>
            <a:spLocks noGrp="1"/>
          </p:cNvSpPr>
          <p:nvPr>
            <p:ph type="title"/>
          </p:nvPr>
        </p:nvSpPr>
        <p:spPr/>
        <p:txBody>
          <a:bodyPr/>
          <a:lstStyle/>
          <a:p>
            <a:r>
              <a:rPr lang="en-US" dirty="0"/>
              <a:t>To provide both confidentiality and authentication using public key </a:t>
            </a:r>
          </a:p>
        </p:txBody>
      </p:sp>
      <p:sp>
        <p:nvSpPr>
          <p:cNvPr id="3" name="Content Placeholder 2">
            <a:extLst>
              <a:ext uri="{FF2B5EF4-FFF2-40B4-BE49-F238E27FC236}">
                <a16:creationId xmlns:a16="http://schemas.microsoft.com/office/drawing/2014/main" id="{3191D6BB-B6AA-4F5A-8F98-C67108E0F1DD}"/>
              </a:ext>
            </a:extLst>
          </p:cNvPr>
          <p:cNvSpPr>
            <a:spLocks noGrp="1"/>
          </p:cNvSpPr>
          <p:nvPr>
            <p:ph idx="1"/>
          </p:nvPr>
        </p:nvSpPr>
        <p:spPr>
          <a:xfrm>
            <a:off x="1451579" y="2015732"/>
            <a:ext cx="9603275" cy="2012929"/>
          </a:xfrm>
        </p:spPr>
        <p:txBody>
          <a:bodyPr>
            <a:normAutofit lnSpcReduction="10000"/>
          </a:bodyPr>
          <a:lstStyle/>
          <a:p>
            <a:pPr algn="just"/>
            <a:r>
              <a:rPr lang="en-US" dirty="0"/>
              <a:t>To provide both confidentiality and authentication, A can encrypt  M first using its private key, which provides the digital signature, and then using B’s public key, which provides confidentiality (Figure d). </a:t>
            </a:r>
          </a:p>
          <a:p>
            <a:pPr algn="just"/>
            <a:r>
              <a:rPr lang="en-US" dirty="0"/>
              <a:t>The disadvantage of this approach is that the public-key algorithm, which is complex, must be exercised four times rather than two in each communication.</a:t>
            </a:r>
          </a:p>
        </p:txBody>
      </p:sp>
      <p:pic>
        <p:nvPicPr>
          <p:cNvPr id="5" name="Picture 4">
            <a:extLst>
              <a:ext uri="{FF2B5EF4-FFF2-40B4-BE49-F238E27FC236}">
                <a16:creationId xmlns:a16="http://schemas.microsoft.com/office/drawing/2014/main" id="{CE09B11E-DDAA-4C98-8669-3AC76360D528}"/>
              </a:ext>
            </a:extLst>
          </p:cNvPr>
          <p:cNvPicPr>
            <a:picLocks noChangeAspect="1"/>
          </p:cNvPicPr>
          <p:nvPr/>
        </p:nvPicPr>
        <p:blipFill>
          <a:blip r:embed="rId2"/>
          <a:stretch>
            <a:fillRect/>
          </a:stretch>
        </p:blipFill>
        <p:spPr>
          <a:xfrm>
            <a:off x="3405809" y="4040553"/>
            <a:ext cx="7288695" cy="1763900"/>
          </a:xfrm>
          <a:prstGeom prst="rect">
            <a:avLst/>
          </a:prstGeom>
        </p:spPr>
      </p:pic>
    </p:spTree>
    <p:extLst>
      <p:ext uri="{BB962C8B-B14F-4D97-AF65-F5344CB8AC3E}">
        <p14:creationId xmlns:p14="http://schemas.microsoft.com/office/powerpoint/2010/main" val="42192993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6FB85-835D-41FB-A685-4FA992E7299E}"/>
              </a:ext>
            </a:extLst>
          </p:cNvPr>
          <p:cNvSpPr>
            <a:spLocks noGrp="1"/>
          </p:cNvSpPr>
          <p:nvPr>
            <p:ph type="title"/>
          </p:nvPr>
        </p:nvSpPr>
        <p:spPr/>
        <p:txBody>
          <a:bodyPr/>
          <a:lstStyle/>
          <a:p>
            <a:r>
              <a:rPr lang="en-US" b="1" dirty="0"/>
              <a:t>Message Authentication Code</a:t>
            </a:r>
            <a:endParaRPr lang="en-US" dirty="0"/>
          </a:p>
        </p:txBody>
      </p:sp>
      <p:sp>
        <p:nvSpPr>
          <p:cNvPr id="3" name="Content Placeholder 2">
            <a:extLst>
              <a:ext uri="{FF2B5EF4-FFF2-40B4-BE49-F238E27FC236}">
                <a16:creationId xmlns:a16="http://schemas.microsoft.com/office/drawing/2014/main" id="{FF96643C-6EA3-48AA-8267-5B7290E011A0}"/>
              </a:ext>
            </a:extLst>
          </p:cNvPr>
          <p:cNvSpPr>
            <a:spLocks noGrp="1"/>
          </p:cNvSpPr>
          <p:nvPr>
            <p:ph idx="1"/>
          </p:nvPr>
        </p:nvSpPr>
        <p:spPr/>
        <p:txBody>
          <a:bodyPr>
            <a:normAutofit fontScale="92500" lnSpcReduction="10000"/>
          </a:bodyPr>
          <a:lstStyle/>
          <a:p>
            <a:pPr algn="just"/>
            <a:r>
              <a:rPr lang="en-US" dirty="0">
                <a:latin typeface="TimesTen-Roman"/>
              </a:rPr>
              <a:t>An alternative authentication technique involves the use of a secret key to generate a small fixed-size block of data, known as a </a:t>
            </a:r>
            <a:r>
              <a:rPr lang="en-US" b="1" dirty="0">
                <a:latin typeface="TimesTen-Bold"/>
              </a:rPr>
              <a:t>cryptographic checksum </a:t>
            </a:r>
            <a:r>
              <a:rPr lang="en-US" dirty="0">
                <a:latin typeface="TimesTen-Roman"/>
              </a:rPr>
              <a:t>or MAC, that is appended to the message.</a:t>
            </a:r>
          </a:p>
          <a:p>
            <a:pPr algn="just"/>
            <a:r>
              <a:rPr lang="en-US" dirty="0"/>
              <a:t>This technique assumes that two communicating parties, say A and B, share a common secret key  K. When A has a message to send to B, it calculates the MAC as a function of the message and the key:</a:t>
            </a:r>
          </a:p>
          <a:p>
            <a:pPr marL="0" indent="0">
              <a:buNone/>
            </a:pPr>
            <a:r>
              <a:rPr lang="en-US" dirty="0"/>
              <a:t>	MAC = C(</a:t>
            </a:r>
            <a:r>
              <a:rPr lang="en-US" i="1" dirty="0"/>
              <a:t>K</a:t>
            </a:r>
            <a:r>
              <a:rPr lang="en-US" dirty="0"/>
              <a:t>, </a:t>
            </a:r>
            <a:r>
              <a:rPr lang="en-US" i="1" dirty="0"/>
              <a:t>M</a:t>
            </a:r>
            <a:r>
              <a:rPr lang="en-US" dirty="0"/>
              <a:t>)</a:t>
            </a:r>
          </a:p>
          <a:p>
            <a:pPr marL="0" indent="0">
              <a:buNone/>
            </a:pPr>
            <a:r>
              <a:rPr lang="en-US" dirty="0"/>
              <a:t>Where  M= Input message , K=shared secret key, C=MAC function, MAC=Message Authentication Code</a:t>
            </a:r>
          </a:p>
        </p:txBody>
      </p:sp>
    </p:spTree>
    <p:extLst>
      <p:ext uri="{BB962C8B-B14F-4D97-AF65-F5344CB8AC3E}">
        <p14:creationId xmlns:p14="http://schemas.microsoft.com/office/powerpoint/2010/main" val="2339242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642A7-2A57-47BD-AF8D-4C3DA72B48F7}"/>
              </a:ext>
            </a:extLst>
          </p:cNvPr>
          <p:cNvSpPr>
            <a:spLocks noGrp="1"/>
          </p:cNvSpPr>
          <p:nvPr>
            <p:ph type="title"/>
          </p:nvPr>
        </p:nvSpPr>
        <p:spPr/>
        <p:txBody>
          <a:bodyPr/>
          <a:lstStyle/>
          <a:p>
            <a:r>
              <a:rPr lang="en-US" b="1" dirty="0"/>
              <a:t>Message Authentication Code</a:t>
            </a:r>
            <a:endParaRPr lang="en-US" dirty="0"/>
          </a:p>
        </p:txBody>
      </p:sp>
      <p:sp>
        <p:nvSpPr>
          <p:cNvPr id="3" name="Content Placeholder 2">
            <a:extLst>
              <a:ext uri="{FF2B5EF4-FFF2-40B4-BE49-F238E27FC236}">
                <a16:creationId xmlns:a16="http://schemas.microsoft.com/office/drawing/2014/main" id="{4999E07A-78A3-42CA-AB81-6BED2698C54E}"/>
              </a:ext>
            </a:extLst>
          </p:cNvPr>
          <p:cNvSpPr>
            <a:spLocks noGrp="1"/>
          </p:cNvSpPr>
          <p:nvPr>
            <p:ph idx="1"/>
          </p:nvPr>
        </p:nvSpPr>
        <p:spPr>
          <a:xfrm>
            <a:off x="1451579" y="1853754"/>
            <a:ext cx="9603275" cy="3036298"/>
          </a:xfrm>
        </p:spPr>
        <p:txBody>
          <a:bodyPr>
            <a:normAutofit lnSpcReduction="10000"/>
          </a:bodyPr>
          <a:lstStyle/>
          <a:p>
            <a:pPr algn="just"/>
            <a:r>
              <a:rPr lang="en-US" dirty="0"/>
              <a:t>So, Generated by an algorithm that creates a small fixed-sized blocks.</a:t>
            </a:r>
          </a:p>
          <a:p>
            <a:pPr algn="just"/>
            <a:r>
              <a:rPr lang="en-US" dirty="0"/>
              <a:t>Depend on both message and some key.</a:t>
            </a:r>
          </a:p>
          <a:p>
            <a:pPr algn="just"/>
            <a:r>
              <a:rPr lang="en-US" dirty="0"/>
              <a:t>Like encryption though need not be reversible.</a:t>
            </a:r>
          </a:p>
          <a:p>
            <a:pPr algn="just"/>
            <a:r>
              <a:rPr lang="en-US" dirty="0"/>
              <a:t>The message plus MAC are transmitted to the intended recipient</a:t>
            </a:r>
          </a:p>
          <a:p>
            <a:r>
              <a:rPr lang="en-US" dirty="0"/>
              <a:t>Receiver performs same computation  on the received message, using the same secret key  to </a:t>
            </a:r>
            <a:r>
              <a:rPr lang="en-US" dirty="0">
                <a:latin typeface="TimesTen-Roman"/>
              </a:rPr>
              <a:t>generate a new MAC. The received MAC is compared to the calculated MAC (Figure a).</a:t>
            </a:r>
          </a:p>
        </p:txBody>
      </p:sp>
      <p:pic>
        <p:nvPicPr>
          <p:cNvPr id="4" name="Picture 3">
            <a:extLst>
              <a:ext uri="{FF2B5EF4-FFF2-40B4-BE49-F238E27FC236}">
                <a16:creationId xmlns:a16="http://schemas.microsoft.com/office/drawing/2014/main" id="{08D16D18-54A6-41CB-B71D-2D406C811BBC}"/>
              </a:ext>
            </a:extLst>
          </p:cNvPr>
          <p:cNvPicPr>
            <a:picLocks noChangeAspect="1"/>
          </p:cNvPicPr>
          <p:nvPr/>
        </p:nvPicPr>
        <p:blipFill>
          <a:blip r:embed="rId2"/>
          <a:stretch>
            <a:fillRect/>
          </a:stretch>
        </p:blipFill>
        <p:spPr>
          <a:xfrm>
            <a:off x="4022255" y="4393505"/>
            <a:ext cx="7434027" cy="1755094"/>
          </a:xfrm>
          <a:prstGeom prst="rect">
            <a:avLst/>
          </a:prstGeom>
        </p:spPr>
      </p:pic>
    </p:spTree>
    <p:extLst>
      <p:ext uri="{BB962C8B-B14F-4D97-AF65-F5344CB8AC3E}">
        <p14:creationId xmlns:p14="http://schemas.microsoft.com/office/powerpoint/2010/main" val="21572594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C6219-29DC-4C1D-B67E-50F894EA5C9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5103689-2750-40E7-9D5F-DE661DD669D2}"/>
              </a:ext>
            </a:extLst>
          </p:cNvPr>
          <p:cNvSpPr>
            <a:spLocks noGrp="1"/>
          </p:cNvSpPr>
          <p:nvPr>
            <p:ph idx="1"/>
          </p:nvPr>
        </p:nvSpPr>
        <p:spPr/>
        <p:txBody>
          <a:bodyPr>
            <a:normAutofit lnSpcReduction="10000"/>
          </a:bodyPr>
          <a:lstStyle/>
          <a:p>
            <a:pPr marL="0" indent="0">
              <a:buNone/>
            </a:pPr>
            <a:r>
              <a:rPr lang="en-US" dirty="0"/>
              <a:t>If we assume that only the receiver and the sender know the identity of the secret key, and if the received MAC matches the calculated MAC, then </a:t>
            </a:r>
          </a:p>
          <a:p>
            <a:pPr marL="457200" indent="-457200" algn="just">
              <a:buFont typeface="+mj-lt"/>
              <a:buAutoNum type="arabicPeriod"/>
            </a:pPr>
            <a:r>
              <a:rPr lang="en-US" dirty="0"/>
              <a:t>The receiver is assured that the message has not been altered. If an attacker alters the message but does not alter the MAC, then the receiver’s calculation of the MAC will differ from the received MAC. Because the attacker is assumed not to know the secret key, the attacker cannot alter the MAC to correspond to the alterations in the message.</a:t>
            </a:r>
          </a:p>
          <a:p>
            <a:pPr marL="457200" indent="-457200" algn="just">
              <a:buFont typeface="+mj-lt"/>
              <a:buAutoNum type="arabicPeriod"/>
            </a:pPr>
            <a:r>
              <a:rPr lang="en-US" dirty="0"/>
              <a:t>The receiver is assured that the message is from the alleged sender. Because no one else knows the secret key, no one else could prepare a message with a proper MAC.</a:t>
            </a:r>
          </a:p>
        </p:txBody>
      </p:sp>
    </p:spTree>
    <p:extLst>
      <p:ext uri="{BB962C8B-B14F-4D97-AF65-F5344CB8AC3E}">
        <p14:creationId xmlns:p14="http://schemas.microsoft.com/office/powerpoint/2010/main" val="32117297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AA501-B583-4D64-98D8-B20EDFFB206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DF84DA2-3A6C-4562-9459-D81C7DD076B2}"/>
              </a:ext>
            </a:extLst>
          </p:cNvPr>
          <p:cNvSpPr>
            <a:spLocks noGrp="1"/>
          </p:cNvSpPr>
          <p:nvPr>
            <p:ph idx="1"/>
          </p:nvPr>
        </p:nvSpPr>
        <p:spPr/>
        <p:txBody>
          <a:bodyPr/>
          <a:lstStyle/>
          <a:p>
            <a:pPr marL="457200" indent="-457200" algn="just">
              <a:buFont typeface="+mj-lt"/>
              <a:buAutoNum type="arabicPeriod" startAt="3"/>
            </a:pPr>
            <a:r>
              <a:rPr lang="en-US" dirty="0"/>
              <a:t>If the message includes a sequence number (such as is used with HDLC,X.25, and TCP), then the receiver can be assured of the proper sequence because an attacker cannot successfully alter the sequence number.</a:t>
            </a:r>
          </a:p>
          <a:p>
            <a:pPr marL="0" indent="0" algn="just">
              <a:buNone/>
            </a:pPr>
            <a:r>
              <a:rPr lang="en-US" dirty="0"/>
              <a:t>MAC is many to one function i.e. many messages have same MAC.</a:t>
            </a:r>
          </a:p>
        </p:txBody>
      </p:sp>
    </p:spTree>
    <p:extLst>
      <p:ext uri="{BB962C8B-B14F-4D97-AF65-F5344CB8AC3E}">
        <p14:creationId xmlns:p14="http://schemas.microsoft.com/office/powerpoint/2010/main" val="34254025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1224D-FDDA-4780-90AD-782BECD383A5}"/>
              </a:ext>
            </a:extLst>
          </p:cNvPr>
          <p:cNvSpPr>
            <a:spLocks noGrp="1"/>
          </p:cNvSpPr>
          <p:nvPr>
            <p:ph type="title"/>
          </p:nvPr>
        </p:nvSpPr>
        <p:spPr/>
        <p:txBody>
          <a:bodyPr/>
          <a:lstStyle/>
          <a:p>
            <a:r>
              <a:rPr lang="en-US" altLang="en-US" dirty="0"/>
              <a:t>Digital Signatures</a:t>
            </a:r>
            <a:endParaRPr lang="en-US" dirty="0"/>
          </a:p>
        </p:txBody>
      </p:sp>
      <p:sp>
        <p:nvSpPr>
          <p:cNvPr id="3" name="Content Placeholder 2">
            <a:extLst>
              <a:ext uri="{FF2B5EF4-FFF2-40B4-BE49-F238E27FC236}">
                <a16:creationId xmlns:a16="http://schemas.microsoft.com/office/drawing/2014/main" id="{659D06E4-89E5-45DA-B492-8A7E9DD3FDCF}"/>
              </a:ext>
            </a:extLst>
          </p:cNvPr>
          <p:cNvSpPr>
            <a:spLocks noGrp="1"/>
          </p:cNvSpPr>
          <p:nvPr>
            <p:ph idx="1"/>
          </p:nvPr>
        </p:nvSpPr>
        <p:spPr/>
        <p:txBody>
          <a:bodyPr/>
          <a:lstStyle/>
          <a:p>
            <a:pPr algn="just"/>
            <a:r>
              <a:rPr lang="en-US" altLang="en-US" dirty="0">
                <a:latin typeface="Times-Roman" charset="0"/>
              </a:rPr>
              <a:t>The most important development from the work on public-key cryptography is the digital signature. </a:t>
            </a:r>
          </a:p>
          <a:p>
            <a:pPr algn="just">
              <a:lnSpc>
                <a:spcPct val="90000"/>
              </a:lnSpc>
            </a:pPr>
            <a:r>
              <a:rPr lang="en-US" altLang="en-US" dirty="0">
                <a:latin typeface="Times-Roman" charset="0"/>
              </a:rPr>
              <a:t>Message authentication protects two parties who exchange messages from any third party. However, it does not protect the two parties against each other i.e. </a:t>
            </a:r>
            <a:r>
              <a:rPr lang="en-US" altLang="en-US" dirty="0"/>
              <a:t>have looked at </a:t>
            </a:r>
            <a:r>
              <a:rPr lang="en-AU" altLang="zh-CN" dirty="0"/>
              <a:t>message authentication  but does not address issues of lack of trust.</a:t>
            </a:r>
          </a:p>
          <a:p>
            <a:pPr>
              <a:lnSpc>
                <a:spcPct val="90000"/>
              </a:lnSpc>
            </a:pPr>
            <a:r>
              <a:rPr lang="en-AU" altLang="zh-CN" dirty="0"/>
              <a:t>Digital signatures provide the ability to: </a:t>
            </a:r>
          </a:p>
          <a:p>
            <a:pPr lvl="1">
              <a:lnSpc>
                <a:spcPct val="90000"/>
              </a:lnSpc>
            </a:pPr>
            <a:r>
              <a:rPr lang="en-AU" altLang="zh-CN" dirty="0"/>
              <a:t>verify author, date &amp; time of signature.</a:t>
            </a:r>
          </a:p>
          <a:p>
            <a:pPr lvl="1">
              <a:lnSpc>
                <a:spcPct val="90000"/>
              </a:lnSpc>
            </a:pPr>
            <a:r>
              <a:rPr lang="en-AU" altLang="zh-CN" dirty="0"/>
              <a:t>authenticate message contents .</a:t>
            </a:r>
          </a:p>
          <a:p>
            <a:pPr lvl="1">
              <a:lnSpc>
                <a:spcPct val="90000"/>
              </a:lnSpc>
            </a:pPr>
            <a:r>
              <a:rPr lang="en-AU" altLang="zh-CN" dirty="0"/>
              <a:t>be verified by third parties to resolve disputes.</a:t>
            </a:r>
          </a:p>
          <a:p>
            <a:pPr marL="457200" lvl="1" indent="0">
              <a:lnSpc>
                <a:spcPct val="90000"/>
              </a:lnSpc>
              <a:buNone/>
            </a:pPr>
            <a:r>
              <a:rPr lang="en-US" altLang="en-US" dirty="0"/>
              <a:t>Hence include authentication function with additional capabilities</a:t>
            </a:r>
            <a:endParaRPr lang="en-AU" altLang="zh-CN" dirty="0"/>
          </a:p>
          <a:p>
            <a:pPr lvl="1">
              <a:lnSpc>
                <a:spcPct val="90000"/>
              </a:lnSpc>
            </a:pPr>
            <a:endParaRPr lang="en-AU" altLang="zh-CN" dirty="0"/>
          </a:p>
          <a:p>
            <a:pPr algn="just">
              <a:lnSpc>
                <a:spcPct val="90000"/>
              </a:lnSpc>
            </a:pPr>
            <a:endParaRPr lang="en-AU" altLang="zh-CN" dirty="0"/>
          </a:p>
          <a:p>
            <a:endParaRPr lang="en-US" dirty="0"/>
          </a:p>
        </p:txBody>
      </p:sp>
    </p:spTree>
    <p:extLst>
      <p:ext uri="{BB962C8B-B14F-4D97-AF65-F5344CB8AC3E}">
        <p14:creationId xmlns:p14="http://schemas.microsoft.com/office/powerpoint/2010/main" val="34680529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5" descr="strip1"/>
          <p:cNvPicPr>
            <a:picLocks noChangeAspect="1" noChangeArrowheads="1"/>
          </p:cNvPicPr>
          <p:nvPr/>
        </p:nvPicPr>
        <p:blipFill>
          <a:blip r:embed="rId2"/>
          <a:srcRect/>
          <a:stretch>
            <a:fillRect/>
          </a:stretch>
        </p:blipFill>
        <p:spPr bwMode="auto">
          <a:xfrm>
            <a:off x="2895600" y="593725"/>
            <a:ext cx="7620000" cy="76200"/>
          </a:xfrm>
          <a:prstGeom prst="rect">
            <a:avLst/>
          </a:prstGeom>
          <a:noFill/>
          <a:ln w="9525">
            <a:noFill/>
            <a:miter lim="800000"/>
            <a:headEnd/>
            <a:tailEnd/>
          </a:ln>
        </p:spPr>
      </p:pic>
      <p:sp>
        <p:nvSpPr>
          <p:cNvPr id="6147" name="Rectangle 7"/>
          <p:cNvSpPr>
            <a:spLocks noChangeArrowheads="1"/>
          </p:cNvSpPr>
          <p:nvPr/>
        </p:nvSpPr>
        <p:spPr bwMode="auto">
          <a:xfrm>
            <a:off x="2057400" y="1184960"/>
            <a:ext cx="8305800" cy="646331"/>
          </a:xfrm>
          <a:prstGeom prst="rect">
            <a:avLst/>
          </a:prstGeom>
          <a:noFill/>
          <a:ln w="9525">
            <a:noFill/>
            <a:miter lim="800000"/>
            <a:headEnd/>
            <a:tailEnd/>
          </a:ln>
        </p:spPr>
        <p:txBody>
          <a:bodyPr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Verdana" pitchFamily="34" charset="0"/>
                <a:ea typeface="+mn-ea"/>
                <a:cs typeface="+mn-cs"/>
              </a:rPr>
              <a:t>Digital signatures employ a type of </a:t>
            </a:r>
            <a:r>
              <a:rPr kumimoji="0" lang="en-US" sz="1800" b="0" i="0" u="sng" strike="noStrike" kern="1200" cap="none" spc="0" normalizeH="0" baseline="0" noProof="0" dirty="0">
                <a:ln>
                  <a:noFill/>
                </a:ln>
                <a:solidFill>
                  <a:srgbClr val="CC0000"/>
                </a:solidFill>
                <a:effectLst/>
                <a:uLnTx/>
                <a:uFillTx/>
                <a:latin typeface="Verdana" pitchFamily="34" charset="0"/>
                <a:ea typeface="+mn-ea"/>
                <a:cs typeface="+mn-cs"/>
              </a:rPr>
              <a:t>Asymmetric Cryptography</a:t>
            </a:r>
            <a:r>
              <a:rPr kumimoji="0" lang="en-US" sz="1800" b="0" i="0" u="none" strike="noStrike" kern="1200" cap="none" spc="0" normalizeH="0" baseline="0" noProof="0" dirty="0">
                <a:ln>
                  <a:noFill/>
                </a:ln>
                <a:solidFill>
                  <a:prstClr val="black"/>
                </a:solidFill>
                <a:effectLst/>
                <a:uLnTx/>
                <a:uFillTx/>
                <a:latin typeface="Verdana" pitchFamily="34" charset="0"/>
                <a:ea typeface="+mn-ea"/>
                <a:cs typeface="+mn-cs"/>
              </a:rPr>
              <a:t>. The Scheme typically consists of three Algorithms </a:t>
            </a:r>
          </a:p>
        </p:txBody>
      </p:sp>
      <p:sp>
        <p:nvSpPr>
          <p:cNvPr id="6148" name="Rectangle 9"/>
          <p:cNvSpPr>
            <a:spLocks noChangeArrowheads="1"/>
          </p:cNvSpPr>
          <p:nvPr/>
        </p:nvSpPr>
        <p:spPr bwMode="auto">
          <a:xfrm>
            <a:off x="6003926" y="3105836"/>
            <a:ext cx="184731" cy="646331"/>
          </a:xfrm>
          <a:prstGeom prst="rect">
            <a:avLst/>
          </a:prstGeom>
          <a:noFill/>
          <a:ln w="9525">
            <a:noFill/>
            <a:miter lim="800000"/>
            <a:headEnd/>
            <a:tailEnd/>
          </a:ln>
        </p:spPr>
        <p:txBody>
          <a:bodyPr wrap="none" anchor="ct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Gill Sans MT" panose="020B0502020104020203"/>
              <a:ea typeface="+mn-ea"/>
              <a:cs typeface="+mn-cs"/>
            </a:endParaRPr>
          </a:p>
          <a:p>
            <a:pPr marL="0" marR="0" lvl="0" indent="0" algn="l" defTabSz="457200" rtl="0" eaLnBrk="0" fontAlgn="auto" latinLnBrk="0" hangingPunct="0">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Gill Sans MT" panose="020B0502020104020203"/>
              <a:ea typeface="+mn-ea"/>
              <a:cs typeface="+mn-cs"/>
            </a:endParaRPr>
          </a:p>
        </p:txBody>
      </p:sp>
      <p:sp>
        <p:nvSpPr>
          <p:cNvPr id="6149" name="Rectangle 10"/>
          <p:cNvSpPr>
            <a:spLocks noChangeArrowheads="1"/>
          </p:cNvSpPr>
          <p:nvPr/>
        </p:nvSpPr>
        <p:spPr bwMode="auto">
          <a:xfrm>
            <a:off x="6003926" y="3105836"/>
            <a:ext cx="184731" cy="646331"/>
          </a:xfrm>
          <a:prstGeom prst="rect">
            <a:avLst/>
          </a:prstGeom>
          <a:noFill/>
          <a:ln w="9525">
            <a:noFill/>
            <a:miter lim="800000"/>
            <a:headEnd/>
            <a:tailEnd/>
          </a:ln>
        </p:spPr>
        <p:txBody>
          <a:bodyPr wrap="none" anchor="ct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Gill Sans MT" panose="020B0502020104020203"/>
              <a:ea typeface="+mn-ea"/>
              <a:cs typeface="+mn-cs"/>
            </a:endParaRPr>
          </a:p>
          <a:p>
            <a:pPr marL="0" marR="0" lvl="0" indent="0" algn="l" defTabSz="457200" rtl="0" eaLnBrk="0" fontAlgn="auto" latinLnBrk="0" hangingPunct="0">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Gill Sans MT" panose="020B0502020104020203"/>
              <a:ea typeface="+mn-ea"/>
              <a:cs typeface="+mn-cs"/>
            </a:endParaRPr>
          </a:p>
        </p:txBody>
      </p:sp>
      <p:sp>
        <p:nvSpPr>
          <p:cNvPr id="6150" name="Rectangle 11"/>
          <p:cNvSpPr>
            <a:spLocks noChangeArrowheads="1"/>
          </p:cNvSpPr>
          <p:nvPr/>
        </p:nvSpPr>
        <p:spPr bwMode="auto">
          <a:xfrm>
            <a:off x="6003926" y="3105836"/>
            <a:ext cx="184731" cy="646331"/>
          </a:xfrm>
          <a:prstGeom prst="rect">
            <a:avLst/>
          </a:prstGeom>
          <a:noFill/>
          <a:ln w="9525">
            <a:noFill/>
            <a:miter lim="800000"/>
            <a:headEnd/>
            <a:tailEnd/>
          </a:ln>
        </p:spPr>
        <p:txBody>
          <a:bodyPr wrap="none" anchor="ct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Gill Sans MT" panose="020B0502020104020203"/>
              <a:ea typeface="+mn-ea"/>
              <a:cs typeface="+mn-cs"/>
            </a:endParaRPr>
          </a:p>
          <a:p>
            <a:pPr marL="0" marR="0" lvl="0" indent="0" algn="l" defTabSz="457200" rtl="0" eaLnBrk="0" fontAlgn="auto" latinLnBrk="0" hangingPunct="0">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Gill Sans MT" panose="020B0502020104020203"/>
              <a:ea typeface="+mn-ea"/>
              <a:cs typeface="+mn-cs"/>
            </a:endParaRPr>
          </a:p>
        </p:txBody>
      </p:sp>
      <p:sp>
        <p:nvSpPr>
          <p:cNvPr id="6151" name="Rectangle 13"/>
          <p:cNvSpPr>
            <a:spLocks noChangeArrowheads="1"/>
          </p:cNvSpPr>
          <p:nvPr/>
        </p:nvSpPr>
        <p:spPr bwMode="auto">
          <a:xfrm>
            <a:off x="1524001" y="87998"/>
            <a:ext cx="184731" cy="646331"/>
          </a:xfrm>
          <a:prstGeom prst="rect">
            <a:avLst/>
          </a:prstGeom>
          <a:noFill/>
          <a:ln w="9525">
            <a:noFill/>
            <a:miter lim="800000"/>
            <a:headEnd/>
            <a:tailEnd/>
          </a:ln>
        </p:spPr>
        <p:txBody>
          <a:bodyPr wrap="none" anchor="ct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Gill Sans MT" panose="020B0502020104020203"/>
              <a:ea typeface="+mn-ea"/>
              <a:cs typeface="+mn-cs"/>
            </a:endParaRPr>
          </a:p>
          <a:p>
            <a:pPr marL="0" marR="0" lvl="0" indent="0" algn="l" defTabSz="457200" rtl="0" eaLnBrk="0" fontAlgn="auto" latinLnBrk="0" hangingPunct="0">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Gill Sans MT" panose="020B0502020104020203"/>
              <a:ea typeface="+mn-ea"/>
              <a:cs typeface="+mn-cs"/>
            </a:endParaRPr>
          </a:p>
        </p:txBody>
      </p:sp>
      <p:sp>
        <p:nvSpPr>
          <p:cNvPr id="6152" name="Text Box 14"/>
          <p:cNvSpPr txBox="1">
            <a:spLocks noChangeArrowheads="1"/>
          </p:cNvSpPr>
          <p:nvPr/>
        </p:nvSpPr>
        <p:spPr bwMode="auto">
          <a:xfrm>
            <a:off x="1981200" y="2209801"/>
            <a:ext cx="8305800" cy="3452813"/>
          </a:xfrm>
          <a:prstGeom prst="rect">
            <a:avLst/>
          </a:prstGeom>
          <a:noFill/>
          <a:ln w="9525">
            <a:solidFill>
              <a:srgbClr val="3366FF"/>
            </a:solidFill>
            <a:miter lim="800000"/>
            <a:headEnd/>
            <a:tailEnd/>
          </a:ln>
        </p:spPr>
        <p:txBody>
          <a:bodyPr>
            <a:spAutoFit/>
          </a:bodyPr>
          <a:lstStyle/>
          <a:p>
            <a:pPr marL="350838" marR="0" lvl="0" indent="-350838" algn="just" defTabSz="457200" rtl="0" eaLnBrk="1" fontAlgn="auto" latinLnBrk="0" hangingPunct="1">
              <a:lnSpc>
                <a:spcPct val="100000"/>
              </a:lnSpc>
              <a:spcBef>
                <a:spcPct val="50000"/>
              </a:spcBef>
              <a:spcAft>
                <a:spcPts val="0"/>
              </a:spcAft>
              <a:buClr>
                <a:srgbClr val="CC0000"/>
              </a:buClr>
              <a:buSzTx/>
              <a:buFont typeface="Wingdings" pitchFamily="2" charset="2"/>
              <a:buChar char="Ø"/>
              <a:tabLst/>
              <a:defRPr/>
            </a:pPr>
            <a:r>
              <a:rPr kumimoji="0" lang="en-US" sz="2200" b="0" i="0" u="none" strike="noStrike" kern="1200" cap="none" spc="0" normalizeH="0" baseline="0" noProof="0" dirty="0">
                <a:ln>
                  <a:noFill/>
                </a:ln>
                <a:solidFill>
                  <a:srgbClr val="003399"/>
                </a:solidFill>
                <a:effectLst/>
                <a:uLnTx/>
                <a:uFillTx/>
                <a:latin typeface="Verdana" pitchFamily="34" charset="0"/>
                <a:ea typeface="+mn-ea"/>
                <a:cs typeface="+mn-cs"/>
              </a:rPr>
              <a:t>A </a:t>
            </a:r>
            <a:r>
              <a:rPr kumimoji="0" lang="en-US" sz="2200" b="0" i="0" u="sng" strike="noStrike" kern="1200" cap="none" spc="0" normalizeH="0" baseline="0" noProof="0" dirty="0">
                <a:ln>
                  <a:noFill/>
                </a:ln>
                <a:solidFill>
                  <a:srgbClr val="CC0000"/>
                </a:solidFill>
                <a:effectLst/>
                <a:uLnTx/>
                <a:uFillTx/>
                <a:latin typeface="Verdana" pitchFamily="34" charset="0"/>
                <a:ea typeface="+mn-ea"/>
                <a:cs typeface="+mn-cs"/>
              </a:rPr>
              <a:t>key generation algorithm</a:t>
            </a:r>
            <a:r>
              <a:rPr kumimoji="0" lang="en-US" sz="2200" b="0" i="0" u="none" strike="noStrike" kern="1200" cap="none" spc="0" normalizeH="0" baseline="0" noProof="0" dirty="0">
                <a:ln>
                  <a:noFill/>
                </a:ln>
                <a:solidFill>
                  <a:srgbClr val="003399"/>
                </a:solidFill>
                <a:effectLst/>
                <a:uLnTx/>
                <a:uFillTx/>
                <a:latin typeface="Verdana" pitchFamily="34" charset="0"/>
                <a:ea typeface="+mn-ea"/>
                <a:cs typeface="+mn-cs"/>
              </a:rPr>
              <a:t> that selects a private key uniformly at random from a set of possible private keys. The algorithm outputs the private key and a corresponding public key. </a:t>
            </a:r>
          </a:p>
          <a:p>
            <a:pPr marL="350838" marR="0" lvl="0" indent="-350838" algn="just" defTabSz="457200" rtl="0" eaLnBrk="1" fontAlgn="auto" latinLnBrk="0" hangingPunct="1">
              <a:lnSpc>
                <a:spcPct val="100000"/>
              </a:lnSpc>
              <a:spcBef>
                <a:spcPct val="50000"/>
              </a:spcBef>
              <a:spcAft>
                <a:spcPts val="0"/>
              </a:spcAft>
              <a:buClr>
                <a:srgbClr val="CC0000"/>
              </a:buClr>
              <a:buSzTx/>
              <a:buFont typeface="Wingdings" pitchFamily="2" charset="2"/>
              <a:buChar char="Ø"/>
              <a:tabLst/>
              <a:defRPr/>
            </a:pPr>
            <a:r>
              <a:rPr kumimoji="0" lang="en-US" sz="2200" b="0" i="0" u="none" strike="noStrike" kern="1200" cap="none" spc="0" normalizeH="0" baseline="0" noProof="0" dirty="0">
                <a:ln>
                  <a:noFill/>
                </a:ln>
                <a:solidFill>
                  <a:srgbClr val="003399"/>
                </a:solidFill>
                <a:effectLst/>
                <a:uLnTx/>
                <a:uFillTx/>
                <a:latin typeface="Verdana" pitchFamily="34" charset="0"/>
                <a:ea typeface="+mn-ea"/>
                <a:cs typeface="+mn-cs"/>
              </a:rPr>
              <a:t>A </a:t>
            </a:r>
            <a:r>
              <a:rPr kumimoji="0" lang="en-US" sz="2200" b="0" i="0" u="sng" strike="noStrike" kern="1200" cap="none" spc="0" normalizeH="0" baseline="0" noProof="0" dirty="0">
                <a:ln>
                  <a:noFill/>
                </a:ln>
                <a:solidFill>
                  <a:srgbClr val="CC0000"/>
                </a:solidFill>
                <a:effectLst/>
                <a:uLnTx/>
                <a:uFillTx/>
                <a:latin typeface="Verdana" pitchFamily="34" charset="0"/>
                <a:ea typeface="+mn-ea"/>
                <a:cs typeface="+mn-cs"/>
              </a:rPr>
              <a:t>signing algorithm</a:t>
            </a:r>
            <a:r>
              <a:rPr kumimoji="0" lang="en-US" sz="2200" b="0" i="0" u="none" strike="noStrike" kern="1200" cap="none" spc="0" normalizeH="0" baseline="0" noProof="0" dirty="0">
                <a:ln>
                  <a:noFill/>
                </a:ln>
                <a:solidFill>
                  <a:srgbClr val="003399"/>
                </a:solidFill>
                <a:effectLst/>
                <a:uLnTx/>
                <a:uFillTx/>
                <a:latin typeface="Verdana" pitchFamily="34" charset="0"/>
                <a:ea typeface="+mn-ea"/>
                <a:cs typeface="+mn-cs"/>
              </a:rPr>
              <a:t> that, given a message and a private key, produces a signature. </a:t>
            </a:r>
          </a:p>
          <a:p>
            <a:pPr marL="350838" marR="0" lvl="0" indent="-350838" algn="just" defTabSz="457200" rtl="0" eaLnBrk="1" fontAlgn="auto" latinLnBrk="0" hangingPunct="1">
              <a:lnSpc>
                <a:spcPct val="100000"/>
              </a:lnSpc>
              <a:spcBef>
                <a:spcPct val="50000"/>
              </a:spcBef>
              <a:spcAft>
                <a:spcPts val="0"/>
              </a:spcAft>
              <a:buClr>
                <a:srgbClr val="CC0000"/>
              </a:buClr>
              <a:buSzTx/>
              <a:buFont typeface="Wingdings" pitchFamily="2" charset="2"/>
              <a:buChar char="Ø"/>
              <a:tabLst/>
              <a:defRPr/>
            </a:pPr>
            <a:r>
              <a:rPr kumimoji="0" lang="en-US" sz="2200" b="0" i="0" u="none" strike="noStrike" kern="1200" cap="none" spc="0" normalizeH="0" baseline="0" noProof="0" dirty="0">
                <a:ln>
                  <a:noFill/>
                </a:ln>
                <a:solidFill>
                  <a:srgbClr val="003399"/>
                </a:solidFill>
                <a:effectLst/>
                <a:uLnTx/>
                <a:uFillTx/>
                <a:latin typeface="Verdana" pitchFamily="34" charset="0"/>
                <a:ea typeface="+mn-ea"/>
                <a:cs typeface="+mn-cs"/>
              </a:rPr>
              <a:t>A </a:t>
            </a:r>
            <a:r>
              <a:rPr kumimoji="0" lang="en-US" sz="2200" b="0" i="0" u="sng" strike="noStrike" kern="1200" cap="none" spc="0" normalizeH="0" baseline="0" noProof="0" dirty="0">
                <a:ln>
                  <a:noFill/>
                </a:ln>
                <a:solidFill>
                  <a:srgbClr val="CC0000"/>
                </a:solidFill>
                <a:effectLst/>
                <a:uLnTx/>
                <a:uFillTx/>
                <a:latin typeface="Verdana" pitchFamily="34" charset="0"/>
                <a:ea typeface="+mn-ea"/>
                <a:cs typeface="+mn-cs"/>
              </a:rPr>
              <a:t>signature verifying algorithm</a:t>
            </a:r>
            <a:r>
              <a:rPr kumimoji="0" lang="en-US" sz="2200" b="0" i="0" u="none" strike="noStrike" kern="1200" cap="none" spc="0" normalizeH="0" baseline="0" noProof="0" dirty="0">
                <a:ln>
                  <a:noFill/>
                </a:ln>
                <a:solidFill>
                  <a:srgbClr val="003399"/>
                </a:solidFill>
                <a:effectLst/>
                <a:uLnTx/>
                <a:uFillTx/>
                <a:latin typeface="Verdana" pitchFamily="34" charset="0"/>
                <a:ea typeface="+mn-ea"/>
                <a:cs typeface="+mn-cs"/>
              </a:rPr>
              <a:t> that, given a message, public key and a signature, either accepts or rejects the message's claim to authenticity </a:t>
            </a:r>
          </a:p>
        </p:txBody>
      </p:sp>
      <p:sp>
        <p:nvSpPr>
          <p:cNvPr id="6153" name="Rectangle 15"/>
          <p:cNvSpPr>
            <a:spLocks noChangeArrowheads="1"/>
          </p:cNvSpPr>
          <p:nvPr/>
        </p:nvSpPr>
        <p:spPr bwMode="auto">
          <a:xfrm>
            <a:off x="1524001" y="87998"/>
            <a:ext cx="184731" cy="646331"/>
          </a:xfrm>
          <a:prstGeom prst="rect">
            <a:avLst/>
          </a:prstGeom>
          <a:noFill/>
          <a:ln w="9525">
            <a:noFill/>
            <a:miter lim="800000"/>
            <a:headEnd/>
            <a:tailEnd/>
          </a:ln>
        </p:spPr>
        <p:txBody>
          <a:bodyPr wrap="none" anchor="ct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Gill Sans MT" panose="020B0502020104020203"/>
              <a:ea typeface="+mn-ea"/>
              <a:cs typeface="+mn-cs"/>
            </a:endParaRPr>
          </a:p>
          <a:p>
            <a:pPr marL="0" marR="0" lvl="0" indent="0" algn="l" defTabSz="457200" rtl="0" eaLnBrk="0" fontAlgn="auto" latinLnBrk="0" hangingPunct="0">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Gill Sans MT" panose="020B0502020104020203"/>
              <a:ea typeface="+mn-ea"/>
              <a:cs typeface="+mn-cs"/>
            </a:endParaRPr>
          </a:p>
        </p:txBody>
      </p:sp>
      <p:sp>
        <p:nvSpPr>
          <p:cNvPr id="6154" name="Rectangle 16"/>
          <p:cNvSpPr>
            <a:spLocks noChangeArrowheads="1"/>
          </p:cNvSpPr>
          <p:nvPr/>
        </p:nvSpPr>
        <p:spPr bwMode="auto">
          <a:xfrm>
            <a:off x="1524001" y="87998"/>
            <a:ext cx="184731" cy="646331"/>
          </a:xfrm>
          <a:prstGeom prst="rect">
            <a:avLst/>
          </a:prstGeom>
          <a:noFill/>
          <a:ln w="9525">
            <a:noFill/>
            <a:miter lim="800000"/>
            <a:headEnd/>
            <a:tailEnd/>
          </a:ln>
        </p:spPr>
        <p:txBody>
          <a:bodyPr wrap="none" anchor="ct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Gill Sans MT" panose="020B0502020104020203"/>
              <a:ea typeface="+mn-ea"/>
              <a:cs typeface="+mn-cs"/>
            </a:endParaRPr>
          </a:p>
          <a:p>
            <a:pPr marL="0" marR="0" lvl="0" indent="0" algn="l" defTabSz="457200" rtl="0" eaLnBrk="0" fontAlgn="auto" latinLnBrk="0" hangingPunct="0">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Gill Sans MT" panose="020B0502020104020203"/>
              <a:ea typeface="+mn-ea"/>
              <a:cs typeface="+mn-cs"/>
            </a:endParaRPr>
          </a:p>
        </p:txBody>
      </p:sp>
      <p:sp>
        <p:nvSpPr>
          <p:cNvPr id="6155" name="Rectangle 17"/>
          <p:cNvSpPr>
            <a:spLocks noChangeArrowheads="1"/>
          </p:cNvSpPr>
          <p:nvPr/>
        </p:nvSpPr>
        <p:spPr bwMode="auto">
          <a:xfrm>
            <a:off x="1524001" y="87998"/>
            <a:ext cx="184731" cy="646331"/>
          </a:xfrm>
          <a:prstGeom prst="rect">
            <a:avLst/>
          </a:prstGeom>
          <a:noFill/>
          <a:ln w="9525">
            <a:noFill/>
            <a:miter lim="800000"/>
            <a:headEnd/>
            <a:tailEnd/>
          </a:ln>
        </p:spPr>
        <p:txBody>
          <a:bodyPr wrap="none" anchor="ct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Gill Sans MT" panose="020B0502020104020203"/>
              <a:ea typeface="+mn-ea"/>
              <a:cs typeface="+mn-cs"/>
            </a:endParaRPr>
          </a:p>
          <a:p>
            <a:pPr marL="0" marR="0" lvl="0" indent="0" algn="l" defTabSz="457200" rtl="0" eaLnBrk="0" fontAlgn="auto" latinLnBrk="0" hangingPunct="0">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Gill Sans MT" panose="020B0502020104020203"/>
              <a:ea typeface="+mn-ea"/>
              <a:cs typeface="+mn-cs"/>
            </a:endParaRPr>
          </a:p>
        </p:txBody>
      </p:sp>
      <p:sp>
        <p:nvSpPr>
          <p:cNvPr id="6156" name="Rectangle 18"/>
          <p:cNvSpPr>
            <a:spLocks noChangeArrowheads="1"/>
          </p:cNvSpPr>
          <p:nvPr/>
        </p:nvSpPr>
        <p:spPr bwMode="auto">
          <a:xfrm>
            <a:off x="1524001" y="87998"/>
            <a:ext cx="184731" cy="646331"/>
          </a:xfrm>
          <a:prstGeom prst="rect">
            <a:avLst/>
          </a:prstGeom>
          <a:noFill/>
          <a:ln w="9525">
            <a:noFill/>
            <a:miter lim="800000"/>
            <a:headEnd/>
            <a:tailEnd/>
          </a:ln>
        </p:spPr>
        <p:txBody>
          <a:bodyPr wrap="none" anchor="ct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Gill Sans MT" panose="020B0502020104020203"/>
              <a:ea typeface="+mn-ea"/>
              <a:cs typeface="+mn-cs"/>
            </a:endParaRPr>
          </a:p>
          <a:p>
            <a:pPr marL="0" marR="0" lvl="0" indent="0" algn="l" defTabSz="457200" rtl="0" eaLnBrk="0" fontAlgn="auto" latinLnBrk="0" hangingPunct="0">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Gill Sans MT" panose="020B0502020104020203"/>
              <a:ea typeface="+mn-ea"/>
              <a:cs typeface="+mn-cs"/>
            </a:endParaRPr>
          </a:p>
        </p:txBody>
      </p:sp>
      <p:sp>
        <p:nvSpPr>
          <p:cNvPr id="14" name="Slide Number Placeholder 1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C49BB07-7B3C-4C4E-A907-E6CDAD7CB684}" type="slidenum">
              <a:rPr kumimoji="0" lang="en-US" sz="2800" b="0" i="0" u="none" strike="noStrike" kern="1200" cap="none" spc="0" normalizeH="0" baseline="0" noProof="0" smtClean="0">
                <a:ln>
                  <a:noFill/>
                </a:ln>
                <a:solidFill>
                  <a:srgbClr val="B71E42"/>
                </a:solidFill>
                <a:effectLst/>
                <a:uLnTx/>
                <a:uFillTx/>
                <a:latin typeface="Gill Sans MT" panose="020B05020201040202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en-US" sz="2800" b="0" i="0" u="none" strike="noStrike" kern="1200" cap="none" spc="0" normalizeH="0" baseline="0" noProof="0">
              <a:ln>
                <a:noFill/>
              </a:ln>
              <a:solidFill>
                <a:srgbClr val="B71E42"/>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3460395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7D4DF-6F5B-4830-9C28-7E1B73317D37}"/>
              </a:ext>
            </a:extLst>
          </p:cNvPr>
          <p:cNvSpPr>
            <a:spLocks noGrp="1"/>
          </p:cNvSpPr>
          <p:nvPr>
            <p:ph type="title"/>
          </p:nvPr>
        </p:nvSpPr>
        <p:spPr/>
        <p:txBody>
          <a:bodyPr/>
          <a:lstStyle/>
          <a:p>
            <a:r>
              <a:rPr lang="en-US" b="1" dirty="0"/>
              <a:t>MESSAGE AUTHENTICATION(security) REQUIREMENTS</a:t>
            </a:r>
            <a:endParaRPr lang="en-US" dirty="0"/>
          </a:p>
        </p:txBody>
      </p:sp>
      <p:sp>
        <p:nvSpPr>
          <p:cNvPr id="3" name="Content Placeholder 2">
            <a:extLst>
              <a:ext uri="{FF2B5EF4-FFF2-40B4-BE49-F238E27FC236}">
                <a16:creationId xmlns:a16="http://schemas.microsoft.com/office/drawing/2014/main" id="{BCB46754-7D2B-47AE-9040-9E6BE80C0123}"/>
              </a:ext>
            </a:extLst>
          </p:cNvPr>
          <p:cNvSpPr>
            <a:spLocks noGrp="1"/>
          </p:cNvSpPr>
          <p:nvPr>
            <p:ph idx="1"/>
          </p:nvPr>
        </p:nvSpPr>
        <p:spPr/>
        <p:txBody>
          <a:bodyPr/>
          <a:lstStyle/>
          <a:p>
            <a:pPr marL="0" indent="0">
              <a:buNone/>
            </a:pPr>
            <a:r>
              <a:rPr lang="en-US" dirty="0"/>
              <a:t>In the context of communications across a network, the following attacks can be identified.</a:t>
            </a:r>
          </a:p>
          <a:p>
            <a:pPr marL="457200" indent="-457200" algn="just">
              <a:buFont typeface="+mj-lt"/>
              <a:buAutoNum type="arabicPeriod"/>
            </a:pPr>
            <a:r>
              <a:rPr lang="en-US" b="1" dirty="0"/>
              <a:t>Disclosure: </a:t>
            </a:r>
            <a:r>
              <a:rPr lang="en-US" dirty="0"/>
              <a:t>Release of message contents to any person or process not possessing the appropriate cryptographic key.</a:t>
            </a:r>
          </a:p>
          <a:p>
            <a:pPr marL="457200" indent="-457200" algn="just">
              <a:buFont typeface="+mj-lt"/>
              <a:buAutoNum type="arabicPeriod"/>
            </a:pPr>
            <a:r>
              <a:rPr lang="en-US" b="1" dirty="0"/>
              <a:t>Traffic analysis: </a:t>
            </a:r>
            <a:r>
              <a:rPr lang="en-US" dirty="0"/>
              <a:t>Discovery of the pattern of traffic between parties. In a connection-oriented application, the frequency and duration of connections could be determined. In either a connection-oriented or connectionless environment, the number and length of messages between parties could be determined.</a:t>
            </a:r>
          </a:p>
          <a:p>
            <a:pPr marL="457200" indent="-457200" algn="just">
              <a:buFont typeface="+mj-lt"/>
              <a:buAutoNum type="arabicPeriod"/>
            </a:pPr>
            <a:r>
              <a:rPr lang="en-US" b="1" dirty="0"/>
              <a:t>Masquerade: </a:t>
            </a:r>
            <a:r>
              <a:rPr lang="en-US" dirty="0"/>
              <a:t>Insertion of messages into the network from a fraudulent source.</a:t>
            </a:r>
          </a:p>
        </p:txBody>
      </p:sp>
    </p:spTree>
    <p:extLst>
      <p:ext uri="{BB962C8B-B14F-4D97-AF65-F5344CB8AC3E}">
        <p14:creationId xmlns:p14="http://schemas.microsoft.com/office/powerpoint/2010/main" val="4791902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Digital Signature Model Digital Signature Model</a:t>
            </a:r>
          </a:p>
        </p:txBody>
      </p:sp>
      <p:pic>
        <p:nvPicPr>
          <p:cNvPr id="1026" name="Picture 2"/>
          <p:cNvPicPr>
            <a:picLocks noGrp="1" noChangeAspect="1" noChangeArrowheads="1"/>
          </p:cNvPicPr>
          <p:nvPr>
            <p:ph idx="1"/>
          </p:nvPr>
        </p:nvPicPr>
        <p:blipFill>
          <a:blip r:embed="rId2"/>
          <a:srcRect/>
          <a:stretch>
            <a:fillRect/>
          </a:stretch>
        </p:blipFill>
        <p:spPr bwMode="auto">
          <a:xfrm>
            <a:off x="3820305" y="1600201"/>
            <a:ext cx="4551390" cy="4525963"/>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C49BB07-7B3C-4C4E-A907-E6CDAD7CB684}" type="slidenum">
              <a:rPr kumimoji="0" lang="en-US" sz="2800" b="0" i="0" u="none" strike="noStrike" kern="1200" cap="none" spc="0" normalizeH="0" baseline="0" noProof="0" smtClean="0">
                <a:ln>
                  <a:noFill/>
                </a:ln>
                <a:solidFill>
                  <a:srgbClr val="B71E42"/>
                </a:solidFill>
                <a:effectLst/>
                <a:uLnTx/>
                <a:uFillTx/>
                <a:latin typeface="Gill Sans MT" panose="020B05020201040202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20</a:t>
            </a:fld>
            <a:endParaRPr kumimoji="0" lang="en-US" sz="2800" b="0" i="0" u="none" strike="noStrike" kern="1200" cap="none" spc="0" normalizeH="0" baseline="0" noProof="0">
              <a:ln>
                <a:noFill/>
              </a:ln>
              <a:solidFill>
                <a:srgbClr val="B71E42"/>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38883323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5CA00-238C-477A-BA8E-EAFBD1B64EC3}"/>
              </a:ext>
            </a:extLst>
          </p:cNvPr>
          <p:cNvSpPr>
            <a:spLocks noGrp="1"/>
          </p:cNvSpPr>
          <p:nvPr>
            <p:ph type="title"/>
          </p:nvPr>
        </p:nvSpPr>
        <p:spPr>
          <a:xfrm>
            <a:off x="1451579" y="804519"/>
            <a:ext cx="9603275" cy="719481"/>
          </a:xfrm>
        </p:spPr>
        <p:txBody>
          <a:bodyPr/>
          <a:lstStyle/>
          <a:p>
            <a:r>
              <a:rPr lang="en-US" altLang="en-US" dirty="0"/>
              <a:t>DIRECT Digital Signatures</a:t>
            </a:r>
            <a:endParaRPr lang="en-US" dirty="0"/>
          </a:p>
        </p:txBody>
      </p:sp>
      <p:sp>
        <p:nvSpPr>
          <p:cNvPr id="3" name="Content Placeholder 2">
            <a:extLst>
              <a:ext uri="{FF2B5EF4-FFF2-40B4-BE49-F238E27FC236}">
                <a16:creationId xmlns:a16="http://schemas.microsoft.com/office/drawing/2014/main" id="{E8945DBE-7536-4C12-9702-328ADD169866}"/>
              </a:ext>
            </a:extLst>
          </p:cNvPr>
          <p:cNvSpPr>
            <a:spLocks noGrp="1"/>
          </p:cNvSpPr>
          <p:nvPr>
            <p:ph idx="1"/>
          </p:nvPr>
        </p:nvSpPr>
        <p:spPr>
          <a:xfrm>
            <a:off x="1451579" y="1855304"/>
            <a:ext cx="9603275" cy="4198177"/>
          </a:xfrm>
        </p:spPr>
        <p:txBody>
          <a:bodyPr>
            <a:normAutofit lnSpcReduction="10000"/>
          </a:bodyPr>
          <a:lstStyle/>
          <a:p>
            <a:pPr algn="just"/>
            <a:r>
              <a:rPr lang="en-US" altLang="en-US" dirty="0"/>
              <a:t>Direct Digital Signatures involve the direct application of public-key algorithms </a:t>
            </a:r>
            <a:r>
              <a:rPr lang="en-US" altLang="en-US" dirty="0">
                <a:latin typeface="Times-Roman" charset="0"/>
              </a:rPr>
              <a:t>involving only the communicating parties</a:t>
            </a:r>
            <a:r>
              <a:rPr lang="en-US" altLang="en-US" dirty="0"/>
              <a:t>. (involve only sender &amp; receiver).</a:t>
            </a:r>
          </a:p>
          <a:p>
            <a:pPr algn="just"/>
            <a:r>
              <a:rPr lang="en-US" altLang="en-US" dirty="0">
                <a:latin typeface="Times-Roman" charset="0"/>
              </a:rPr>
              <a:t>A digital signature may be formed by encrypting the entire message with the sender’s private key, or by encrypting a hash code of the message with the sender’s private key.</a:t>
            </a:r>
          </a:p>
          <a:p>
            <a:pPr algn="just"/>
            <a:r>
              <a:rPr lang="en-US" altLang="en-US" dirty="0">
                <a:latin typeface="Times-Roman" charset="0"/>
              </a:rPr>
              <a:t>Confidentiality can be provided by further encrypting the entire message plus signature using either public or private key schemes.</a:t>
            </a:r>
          </a:p>
          <a:p>
            <a:pPr algn="just"/>
            <a:r>
              <a:rPr lang="en-US" altLang="en-US" dirty="0">
                <a:latin typeface="Times-Roman" charset="0"/>
              </a:rPr>
              <a:t>It is important to perform the signature function first and then an outer confidentiality function, since in case of dispute, some third party must view the message and its signature.</a:t>
            </a:r>
          </a:p>
          <a:p>
            <a:pPr algn="just"/>
            <a:r>
              <a:rPr lang="en-US" altLang="en-US" dirty="0"/>
              <a:t>But these approaches are dependent on the security of the sender’s private-key. </a:t>
            </a:r>
            <a:endParaRPr lang="en-US" altLang="en-US" dirty="0">
              <a:latin typeface="Times-Roman" charset="0"/>
            </a:endParaRPr>
          </a:p>
          <a:p>
            <a:pPr algn="just"/>
            <a:endParaRPr lang="en-US" altLang="en-US" dirty="0">
              <a:latin typeface="Times-Roman" charset="0"/>
            </a:endParaRPr>
          </a:p>
          <a:p>
            <a:pPr algn="just"/>
            <a:endParaRPr lang="en-US" altLang="en-US" dirty="0"/>
          </a:p>
          <a:p>
            <a:endParaRPr lang="en-US" altLang="en-US" dirty="0"/>
          </a:p>
          <a:p>
            <a:endParaRPr lang="en-US" dirty="0"/>
          </a:p>
        </p:txBody>
      </p:sp>
    </p:spTree>
    <p:extLst>
      <p:ext uri="{BB962C8B-B14F-4D97-AF65-F5344CB8AC3E}">
        <p14:creationId xmlns:p14="http://schemas.microsoft.com/office/powerpoint/2010/main" val="37081795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FFFEF8CB-FE2A-4B98-9C2B-2E0614DC007C}"/>
              </a:ext>
            </a:extLst>
          </p:cNvPr>
          <p:cNvSpPr>
            <a:spLocks noGrp="1" noChangeArrowheads="1"/>
          </p:cNvSpPr>
          <p:nvPr>
            <p:ph type="title"/>
          </p:nvPr>
        </p:nvSpPr>
        <p:spPr>
          <a:xfrm>
            <a:off x="1451579" y="804520"/>
            <a:ext cx="9603275" cy="454438"/>
          </a:xfrm>
        </p:spPr>
        <p:txBody>
          <a:bodyPr>
            <a:normAutofit fontScale="90000"/>
          </a:bodyPr>
          <a:lstStyle/>
          <a:p>
            <a:r>
              <a:rPr lang="en-US" altLang="zh-CN" dirty="0"/>
              <a:t>Direct Digital Signatures</a:t>
            </a:r>
          </a:p>
        </p:txBody>
      </p:sp>
      <p:sp>
        <p:nvSpPr>
          <p:cNvPr id="94211" name="Rectangle 3">
            <a:extLst>
              <a:ext uri="{FF2B5EF4-FFF2-40B4-BE49-F238E27FC236}">
                <a16:creationId xmlns:a16="http://schemas.microsoft.com/office/drawing/2014/main" id="{68578E92-9BCF-470B-9734-9DC49FAE62CD}"/>
              </a:ext>
            </a:extLst>
          </p:cNvPr>
          <p:cNvSpPr>
            <a:spLocks noGrp="1" noChangeArrowheads="1"/>
          </p:cNvSpPr>
          <p:nvPr>
            <p:ph type="body" idx="1"/>
          </p:nvPr>
        </p:nvSpPr>
        <p:spPr>
          <a:xfrm>
            <a:off x="1981200" y="1676400"/>
            <a:ext cx="8229600" cy="4992688"/>
          </a:xfrm>
        </p:spPr>
        <p:txBody>
          <a:bodyPr/>
          <a:lstStyle/>
          <a:p>
            <a:pPr>
              <a:lnSpc>
                <a:spcPct val="90000"/>
              </a:lnSpc>
              <a:buFontTx/>
              <a:buNone/>
            </a:pPr>
            <a:endParaRPr lang="zh-CN" altLang="en-US" dirty="0"/>
          </a:p>
          <a:p>
            <a:pPr>
              <a:lnSpc>
                <a:spcPct val="90000"/>
              </a:lnSpc>
              <a:buFontTx/>
              <a:buNone/>
            </a:pPr>
            <a:endParaRPr lang="zh-CN" altLang="en-US" dirty="0"/>
          </a:p>
          <a:p>
            <a:pPr>
              <a:lnSpc>
                <a:spcPct val="90000"/>
              </a:lnSpc>
              <a:buFontTx/>
              <a:buNone/>
            </a:pPr>
            <a:endParaRPr lang="zh-CN" altLang="en-US" dirty="0"/>
          </a:p>
          <a:p>
            <a:pPr>
              <a:lnSpc>
                <a:spcPct val="90000"/>
              </a:lnSpc>
              <a:buFontTx/>
              <a:buNone/>
            </a:pPr>
            <a:endParaRPr lang="zh-CN" altLang="en-US" dirty="0"/>
          </a:p>
          <a:p>
            <a:pPr>
              <a:lnSpc>
                <a:spcPct val="90000"/>
              </a:lnSpc>
              <a:buFontTx/>
              <a:buNone/>
            </a:pPr>
            <a:endParaRPr lang="zh-CN" altLang="en-US" dirty="0"/>
          </a:p>
          <a:p>
            <a:pPr>
              <a:lnSpc>
                <a:spcPct val="90000"/>
              </a:lnSpc>
              <a:buFontTx/>
              <a:buNone/>
            </a:pPr>
            <a:endParaRPr lang="zh-CN" altLang="en-US" dirty="0"/>
          </a:p>
          <a:p>
            <a:pPr>
              <a:lnSpc>
                <a:spcPct val="90000"/>
              </a:lnSpc>
              <a:buFontTx/>
              <a:buNone/>
            </a:pPr>
            <a:endParaRPr lang="zh-CN" altLang="en-US" dirty="0"/>
          </a:p>
          <a:p>
            <a:pPr>
              <a:lnSpc>
                <a:spcPct val="90000"/>
              </a:lnSpc>
              <a:buFontTx/>
              <a:buNone/>
            </a:pPr>
            <a:endParaRPr lang="zh-CN" altLang="en-US" dirty="0"/>
          </a:p>
          <a:p>
            <a:pPr>
              <a:lnSpc>
                <a:spcPct val="90000"/>
              </a:lnSpc>
              <a:buFontTx/>
              <a:buNone/>
            </a:pPr>
            <a:r>
              <a:rPr lang="en-US" altLang="zh-CN" dirty="0"/>
              <a:t>   </a:t>
            </a:r>
          </a:p>
          <a:p>
            <a:pPr>
              <a:lnSpc>
                <a:spcPct val="90000"/>
              </a:lnSpc>
              <a:buFontTx/>
              <a:buNone/>
            </a:pPr>
            <a:endParaRPr lang="en-US" altLang="zh-CN" sz="2400" dirty="0"/>
          </a:p>
          <a:p>
            <a:pPr>
              <a:lnSpc>
                <a:spcPct val="90000"/>
              </a:lnSpc>
              <a:buFontTx/>
              <a:buNone/>
            </a:pPr>
            <a:r>
              <a:rPr lang="en-US" altLang="zh-CN" sz="2400" dirty="0"/>
              <a:t>Weakness: Security depends on sender’s private-key</a:t>
            </a:r>
          </a:p>
        </p:txBody>
      </p:sp>
      <p:pic>
        <p:nvPicPr>
          <p:cNvPr id="94212" name="Picture 4" descr="11-1">
            <a:extLst>
              <a:ext uri="{FF2B5EF4-FFF2-40B4-BE49-F238E27FC236}">
                <a16:creationId xmlns:a16="http://schemas.microsoft.com/office/drawing/2014/main" id="{13B523FE-AFB6-46B5-8D0A-A9656610E6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308653"/>
            <a:ext cx="7632700" cy="424069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07D87C6-A11D-4063-B91D-5E0F6EC385E9}"/>
              </a:ext>
            </a:extLst>
          </p:cNvPr>
          <p:cNvSpPr>
            <a:spLocks noGrp="1"/>
          </p:cNvSpPr>
          <p:nvPr>
            <p:ph type="sldNum" sz="quarter" idx="11"/>
          </p:nvPr>
        </p:nvSpPr>
        <p:spPr/>
        <p:txBody>
          <a:bodyPr/>
          <a:lstStyle/>
          <a:p>
            <a:fld id="{5D1B76A4-9E69-48F1-B0C2-DAFF69111C9C}" type="slidenum">
              <a:rPr lang="en-US" altLang="en-US"/>
              <a:pPr/>
              <a:t>23</a:t>
            </a:fld>
            <a:endParaRPr lang="en-US" altLang="en-US"/>
          </a:p>
        </p:txBody>
      </p:sp>
      <p:sp>
        <p:nvSpPr>
          <p:cNvPr id="96258" name="Rectangle 2">
            <a:extLst>
              <a:ext uri="{FF2B5EF4-FFF2-40B4-BE49-F238E27FC236}">
                <a16:creationId xmlns:a16="http://schemas.microsoft.com/office/drawing/2014/main" id="{AECA12FF-91E4-4C88-9C90-BDDF93067ECE}"/>
              </a:ext>
            </a:extLst>
          </p:cNvPr>
          <p:cNvSpPr>
            <a:spLocks noGrp="1" noChangeArrowheads="1"/>
          </p:cNvSpPr>
          <p:nvPr>
            <p:ph type="title"/>
          </p:nvPr>
        </p:nvSpPr>
        <p:spPr>
          <a:xfrm>
            <a:off x="2395539" y="862013"/>
            <a:ext cx="8162925" cy="762000"/>
          </a:xfrm>
        </p:spPr>
        <p:txBody>
          <a:bodyPr/>
          <a:lstStyle/>
          <a:p>
            <a:r>
              <a:rPr lang="en-US" altLang="en-US" dirty="0"/>
              <a:t>DIRECT Digital Signatures</a:t>
            </a:r>
          </a:p>
        </p:txBody>
      </p:sp>
      <p:sp>
        <p:nvSpPr>
          <p:cNvPr id="96259" name="Rectangle 3">
            <a:extLst>
              <a:ext uri="{FF2B5EF4-FFF2-40B4-BE49-F238E27FC236}">
                <a16:creationId xmlns:a16="http://schemas.microsoft.com/office/drawing/2014/main" id="{3478B268-165D-495F-B5A6-F65BE920C16F}"/>
              </a:ext>
            </a:extLst>
          </p:cNvPr>
          <p:cNvSpPr>
            <a:spLocks noGrp="1" noChangeArrowheads="1"/>
          </p:cNvSpPr>
          <p:nvPr>
            <p:ph type="body" idx="1"/>
          </p:nvPr>
        </p:nvSpPr>
        <p:spPr/>
        <p:txBody>
          <a:bodyPr/>
          <a:lstStyle/>
          <a:p>
            <a:r>
              <a:rPr lang="en-US" altLang="en-US" dirty="0"/>
              <a:t>Problems with direct signatures:</a:t>
            </a:r>
          </a:p>
          <a:p>
            <a:pPr lvl="1">
              <a:buFont typeface="Wingdings" panose="05000000000000000000" pitchFamily="2" charset="2"/>
              <a:buChar char="ü"/>
            </a:pPr>
            <a:r>
              <a:rPr lang="en-US" altLang="en-US" dirty="0"/>
              <a:t>Validity of scheme depends on the security of the sender’s private key </a:t>
            </a:r>
            <a:r>
              <a:rPr lang="en-US" altLang="en-US" dirty="0">
                <a:sym typeface="Symbol" panose="05050102010706020507" pitchFamily="18" charset="2"/>
              </a:rPr>
              <a:t> sender may later deny sending a certain message.</a:t>
            </a:r>
          </a:p>
          <a:p>
            <a:pPr lvl="1">
              <a:buFont typeface="Wingdings" panose="05000000000000000000" pitchFamily="2" charset="2"/>
              <a:buChar char="ü"/>
            </a:pPr>
            <a:r>
              <a:rPr lang="en-US" altLang="en-US" dirty="0">
                <a:sym typeface="Symbol" panose="05050102010706020507" pitchFamily="18" charset="2"/>
              </a:rPr>
              <a:t>Private key may actually be stolen from X at time T, so timestamp may not help.</a:t>
            </a:r>
            <a:endParaRPr lang="en-US"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75683-9F55-4E15-A7A1-568BC58C8B2F}"/>
              </a:ext>
            </a:extLst>
          </p:cNvPr>
          <p:cNvSpPr>
            <a:spLocks noGrp="1"/>
          </p:cNvSpPr>
          <p:nvPr>
            <p:ph type="title"/>
          </p:nvPr>
        </p:nvSpPr>
        <p:spPr/>
        <p:txBody>
          <a:bodyPr/>
          <a:lstStyle/>
          <a:p>
            <a:r>
              <a:rPr lang="en-US" altLang="en-US" dirty="0"/>
              <a:t>Arbitrated Digital Signatures</a:t>
            </a:r>
            <a:endParaRPr lang="en-US" dirty="0"/>
          </a:p>
        </p:txBody>
      </p:sp>
      <p:sp>
        <p:nvSpPr>
          <p:cNvPr id="3" name="Content Placeholder 2">
            <a:extLst>
              <a:ext uri="{FF2B5EF4-FFF2-40B4-BE49-F238E27FC236}">
                <a16:creationId xmlns:a16="http://schemas.microsoft.com/office/drawing/2014/main" id="{4D28FC6A-6B56-4971-AD00-274B9B58DA00}"/>
              </a:ext>
            </a:extLst>
          </p:cNvPr>
          <p:cNvSpPr>
            <a:spLocks noGrp="1"/>
          </p:cNvSpPr>
          <p:nvPr>
            <p:ph idx="1"/>
          </p:nvPr>
        </p:nvSpPr>
        <p:spPr>
          <a:xfrm>
            <a:off x="1219200" y="2015732"/>
            <a:ext cx="10442713" cy="3450613"/>
          </a:xfrm>
        </p:spPr>
        <p:txBody>
          <a:bodyPr>
            <a:normAutofit/>
          </a:bodyPr>
          <a:lstStyle/>
          <a:p>
            <a:pPr algn="just"/>
            <a:r>
              <a:rPr lang="en-US" dirty="0"/>
              <a:t>In the arbitrated signature scheme, there is a trusted third party called the arbiter.</a:t>
            </a:r>
          </a:p>
          <a:p>
            <a:pPr algn="just"/>
            <a:r>
              <a:rPr lang="en-US" dirty="0"/>
              <a:t>Every signed message from a sender X to a receiver Y goes first to an arbiter A, who subjects the message and its signature to a number of tests to check its origin and content.</a:t>
            </a:r>
          </a:p>
          <a:p>
            <a:pPr algn="just"/>
            <a:r>
              <a:rPr lang="en-US" dirty="0"/>
              <a:t>The message is then dated and sent to Y with an indication that it has been verified to the satisfaction of the arbiter.</a:t>
            </a:r>
          </a:p>
          <a:p>
            <a:pPr algn="just"/>
            <a:r>
              <a:rPr lang="en-US" dirty="0"/>
              <a:t>The presence of A solves the problem faced by direct signature schemes, namely that X might deny sending a message. The arbiter plays a sensitive and crucial role in this scheme, and all parties must trust that the arbitration mechanism is working properly.</a:t>
            </a:r>
          </a:p>
        </p:txBody>
      </p:sp>
    </p:spTree>
    <p:extLst>
      <p:ext uri="{BB962C8B-B14F-4D97-AF65-F5344CB8AC3E}">
        <p14:creationId xmlns:p14="http://schemas.microsoft.com/office/powerpoint/2010/main" val="28792346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166FCA54-2428-489F-A1C3-CFD4A23009BB}"/>
              </a:ext>
            </a:extLst>
          </p:cNvPr>
          <p:cNvSpPr>
            <a:spLocks noGrp="1" noChangeArrowheads="1"/>
          </p:cNvSpPr>
          <p:nvPr>
            <p:ph type="title"/>
          </p:nvPr>
        </p:nvSpPr>
        <p:spPr/>
        <p:txBody>
          <a:bodyPr/>
          <a:lstStyle/>
          <a:p>
            <a:r>
              <a:rPr lang="en-US" altLang="zh-CN"/>
              <a:t>Arbitrated Digital Signatures</a:t>
            </a:r>
          </a:p>
        </p:txBody>
      </p:sp>
      <p:sp>
        <p:nvSpPr>
          <p:cNvPr id="95235" name="Rectangle 3">
            <a:extLst>
              <a:ext uri="{FF2B5EF4-FFF2-40B4-BE49-F238E27FC236}">
                <a16:creationId xmlns:a16="http://schemas.microsoft.com/office/drawing/2014/main" id="{E0A85201-EA29-4757-8C0B-3BE6E1200272}"/>
              </a:ext>
            </a:extLst>
          </p:cNvPr>
          <p:cNvSpPr>
            <a:spLocks noGrp="1" noChangeArrowheads="1"/>
          </p:cNvSpPr>
          <p:nvPr>
            <p:ph type="body" idx="1"/>
          </p:nvPr>
        </p:nvSpPr>
        <p:spPr/>
        <p:txBody>
          <a:bodyPr/>
          <a:lstStyle/>
          <a:p>
            <a:pPr>
              <a:lnSpc>
                <a:spcPct val="80000"/>
              </a:lnSpc>
              <a:buFontTx/>
              <a:buNone/>
            </a:pPr>
            <a:endParaRPr lang="zh-CN" altLang="en-US" sz="2400" dirty="0"/>
          </a:p>
          <a:p>
            <a:pPr>
              <a:lnSpc>
                <a:spcPct val="80000"/>
              </a:lnSpc>
              <a:buFontTx/>
              <a:buNone/>
            </a:pPr>
            <a:endParaRPr lang="zh-CN" altLang="en-US" sz="2400" dirty="0"/>
          </a:p>
          <a:p>
            <a:pPr>
              <a:lnSpc>
                <a:spcPct val="80000"/>
              </a:lnSpc>
              <a:buFontTx/>
              <a:buNone/>
            </a:pPr>
            <a:endParaRPr lang="zh-CN" altLang="en-US" sz="2400" dirty="0"/>
          </a:p>
          <a:p>
            <a:pPr>
              <a:lnSpc>
                <a:spcPct val="80000"/>
              </a:lnSpc>
              <a:buFontTx/>
              <a:buNone/>
            </a:pPr>
            <a:endParaRPr lang="zh-CN" altLang="en-US" sz="2400" dirty="0"/>
          </a:p>
          <a:p>
            <a:pPr>
              <a:lnSpc>
                <a:spcPct val="80000"/>
              </a:lnSpc>
              <a:buFontTx/>
              <a:buNone/>
            </a:pPr>
            <a:r>
              <a:rPr lang="en-US" altLang="zh-CN" sz="2400" dirty="0"/>
              <a:t>Notations:</a:t>
            </a:r>
          </a:p>
          <a:p>
            <a:pPr>
              <a:lnSpc>
                <a:spcPct val="80000"/>
              </a:lnSpc>
              <a:buFontTx/>
              <a:buNone/>
            </a:pPr>
            <a:r>
              <a:rPr lang="en-US" altLang="zh-CN" sz="2400" dirty="0"/>
              <a:t>      X=sender                         M=message</a:t>
            </a:r>
          </a:p>
          <a:p>
            <a:pPr>
              <a:lnSpc>
                <a:spcPct val="80000"/>
              </a:lnSpc>
              <a:buFontTx/>
              <a:buNone/>
            </a:pPr>
            <a:r>
              <a:rPr lang="en-US" altLang="zh-CN" sz="2400" dirty="0"/>
              <a:t>      Y=recipient                       T=time stamp</a:t>
            </a:r>
          </a:p>
          <a:p>
            <a:pPr>
              <a:lnSpc>
                <a:spcPct val="80000"/>
              </a:lnSpc>
              <a:buFontTx/>
              <a:buNone/>
            </a:pPr>
            <a:r>
              <a:rPr lang="en-US" altLang="zh-CN" sz="2400" dirty="0"/>
              <a:t>      A=Arbiter                          PR</a:t>
            </a:r>
            <a:r>
              <a:rPr lang="en-US" altLang="zh-CN" sz="2400" baseline="-25000" dirty="0"/>
              <a:t>X</a:t>
            </a:r>
            <a:r>
              <a:rPr lang="en-US" altLang="zh-CN" sz="2400" dirty="0"/>
              <a:t>=X’s private key</a:t>
            </a:r>
          </a:p>
          <a:p>
            <a:pPr>
              <a:lnSpc>
                <a:spcPct val="80000"/>
              </a:lnSpc>
              <a:buFontTx/>
              <a:buNone/>
            </a:pPr>
            <a:r>
              <a:rPr lang="en-US" altLang="zh-CN" sz="2400" dirty="0"/>
              <a:t>      ID</a:t>
            </a:r>
            <a:r>
              <a:rPr lang="en-US" altLang="zh-CN" sz="2400" baseline="-25000" dirty="0"/>
              <a:t>X</a:t>
            </a:r>
            <a:r>
              <a:rPr lang="en-US" altLang="zh-CN" sz="2400" dirty="0"/>
              <a:t>=ID of X                       PU</a:t>
            </a:r>
            <a:r>
              <a:rPr lang="en-US" altLang="zh-CN" sz="2400" baseline="-25000" dirty="0"/>
              <a:t>Y</a:t>
            </a:r>
            <a:r>
              <a:rPr lang="en-US" altLang="zh-CN" sz="2400" dirty="0"/>
              <a:t>=Y’s public key</a:t>
            </a:r>
          </a:p>
          <a:p>
            <a:pPr>
              <a:lnSpc>
                <a:spcPct val="80000"/>
              </a:lnSpc>
              <a:buFontTx/>
              <a:buNone/>
            </a:pPr>
            <a:r>
              <a:rPr lang="en-US" altLang="zh-CN" sz="2400" dirty="0"/>
              <a:t>                                               PR</a:t>
            </a:r>
            <a:r>
              <a:rPr lang="en-US" altLang="zh-CN" sz="2400" baseline="-25000" dirty="0"/>
              <a:t>A</a:t>
            </a:r>
            <a:r>
              <a:rPr lang="en-US" altLang="zh-CN" sz="2400" dirty="0"/>
              <a:t>=A’s private key</a:t>
            </a:r>
          </a:p>
          <a:p>
            <a:pPr>
              <a:lnSpc>
                <a:spcPct val="80000"/>
              </a:lnSpc>
              <a:buFontTx/>
              <a:buNone/>
            </a:pPr>
            <a:endParaRPr lang="en-US" altLang="zh-CN" sz="2400" dirty="0"/>
          </a:p>
          <a:p>
            <a:pPr>
              <a:lnSpc>
                <a:spcPct val="80000"/>
              </a:lnSpc>
              <a:buFontTx/>
              <a:buNone/>
            </a:pPr>
            <a:r>
              <a:rPr lang="en-US" altLang="zh-CN" sz="2400" dirty="0"/>
              <a:t>Weakness: twice public-key encryptions on the message</a:t>
            </a:r>
          </a:p>
        </p:txBody>
      </p:sp>
      <p:pic>
        <p:nvPicPr>
          <p:cNvPr id="95236" name="Picture 4" descr="11-2">
            <a:extLst>
              <a:ext uri="{FF2B5EF4-FFF2-40B4-BE49-F238E27FC236}">
                <a16:creationId xmlns:a16="http://schemas.microsoft.com/office/drawing/2014/main" id="{0D1BB6D3-E707-42CB-AE4F-157F8936B8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3389" y="1557339"/>
            <a:ext cx="8734425" cy="14001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Digital Signature Requirements</a:t>
            </a:r>
            <a:endParaRPr lang="en-US" dirty="0"/>
          </a:p>
        </p:txBody>
      </p:sp>
      <p:sp>
        <p:nvSpPr>
          <p:cNvPr id="3" name="Content Placeholder 2"/>
          <p:cNvSpPr>
            <a:spLocks noGrp="1"/>
          </p:cNvSpPr>
          <p:nvPr>
            <p:ph idx="1"/>
          </p:nvPr>
        </p:nvSpPr>
        <p:spPr/>
        <p:txBody>
          <a:bodyPr>
            <a:normAutofit lnSpcReduction="10000"/>
          </a:bodyPr>
          <a:lstStyle/>
          <a:p>
            <a:r>
              <a:rPr lang="en-US" dirty="0"/>
              <a:t>Must depend on the message signed.</a:t>
            </a:r>
          </a:p>
          <a:p>
            <a:r>
              <a:rPr lang="en-US" dirty="0"/>
              <a:t>Must use information unique to sender</a:t>
            </a:r>
          </a:p>
          <a:p>
            <a:r>
              <a:rPr lang="en-US" dirty="0"/>
              <a:t>Must be relatively easy to produce</a:t>
            </a:r>
          </a:p>
          <a:p>
            <a:r>
              <a:rPr lang="en-US" dirty="0"/>
              <a:t>Must be relatively easy to recognize &amp; verify</a:t>
            </a:r>
          </a:p>
          <a:p>
            <a:pPr lvl="1"/>
            <a:r>
              <a:rPr lang="en-US" dirty="0"/>
              <a:t>Directed : Recipient can verify</a:t>
            </a:r>
          </a:p>
          <a:p>
            <a:pPr lvl="1"/>
            <a:r>
              <a:rPr lang="en-US" dirty="0"/>
              <a:t>Arbitrated: Anyone can verify</a:t>
            </a:r>
          </a:p>
          <a:p>
            <a:pPr lvl="1">
              <a:buFont typeface="Arial" pitchFamily="34" charset="0"/>
              <a:buChar char="•"/>
            </a:pPr>
            <a:r>
              <a:rPr lang="en-US" dirty="0"/>
              <a:t>Be computationally infeasible to forge</a:t>
            </a:r>
          </a:p>
          <a:p>
            <a:pPr lvl="1">
              <a:buFont typeface="Arial" pitchFamily="34" charset="0"/>
              <a:buChar char="•"/>
            </a:pPr>
            <a:r>
              <a:rPr lang="en-US" dirty="0"/>
              <a:t>Be able to retain a copy of the signature in storage</a:t>
            </a:r>
          </a:p>
        </p:txBody>
      </p:sp>
      <p:sp>
        <p:nvSpPr>
          <p:cNvPr id="4" name="Slide Number Placeholder 3"/>
          <p:cNvSpPr>
            <a:spLocks noGrp="1"/>
          </p:cNvSpPr>
          <p:nvPr>
            <p:ph type="sldNum" sz="quarter" idx="12"/>
          </p:nvPr>
        </p:nvSpPr>
        <p:spPr/>
        <p:txBody>
          <a:bodyPr/>
          <a:lstStyle/>
          <a:p>
            <a:fld id="{3C49BB07-7B3C-4C4E-A907-E6CDAD7CB684}" type="slidenum">
              <a:rPr lang="en-US" smtClean="0"/>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Digital Signature Standard (DSS)</a:t>
            </a:r>
            <a:endParaRPr lang="en-US" dirty="0"/>
          </a:p>
        </p:txBody>
      </p:sp>
      <p:sp>
        <p:nvSpPr>
          <p:cNvPr id="3" name="Content Placeholder 2"/>
          <p:cNvSpPr>
            <a:spLocks noGrp="1"/>
          </p:cNvSpPr>
          <p:nvPr>
            <p:ph idx="1"/>
          </p:nvPr>
        </p:nvSpPr>
        <p:spPr/>
        <p:txBody>
          <a:bodyPr>
            <a:normAutofit/>
          </a:bodyPr>
          <a:lstStyle/>
          <a:p>
            <a:r>
              <a:rPr lang="en-US" dirty="0"/>
              <a:t>US </a:t>
            </a:r>
            <a:r>
              <a:rPr lang="en-US" dirty="0" err="1"/>
              <a:t>Govt</a:t>
            </a:r>
            <a:r>
              <a:rPr lang="en-US" dirty="0"/>
              <a:t> approved signature scheme</a:t>
            </a:r>
          </a:p>
          <a:p>
            <a:r>
              <a:rPr lang="en-US" dirty="0"/>
              <a:t> Designed by NIST &amp; NSA in early 90's</a:t>
            </a:r>
          </a:p>
          <a:p>
            <a:r>
              <a:rPr lang="en-US" dirty="0"/>
              <a:t>Published as FIPS-186 in 1991</a:t>
            </a:r>
          </a:p>
          <a:p>
            <a:r>
              <a:rPr lang="en-US" dirty="0"/>
              <a:t>Revised in 1993, 1996 &amp; then 2000</a:t>
            </a:r>
          </a:p>
          <a:p>
            <a:r>
              <a:rPr lang="en-US" dirty="0"/>
              <a:t> Uses the SHA hash algorithm</a:t>
            </a:r>
          </a:p>
          <a:p>
            <a:r>
              <a:rPr lang="en-US" dirty="0"/>
              <a:t>DSS is the standard, DSA is the algorithm</a:t>
            </a:r>
          </a:p>
        </p:txBody>
      </p:sp>
      <p:sp>
        <p:nvSpPr>
          <p:cNvPr id="4" name="Slide Number Placeholder 3"/>
          <p:cNvSpPr>
            <a:spLocks noGrp="1"/>
          </p:cNvSpPr>
          <p:nvPr>
            <p:ph type="sldNum" sz="quarter" idx="12"/>
          </p:nvPr>
        </p:nvSpPr>
        <p:spPr/>
        <p:txBody>
          <a:bodyPr/>
          <a:lstStyle/>
          <a:p>
            <a:fld id="{3C49BB07-7B3C-4C4E-A907-E6CDAD7CB684}" type="slidenum">
              <a:rPr lang="en-US" smtClean="0"/>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E085-2362-468D-8B95-7EAB3912E93B}"/>
              </a:ext>
            </a:extLst>
          </p:cNvPr>
          <p:cNvSpPr>
            <a:spLocks noGrp="1"/>
          </p:cNvSpPr>
          <p:nvPr>
            <p:ph type="title"/>
          </p:nvPr>
        </p:nvSpPr>
        <p:spPr/>
        <p:txBody>
          <a:bodyPr/>
          <a:lstStyle/>
          <a:p>
            <a:r>
              <a:rPr lang="en-US" b="1" dirty="0"/>
              <a:t>A public versus a private approach</a:t>
            </a:r>
            <a:br>
              <a:rPr lang="en-US" b="1" dirty="0"/>
            </a:br>
            <a:r>
              <a:rPr lang="en-US" b="1" dirty="0"/>
              <a:t>to digital signatures</a:t>
            </a:r>
            <a:endParaRPr lang="en-US" dirty="0"/>
          </a:p>
        </p:txBody>
      </p:sp>
      <p:sp>
        <p:nvSpPr>
          <p:cNvPr id="3" name="Content Placeholder 2">
            <a:extLst>
              <a:ext uri="{FF2B5EF4-FFF2-40B4-BE49-F238E27FC236}">
                <a16:creationId xmlns:a16="http://schemas.microsoft.com/office/drawing/2014/main" id="{EA13912E-8603-4B3A-914E-448FC18C8E18}"/>
              </a:ext>
            </a:extLst>
          </p:cNvPr>
          <p:cNvSpPr>
            <a:spLocks noGrp="1"/>
          </p:cNvSpPr>
          <p:nvPr>
            <p:ph idx="1"/>
          </p:nvPr>
        </p:nvSpPr>
        <p:spPr/>
        <p:txBody>
          <a:bodyPr>
            <a:normAutofit/>
          </a:bodyPr>
          <a:lstStyle/>
          <a:p>
            <a:r>
              <a:rPr lang="en-US" dirty="0"/>
              <a:t>Another way of classifying digital signature schemes is based on whether a private-key system or a public-key system is used.</a:t>
            </a:r>
          </a:p>
          <a:p>
            <a:r>
              <a:rPr lang="en-US" dirty="0"/>
              <a:t>The public-key system based digital signatures have several advantages over the private-key system based digital signatures.</a:t>
            </a:r>
          </a:p>
          <a:p>
            <a:pPr algn="just"/>
            <a:r>
              <a:rPr lang="en-US" b="1" dirty="0">
                <a:latin typeface="Garamond-Light"/>
              </a:rPr>
              <a:t>The two most popular and commonly used public-key system based digital signature schemes are the RSA (named after </a:t>
            </a:r>
            <a:r>
              <a:rPr lang="en-US" b="1" dirty="0" err="1">
                <a:latin typeface="Garamond-Light"/>
              </a:rPr>
              <a:t>Rivest</a:t>
            </a:r>
            <a:r>
              <a:rPr lang="en-US" b="1" dirty="0">
                <a:latin typeface="Garamond-Light"/>
              </a:rPr>
              <a:t>, Shamir, and </a:t>
            </a:r>
            <a:r>
              <a:rPr lang="en-US" b="1" dirty="0" err="1">
                <a:latin typeface="Garamond-Light"/>
              </a:rPr>
              <a:t>Aldeman</a:t>
            </a:r>
            <a:r>
              <a:rPr lang="en-US" b="1" dirty="0">
                <a:latin typeface="Garamond-Light"/>
              </a:rPr>
              <a:t>, the inventors of the RSA public-key encryption scheme) and the digital signature algorithm (DSA) approaches.</a:t>
            </a:r>
            <a:endParaRPr lang="en-US" b="1" dirty="0"/>
          </a:p>
        </p:txBody>
      </p:sp>
    </p:spTree>
    <p:extLst>
      <p:ext uri="{BB962C8B-B14F-4D97-AF65-F5344CB8AC3E}">
        <p14:creationId xmlns:p14="http://schemas.microsoft.com/office/powerpoint/2010/main" val="12275785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6EF9D-3A85-41E1-8406-8989F13596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F8251A5-B969-4EA9-9E54-3C2DB0942C04}"/>
              </a:ext>
            </a:extLst>
          </p:cNvPr>
          <p:cNvSpPr>
            <a:spLocks noGrp="1"/>
          </p:cNvSpPr>
          <p:nvPr>
            <p:ph idx="1"/>
          </p:nvPr>
        </p:nvSpPr>
        <p:spPr/>
        <p:txBody>
          <a:bodyPr/>
          <a:lstStyle/>
          <a:p>
            <a:pPr algn="just"/>
            <a:r>
              <a:rPr lang="en-US" dirty="0"/>
              <a:t>The DSA is incorporated into the Digital Signature Standard (DSS), which was published by the National Institute of Standards and Technology as the Federal Information Processing Standard. It was first proposed in 1991, revised in 1993, and further revised with minor changes in 1996.</a:t>
            </a:r>
          </a:p>
        </p:txBody>
      </p:sp>
    </p:spTree>
    <p:extLst>
      <p:ext uri="{BB962C8B-B14F-4D97-AF65-F5344CB8AC3E}">
        <p14:creationId xmlns:p14="http://schemas.microsoft.com/office/powerpoint/2010/main" val="531233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0D3B0-E560-4B1F-87D7-6D424D1246E6}"/>
              </a:ext>
            </a:extLst>
          </p:cNvPr>
          <p:cNvSpPr>
            <a:spLocks noGrp="1"/>
          </p:cNvSpPr>
          <p:nvPr>
            <p:ph type="title"/>
          </p:nvPr>
        </p:nvSpPr>
        <p:spPr/>
        <p:txBody>
          <a:bodyPr/>
          <a:lstStyle/>
          <a:p>
            <a:r>
              <a:rPr lang="en-US" b="1" dirty="0"/>
              <a:t>MESSAGE AUTHENTICATION(security) REQUIREMENTS</a:t>
            </a:r>
            <a:endParaRPr lang="en-US" dirty="0"/>
          </a:p>
        </p:txBody>
      </p:sp>
      <p:sp>
        <p:nvSpPr>
          <p:cNvPr id="3" name="Content Placeholder 2">
            <a:extLst>
              <a:ext uri="{FF2B5EF4-FFF2-40B4-BE49-F238E27FC236}">
                <a16:creationId xmlns:a16="http://schemas.microsoft.com/office/drawing/2014/main" id="{34A128CB-56F1-4982-92A6-B3EDF95B0D71}"/>
              </a:ext>
            </a:extLst>
          </p:cNvPr>
          <p:cNvSpPr>
            <a:spLocks noGrp="1"/>
          </p:cNvSpPr>
          <p:nvPr>
            <p:ph idx="1"/>
          </p:nvPr>
        </p:nvSpPr>
        <p:spPr/>
        <p:txBody>
          <a:bodyPr/>
          <a:lstStyle/>
          <a:p>
            <a:pPr marL="0" indent="0" algn="just">
              <a:buNone/>
            </a:pPr>
            <a:r>
              <a:rPr lang="en-US" dirty="0"/>
              <a:t>This includes the creation of messages by an opponent that are purported to come from an authorized entity. Also included are fraudulent acknowledgments of message receipt or nonreceipt by someone  other than the message recipient.</a:t>
            </a:r>
          </a:p>
          <a:p>
            <a:pPr marL="457200" indent="-457200" algn="just">
              <a:buFont typeface="+mj-lt"/>
              <a:buAutoNum type="arabicPeriod" startAt="4"/>
            </a:pPr>
            <a:r>
              <a:rPr lang="en-US" b="1" dirty="0"/>
              <a:t>Content modification: </a:t>
            </a:r>
            <a:r>
              <a:rPr lang="en-US" dirty="0"/>
              <a:t>Changes to the contents of a message, including insertion, deletion, transposition, and modification.</a:t>
            </a:r>
          </a:p>
          <a:p>
            <a:pPr marL="457200" indent="-457200" algn="just">
              <a:buFont typeface="+mj-lt"/>
              <a:buAutoNum type="arabicPeriod" startAt="4"/>
            </a:pPr>
            <a:r>
              <a:rPr lang="en-US" b="1" dirty="0"/>
              <a:t>Sequence modification: </a:t>
            </a:r>
            <a:r>
              <a:rPr lang="en-US" dirty="0"/>
              <a:t>Any modification to a sequence of messages between parties, including insertion, deletion, and reordering.</a:t>
            </a:r>
          </a:p>
          <a:p>
            <a:pPr marL="457200" indent="-457200" algn="just">
              <a:buFont typeface="+mj-lt"/>
              <a:buAutoNum type="arabicPeriod" startAt="4"/>
            </a:pPr>
            <a:r>
              <a:rPr lang="en-US" b="1" dirty="0"/>
              <a:t>Timing modification: </a:t>
            </a:r>
            <a:r>
              <a:rPr lang="en-US" dirty="0"/>
              <a:t>Delay or replay of messages.</a:t>
            </a:r>
          </a:p>
        </p:txBody>
      </p:sp>
    </p:spTree>
    <p:extLst>
      <p:ext uri="{BB962C8B-B14F-4D97-AF65-F5344CB8AC3E}">
        <p14:creationId xmlns:p14="http://schemas.microsoft.com/office/powerpoint/2010/main" val="12742896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DSS vs. RSA Signatures</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3076575" y="1891506"/>
            <a:ext cx="6038850" cy="394335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3C49BB07-7B3C-4C4E-A907-E6CDAD7CB684}" type="slidenum">
              <a:rPr lang="en-US" smtClean="0"/>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RSA Scheme</a:t>
            </a:r>
          </a:p>
        </p:txBody>
      </p:sp>
      <p:sp>
        <p:nvSpPr>
          <p:cNvPr id="3" name="Content Placeholder 2"/>
          <p:cNvSpPr>
            <a:spLocks noGrp="1"/>
          </p:cNvSpPr>
          <p:nvPr>
            <p:ph idx="1"/>
          </p:nvPr>
        </p:nvSpPr>
        <p:spPr>
          <a:xfrm>
            <a:off x="1451579" y="1853754"/>
            <a:ext cx="9905533" cy="4199727"/>
          </a:xfrm>
        </p:spPr>
        <p:txBody>
          <a:bodyPr>
            <a:normAutofit/>
          </a:bodyPr>
          <a:lstStyle/>
          <a:p>
            <a:pPr algn="just"/>
            <a:r>
              <a:rPr lang="en-US" dirty="0"/>
              <a:t>The message to be signed is input to a hash function that produces a secure hash code of fixed length.</a:t>
            </a:r>
          </a:p>
          <a:p>
            <a:pPr algn="just"/>
            <a:r>
              <a:rPr lang="en-US" dirty="0"/>
              <a:t> This hash code is then encrypted using the sender's private key to form the signature. </a:t>
            </a:r>
          </a:p>
          <a:p>
            <a:pPr algn="just"/>
            <a:r>
              <a:rPr lang="en-US" dirty="0"/>
              <a:t>Both the message and the signature are then transmitted. </a:t>
            </a:r>
          </a:p>
          <a:p>
            <a:pPr algn="just"/>
            <a:r>
              <a:rPr lang="en-US" dirty="0"/>
              <a:t>The recipient takes the message and produces a hash code.</a:t>
            </a:r>
          </a:p>
          <a:p>
            <a:pPr algn="just"/>
            <a:r>
              <a:rPr lang="en-US" dirty="0"/>
              <a:t>The recipient also decrypts the signature using the sender's public key. </a:t>
            </a:r>
          </a:p>
          <a:p>
            <a:pPr algn="just"/>
            <a:r>
              <a:rPr lang="en-US" dirty="0"/>
              <a:t>If the calculated hash code matches the decrypted signature, the signature is accepted as valid. Because only the sender knows the private key, only the sender could have produced a valid signature. </a:t>
            </a:r>
          </a:p>
        </p:txBody>
      </p:sp>
      <p:sp>
        <p:nvSpPr>
          <p:cNvPr id="4" name="Slide Number Placeholder 3"/>
          <p:cNvSpPr>
            <a:spLocks noGrp="1"/>
          </p:cNvSpPr>
          <p:nvPr>
            <p:ph type="sldNum" sz="quarter" idx="12"/>
          </p:nvPr>
        </p:nvSpPr>
        <p:spPr/>
        <p:txBody>
          <a:bodyPr/>
          <a:lstStyle/>
          <a:p>
            <a:fld id="{3C49BB07-7B3C-4C4E-A907-E6CDAD7CB684}" type="slidenum">
              <a:rPr lang="en-US" smtClean="0"/>
              <a:t>31</a:t>
            </a:fld>
            <a:endParaRPr lang="en-US"/>
          </a:p>
        </p:txBody>
      </p:sp>
    </p:spTree>
    <p:extLst>
      <p:ext uri="{BB962C8B-B14F-4D97-AF65-F5344CB8AC3E}">
        <p14:creationId xmlns:p14="http://schemas.microsoft.com/office/powerpoint/2010/main" val="29617074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A8A3F-4F18-4E63-826D-12B8EDEC4F47}"/>
              </a:ext>
            </a:extLst>
          </p:cNvPr>
          <p:cNvSpPr>
            <a:spLocks noGrp="1"/>
          </p:cNvSpPr>
          <p:nvPr>
            <p:ph type="title"/>
          </p:nvPr>
        </p:nvSpPr>
        <p:spPr/>
        <p:txBody>
          <a:bodyPr/>
          <a:lstStyle/>
          <a:p>
            <a:r>
              <a:rPr lang="en-US" dirty="0"/>
              <a:t>DSS</a:t>
            </a:r>
          </a:p>
        </p:txBody>
      </p:sp>
      <p:pic>
        <p:nvPicPr>
          <p:cNvPr id="4" name="Content Placeholder 3">
            <a:extLst>
              <a:ext uri="{FF2B5EF4-FFF2-40B4-BE49-F238E27FC236}">
                <a16:creationId xmlns:a16="http://schemas.microsoft.com/office/drawing/2014/main" id="{044E84CA-AB90-44D4-966D-F18D4FFAF03E}"/>
              </a:ext>
            </a:extLst>
          </p:cNvPr>
          <p:cNvPicPr>
            <a:picLocks noGrp="1" noChangeAspect="1"/>
          </p:cNvPicPr>
          <p:nvPr>
            <p:ph idx="1"/>
          </p:nvPr>
        </p:nvPicPr>
        <p:blipFill>
          <a:blip r:embed="rId2"/>
          <a:stretch>
            <a:fillRect/>
          </a:stretch>
        </p:blipFill>
        <p:spPr>
          <a:xfrm>
            <a:off x="2663687" y="2016125"/>
            <a:ext cx="8269356" cy="3449638"/>
          </a:xfrm>
          <a:prstGeom prst="rect">
            <a:avLst/>
          </a:prstGeom>
        </p:spPr>
      </p:pic>
    </p:spTree>
    <p:extLst>
      <p:ext uri="{BB962C8B-B14F-4D97-AF65-F5344CB8AC3E}">
        <p14:creationId xmlns:p14="http://schemas.microsoft.com/office/powerpoint/2010/main" val="1118806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DSS Scheme</a:t>
            </a:r>
          </a:p>
        </p:txBody>
      </p:sp>
      <p:sp>
        <p:nvSpPr>
          <p:cNvPr id="3" name="Content Placeholder 2"/>
          <p:cNvSpPr>
            <a:spLocks noGrp="1"/>
          </p:cNvSpPr>
          <p:nvPr>
            <p:ph idx="1"/>
          </p:nvPr>
        </p:nvSpPr>
        <p:spPr/>
        <p:txBody>
          <a:bodyPr>
            <a:normAutofit/>
          </a:bodyPr>
          <a:lstStyle/>
          <a:p>
            <a:pPr algn="just"/>
            <a:r>
              <a:rPr lang="en-US" dirty="0"/>
              <a:t>makes use of a hash function.</a:t>
            </a:r>
          </a:p>
          <a:p>
            <a:pPr algn="just"/>
            <a:r>
              <a:rPr lang="en-US" dirty="0"/>
              <a:t>The hash code is provided as input to a signature function along with a random number k generated for this particular signature.</a:t>
            </a:r>
          </a:p>
          <a:p>
            <a:pPr algn="just"/>
            <a:r>
              <a:rPr lang="en-US" dirty="0"/>
              <a:t>The signature function also depends on the sender's private key (</a:t>
            </a:r>
            <a:r>
              <a:rPr lang="en-US" dirty="0" err="1"/>
              <a:t>PRa</a:t>
            </a:r>
            <a:r>
              <a:rPr lang="en-US" dirty="0"/>
              <a:t>)and a set of parameters known to a group of communicating principals. We can consider this set to constitute a global public key (PU</a:t>
            </a:r>
            <a:r>
              <a:rPr lang="en-US" baseline="-25000" dirty="0"/>
              <a:t>G</a:t>
            </a:r>
            <a:r>
              <a:rPr lang="en-US" dirty="0"/>
              <a:t>).</a:t>
            </a:r>
          </a:p>
        </p:txBody>
      </p:sp>
      <p:sp>
        <p:nvSpPr>
          <p:cNvPr id="4" name="Slide Number Placeholder 3"/>
          <p:cNvSpPr>
            <a:spLocks noGrp="1"/>
          </p:cNvSpPr>
          <p:nvPr>
            <p:ph type="sldNum" sz="quarter" idx="12"/>
          </p:nvPr>
        </p:nvSpPr>
        <p:spPr/>
        <p:txBody>
          <a:bodyPr/>
          <a:lstStyle/>
          <a:p>
            <a:fld id="{3C49BB07-7B3C-4C4E-A907-E6CDAD7CB684}" type="slidenum">
              <a:rPr lang="en-US" smtClean="0"/>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50504" y="1961322"/>
            <a:ext cx="9554818" cy="3750365"/>
          </a:xfrm>
        </p:spPr>
        <p:txBody>
          <a:bodyPr>
            <a:normAutofit/>
          </a:bodyPr>
          <a:lstStyle/>
          <a:p>
            <a:pPr algn="just"/>
            <a:r>
              <a:rPr lang="en-US" dirty="0"/>
              <a:t>The result is a signature consisting of two components, labeled s and r. </a:t>
            </a:r>
          </a:p>
          <a:p>
            <a:pPr algn="just"/>
            <a:r>
              <a:rPr lang="en-US" dirty="0"/>
              <a:t>At the receiving end, the hash code of the incoming message is generated. This plus the signature is input to a verification function. The verification function also depends on the global public key as well as the sender's public key (</a:t>
            </a:r>
            <a:r>
              <a:rPr lang="en-US" dirty="0" err="1"/>
              <a:t>PUa</a:t>
            </a:r>
            <a:r>
              <a:rPr lang="en-US" dirty="0"/>
              <a:t>), which is paired with the sender's private key</a:t>
            </a:r>
            <a:r>
              <a:rPr lang="en-US" sz="2800" dirty="0"/>
              <a:t>.</a:t>
            </a:r>
          </a:p>
          <a:p>
            <a:pPr algn="just"/>
            <a:r>
              <a:rPr lang="en-US" dirty="0"/>
              <a:t>The output of the verification function is a value that is equal to the signature component r if the signature is valid. The signature function is such that only the sender, with knowledge of the private key, could have produced the valid signature. </a:t>
            </a:r>
          </a:p>
        </p:txBody>
      </p:sp>
      <p:sp>
        <p:nvSpPr>
          <p:cNvPr id="4" name="Slide Number Placeholder 3"/>
          <p:cNvSpPr>
            <a:spLocks noGrp="1"/>
          </p:cNvSpPr>
          <p:nvPr>
            <p:ph type="sldNum" sz="quarter" idx="12"/>
          </p:nvPr>
        </p:nvSpPr>
        <p:spPr/>
        <p:txBody>
          <a:bodyPr/>
          <a:lstStyle/>
          <a:p>
            <a:fld id="{3C49BB07-7B3C-4C4E-A907-E6CDAD7CB684}" type="slidenum">
              <a:rPr lang="en-US" smtClean="0"/>
              <a:t>34</a:t>
            </a:fld>
            <a:endParaRPr lang="en-US"/>
          </a:p>
        </p:txBody>
      </p:sp>
      <p:sp>
        <p:nvSpPr>
          <p:cNvPr id="2" name="TextBox 1">
            <a:extLst>
              <a:ext uri="{FF2B5EF4-FFF2-40B4-BE49-F238E27FC236}">
                <a16:creationId xmlns:a16="http://schemas.microsoft.com/office/drawing/2014/main" id="{121295B1-DAC6-4F03-92DC-5407E3FDECCF}"/>
              </a:ext>
            </a:extLst>
          </p:cNvPr>
          <p:cNvSpPr txBox="1"/>
          <p:nvPr/>
        </p:nvSpPr>
        <p:spPr>
          <a:xfrm>
            <a:off x="1656522" y="357809"/>
            <a:ext cx="8825948" cy="1661993"/>
          </a:xfrm>
          <a:prstGeom prst="rect">
            <a:avLst/>
          </a:prstGeom>
          <a:noFill/>
        </p:spPr>
        <p:txBody>
          <a:bodyPr wrap="square" rtlCol="0">
            <a:spAutoFit/>
          </a:bodyPr>
          <a:lstStyle/>
          <a:p>
            <a:endParaRPr lang="en-US" sz="2800" dirty="0"/>
          </a:p>
          <a:p>
            <a:r>
              <a:rPr lang="en-US" sz="2800" dirty="0"/>
              <a:t>DSS Scheme</a:t>
            </a:r>
          </a:p>
          <a:p>
            <a:endParaRPr lang="en-US" sz="2800" dirty="0"/>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Slide Number Placeholder 2">
            <a:extLst>
              <a:ext uri="{FF2B5EF4-FFF2-40B4-BE49-F238E27FC236}">
                <a16:creationId xmlns:a16="http://schemas.microsoft.com/office/drawing/2014/main" id="{5917FAE4-85AB-48E1-82BC-A214E4E11568}"/>
              </a:ext>
            </a:extLst>
          </p:cNvPr>
          <p:cNvSpPr>
            <a:spLocks noGrp="1"/>
          </p:cNvSpPr>
          <p:nvPr>
            <p:ph type="sldNum" sz="quarter" idx="11"/>
          </p:nvPr>
        </p:nvSpPr>
        <p:spPr/>
        <p:txBody>
          <a:bodyPr/>
          <a:lstStyle/>
          <a:p>
            <a:pPr defTabSz="914400" fontAlgn="base">
              <a:spcBef>
                <a:spcPct val="0"/>
              </a:spcBef>
              <a:spcAft>
                <a:spcPct val="0"/>
              </a:spcAft>
            </a:pPr>
            <a:endParaRPr lang="en-US" altLang="en-US" dirty="0">
              <a:solidFill>
                <a:srgbClr val="000000"/>
              </a:solidFill>
              <a:latin typeface="Verdana" panose="020B0604030504040204" pitchFamily="34" charset="0"/>
            </a:endParaRPr>
          </a:p>
        </p:txBody>
      </p:sp>
      <p:grpSp>
        <p:nvGrpSpPr>
          <p:cNvPr id="108546" name="Group 2">
            <a:extLst>
              <a:ext uri="{FF2B5EF4-FFF2-40B4-BE49-F238E27FC236}">
                <a16:creationId xmlns:a16="http://schemas.microsoft.com/office/drawing/2014/main" id="{516839AA-5372-4A4B-AB25-FF41530BD06E}"/>
              </a:ext>
            </a:extLst>
          </p:cNvPr>
          <p:cNvGrpSpPr>
            <a:grpSpLocks/>
          </p:cNvGrpSpPr>
          <p:nvPr/>
        </p:nvGrpSpPr>
        <p:grpSpPr bwMode="auto">
          <a:xfrm>
            <a:off x="530087" y="1028700"/>
            <a:ext cx="11145078" cy="5715000"/>
            <a:chOff x="0" y="0"/>
            <a:chExt cx="3311" cy="7840"/>
          </a:xfrm>
        </p:grpSpPr>
        <p:grpSp>
          <p:nvGrpSpPr>
            <p:cNvPr id="108547" name="Group 3">
              <a:extLst>
                <a:ext uri="{FF2B5EF4-FFF2-40B4-BE49-F238E27FC236}">
                  <a16:creationId xmlns:a16="http://schemas.microsoft.com/office/drawing/2014/main" id="{EDE68E84-5AE0-4E9E-80BC-FD9163FB45C6}"/>
                </a:ext>
              </a:extLst>
            </p:cNvPr>
            <p:cNvGrpSpPr>
              <a:grpSpLocks/>
            </p:cNvGrpSpPr>
            <p:nvPr/>
          </p:nvGrpSpPr>
          <p:grpSpPr bwMode="auto">
            <a:xfrm>
              <a:off x="0" y="0"/>
              <a:ext cx="3311" cy="384"/>
              <a:chOff x="0" y="0"/>
              <a:chExt cx="3311" cy="384"/>
            </a:xfrm>
          </p:grpSpPr>
          <p:sp>
            <p:nvSpPr>
              <p:cNvPr id="108548" name="Rectangle 4">
                <a:extLst>
                  <a:ext uri="{FF2B5EF4-FFF2-40B4-BE49-F238E27FC236}">
                    <a16:creationId xmlns:a16="http://schemas.microsoft.com/office/drawing/2014/main" id="{452B9624-5915-41D9-8475-E5B6547B4295}"/>
                  </a:ext>
                </a:extLst>
              </p:cNvPr>
              <p:cNvSpPr>
                <a:spLocks noChangeArrowheads="1"/>
              </p:cNvSpPr>
              <p:nvPr/>
            </p:nvSpPr>
            <p:spPr bwMode="auto">
              <a:xfrm>
                <a:off x="43" y="0"/>
                <a:ext cx="322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defTabSz="914400" fontAlgn="base">
                  <a:spcBef>
                    <a:spcPct val="0"/>
                  </a:spcBef>
                  <a:spcAft>
                    <a:spcPct val="0"/>
                  </a:spcAft>
                </a:pPr>
                <a:r>
                  <a:rPr lang="en-US" altLang="en-US" b="1">
                    <a:solidFill>
                      <a:srgbClr val="000000"/>
                    </a:solidFill>
                    <a:latin typeface="Verdana" panose="020B0604030504040204" pitchFamily="34" charset="0"/>
                    <a:cs typeface="Times New Roman" panose="02020603050405020304" pitchFamily="18" charset="0"/>
                  </a:rPr>
                  <a:t>Global Public-Key Components</a:t>
                </a:r>
                <a:endParaRPr lang="en-US" altLang="en-US">
                  <a:solidFill>
                    <a:srgbClr val="000000"/>
                  </a:solidFill>
                  <a:latin typeface="Arial" panose="020B0604020202020204" pitchFamily="34" charset="0"/>
                </a:endParaRPr>
              </a:p>
            </p:txBody>
          </p:sp>
          <p:sp>
            <p:nvSpPr>
              <p:cNvPr id="108549" name="Rectangle 5">
                <a:extLst>
                  <a:ext uri="{FF2B5EF4-FFF2-40B4-BE49-F238E27FC236}">
                    <a16:creationId xmlns:a16="http://schemas.microsoft.com/office/drawing/2014/main" id="{5343916F-0071-4129-860C-F2CB6C3115D0}"/>
                  </a:ext>
                </a:extLst>
              </p:cNvPr>
              <p:cNvSpPr>
                <a:spLocks noChangeArrowheads="1"/>
              </p:cNvSpPr>
              <p:nvPr/>
            </p:nvSpPr>
            <p:spPr bwMode="auto">
              <a:xfrm>
                <a:off x="0" y="0"/>
                <a:ext cx="331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defTabSz="914400" fontAlgn="base">
                  <a:spcBef>
                    <a:spcPct val="0"/>
                  </a:spcBef>
                  <a:spcAft>
                    <a:spcPct val="0"/>
                  </a:spcAft>
                </a:pPr>
                <a:endParaRPr lang="en-US" sz="2400">
                  <a:solidFill>
                    <a:srgbClr val="000000"/>
                  </a:solidFill>
                  <a:latin typeface="Verdana" panose="020B0604030504040204" pitchFamily="34" charset="0"/>
                </a:endParaRPr>
              </a:p>
            </p:txBody>
          </p:sp>
        </p:grpSp>
        <p:grpSp>
          <p:nvGrpSpPr>
            <p:cNvPr id="108550" name="Group 6">
              <a:extLst>
                <a:ext uri="{FF2B5EF4-FFF2-40B4-BE49-F238E27FC236}">
                  <a16:creationId xmlns:a16="http://schemas.microsoft.com/office/drawing/2014/main" id="{406D87F0-C26B-4DFB-9B80-C16F096C8E8A}"/>
                </a:ext>
              </a:extLst>
            </p:cNvPr>
            <p:cNvGrpSpPr>
              <a:grpSpLocks/>
            </p:cNvGrpSpPr>
            <p:nvPr/>
          </p:nvGrpSpPr>
          <p:grpSpPr bwMode="auto">
            <a:xfrm>
              <a:off x="0" y="384"/>
              <a:ext cx="273" cy="520"/>
              <a:chOff x="0" y="384"/>
              <a:chExt cx="273" cy="520"/>
            </a:xfrm>
          </p:grpSpPr>
          <p:sp>
            <p:nvSpPr>
              <p:cNvPr id="108551" name="Rectangle 7">
                <a:extLst>
                  <a:ext uri="{FF2B5EF4-FFF2-40B4-BE49-F238E27FC236}">
                    <a16:creationId xmlns:a16="http://schemas.microsoft.com/office/drawing/2014/main" id="{CE2DC2D7-57F3-42FD-AA4F-3B8956C46D65}"/>
                  </a:ext>
                </a:extLst>
              </p:cNvPr>
              <p:cNvSpPr>
                <a:spLocks noChangeArrowheads="1"/>
              </p:cNvSpPr>
              <p:nvPr/>
            </p:nvSpPr>
            <p:spPr bwMode="auto">
              <a:xfrm>
                <a:off x="43" y="384"/>
                <a:ext cx="187" cy="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914400" fontAlgn="base">
                  <a:spcBef>
                    <a:spcPct val="0"/>
                  </a:spcBef>
                  <a:spcAft>
                    <a:spcPct val="0"/>
                  </a:spcAft>
                </a:pPr>
                <a:r>
                  <a:rPr lang="en-US" altLang="en-US" sz="1600" i="1">
                    <a:solidFill>
                      <a:srgbClr val="000000"/>
                    </a:solidFill>
                    <a:latin typeface="Verdana" panose="020B0604030504040204" pitchFamily="34" charset="0"/>
                    <a:cs typeface="Times New Roman" panose="02020603050405020304" pitchFamily="18" charset="0"/>
                  </a:rPr>
                  <a:t>p</a:t>
                </a:r>
                <a:endParaRPr lang="en-US" altLang="en-US" sz="1200">
                  <a:solidFill>
                    <a:srgbClr val="000000"/>
                  </a:solidFill>
                  <a:latin typeface="Verdana" panose="020B0604030504040204" pitchFamily="34" charset="0"/>
                  <a:cs typeface="Times New Roman" panose="02020603050405020304" pitchFamily="18" charset="0"/>
                </a:endParaRPr>
              </a:p>
              <a:p>
                <a:pPr algn="ctr" defTabSz="914400" eaLnBrk="0" fontAlgn="base" hangingPunct="0">
                  <a:spcBef>
                    <a:spcPct val="0"/>
                  </a:spcBef>
                  <a:spcAft>
                    <a:spcPct val="0"/>
                  </a:spcAft>
                </a:pPr>
                <a:endParaRPr lang="en-US" altLang="en-US" sz="2400">
                  <a:solidFill>
                    <a:srgbClr val="000000"/>
                  </a:solidFill>
                  <a:latin typeface="Arial" panose="020B0604020202020204" pitchFamily="34" charset="0"/>
                </a:endParaRPr>
              </a:p>
            </p:txBody>
          </p:sp>
          <p:sp>
            <p:nvSpPr>
              <p:cNvPr id="108552" name="Rectangle 8">
                <a:extLst>
                  <a:ext uri="{FF2B5EF4-FFF2-40B4-BE49-F238E27FC236}">
                    <a16:creationId xmlns:a16="http://schemas.microsoft.com/office/drawing/2014/main" id="{53297FA3-1390-417B-AA1D-4459A7828437}"/>
                  </a:ext>
                </a:extLst>
              </p:cNvPr>
              <p:cNvSpPr>
                <a:spLocks noChangeArrowheads="1"/>
              </p:cNvSpPr>
              <p:nvPr/>
            </p:nvSpPr>
            <p:spPr bwMode="auto">
              <a:xfrm>
                <a:off x="0" y="384"/>
                <a:ext cx="273" cy="52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defTabSz="914400" fontAlgn="base">
                  <a:spcBef>
                    <a:spcPct val="0"/>
                  </a:spcBef>
                  <a:spcAft>
                    <a:spcPct val="0"/>
                  </a:spcAft>
                </a:pPr>
                <a:endParaRPr lang="en-US" sz="2400">
                  <a:solidFill>
                    <a:srgbClr val="000000"/>
                  </a:solidFill>
                  <a:latin typeface="Verdana" panose="020B0604030504040204" pitchFamily="34" charset="0"/>
                </a:endParaRPr>
              </a:p>
            </p:txBody>
          </p:sp>
        </p:grpSp>
        <p:grpSp>
          <p:nvGrpSpPr>
            <p:cNvPr id="108553" name="Group 9">
              <a:extLst>
                <a:ext uri="{FF2B5EF4-FFF2-40B4-BE49-F238E27FC236}">
                  <a16:creationId xmlns:a16="http://schemas.microsoft.com/office/drawing/2014/main" id="{287F1404-E277-43FB-9F69-C3C806CE9500}"/>
                </a:ext>
              </a:extLst>
            </p:cNvPr>
            <p:cNvGrpSpPr>
              <a:grpSpLocks/>
            </p:cNvGrpSpPr>
            <p:nvPr/>
          </p:nvGrpSpPr>
          <p:grpSpPr bwMode="auto">
            <a:xfrm>
              <a:off x="273" y="384"/>
              <a:ext cx="3038" cy="520"/>
              <a:chOff x="273" y="384"/>
              <a:chExt cx="3038" cy="520"/>
            </a:xfrm>
          </p:grpSpPr>
          <p:sp>
            <p:nvSpPr>
              <p:cNvPr id="108554" name="Rectangle 10">
                <a:extLst>
                  <a:ext uri="{FF2B5EF4-FFF2-40B4-BE49-F238E27FC236}">
                    <a16:creationId xmlns:a16="http://schemas.microsoft.com/office/drawing/2014/main" id="{5A9E6ABD-AFE9-43B6-9BCA-CAFC0622C41D}"/>
                  </a:ext>
                </a:extLst>
              </p:cNvPr>
              <p:cNvSpPr>
                <a:spLocks noChangeArrowheads="1"/>
              </p:cNvSpPr>
              <p:nvPr/>
            </p:nvSpPr>
            <p:spPr bwMode="auto">
              <a:xfrm>
                <a:off x="316" y="384"/>
                <a:ext cx="2952" cy="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fontAlgn="base">
                  <a:spcBef>
                    <a:spcPct val="0"/>
                  </a:spcBef>
                  <a:spcAft>
                    <a:spcPct val="0"/>
                  </a:spcAft>
                </a:pPr>
                <a:r>
                  <a:rPr lang="en-US" altLang="en-US" sz="1600" dirty="0">
                    <a:solidFill>
                      <a:srgbClr val="000000"/>
                    </a:solidFill>
                    <a:latin typeface="Verdana" panose="020B0604030504040204" pitchFamily="34" charset="0"/>
                    <a:cs typeface="Times New Roman" panose="02020603050405020304" pitchFamily="18" charset="0"/>
                  </a:rPr>
                  <a:t>A prime number of L bits where L is a multiple of 64 and 512 </a:t>
                </a:r>
                <a:r>
                  <a:rPr lang="en-US" altLang="en-US" sz="1600" dirty="0">
                    <a:solidFill>
                      <a:srgbClr val="000000"/>
                    </a:solidFill>
                    <a:latin typeface="Verdana" panose="020B0604030504040204" pitchFamily="34" charset="0"/>
                    <a:cs typeface="Times New Roman" panose="02020603050405020304" pitchFamily="18" charset="0"/>
                    <a:sym typeface="Symbol" panose="05050102010706020507" pitchFamily="18" charset="2"/>
                  </a:rPr>
                  <a:t></a:t>
                </a:r>
                <a:r>
                  <a:rPr lang="en-US" altLang="en-US" sz="1600" dirty="0">
                    <a:solidFill>
                      <a:srgbClr val="000000"/>
                    </a:solidFill>
                    <a:latin typeface="Verdana" panose="020B0604030504040204" pitchFamily="34" charset="0"/>
                    <a:cs typeface="Times New Roman" panose="02020603050405020304" pitchFamily="18" charset="0"/>
                  </a:rPr>
                  <a:t> L </a:t>
                </a:r>
                <a:r>
                  <a:rPr lang="en-US" altLang="en-US" sz="1600" dirty="0">
                    <a:solidFill>
                      <a:srgbClr val="000000"/>
                    </a:solidFill>
                    <a:latin typeface="Verdana" panose="020B0604030504040204" pitchFamily="34" charset="0"/>
                    <a:cs typeface="Times New Roman" panose="02020603050405020304" pitchFamily="18" charset="0"/>
                    <a:sym typeface="Symbol" panose="05050102010706020507" pitchFamily="18" charset="2"/>
                  </a:rPr>
                  <a:t></a:t>
                </a:r>
                <a:r>
                  <a:rPr lang="en-US" altLang="en-US" sz="1600" dirty="0">
                    <a:solidFill>
                      <a:srgbClr val="000000"/>
                    </a:solidFill>
                    <a:latin typeface="Verdana" panose="020B0604030504040204" pitchFamily="34" charset="0"/>
                    <a:cs typeface="Times New Roman" panose="02020603050405020304" pitchFamily="18" charset="0"/>
                  </a:rPr>
                  <a:t> 1024</a:t>
                </a:r>
                <a:endParaRPr lang="en-US" altLang="en-US" sz="1600" dirty="0">
                  <a:solidFill>
                    <a:srgbClr val="000000"/>
                  </a:solidFill>
                  <a:latin typeface="Verdana" panose="020B0604030504040204" pitchFamily="34" charset="0"/>
                  <a:cs typeface="Times New Roman" panose="02020603050405020304" pitchFamily="18" charset="0"/>
                  <a:sym typeface="Symbol" panose="05050102010706020507" pitchFamily="18" charset="2"/>
                </a:endParaRPr>
              </a:p>
            </p:txBody>
          </p:sp>
          <p:sp>
            <p:nvSpPr>
              <p:cNvPr id="108555" name="Rectangle 11">
                <a:extLst>
                  <a:ext uri="{FF2B5EF4-FFF2-40B4-BE49-F238E27FC236}">
                    <a16:creationId xmlns:a16="http://schemas.microsoft.com/office/drawing/2014/main" id="{3313773E-070C-400F-B3FD-2B49FE11DD92}"/>
                  </a:ext>
                </a:extLst>
              </p:cNvPr>
              <p:cNvSpPr>
                <a:spLocks noChangeArrowheads="1"/>
              </p:cNvSpPr>
              <p:nvPr/>
            </p:nvSpPr>
            <p:spPr bwMode="auto">
              <a:xfrm>
                <a:off x="273" y="384"/>
                <a:ext cx="3038" cy="52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defTabSz="914400" fontAlgn="base">
                  <a:spcBef>
                    <a:spcPct val="0"/>
                  </a:spcBef>
                  <a:spcAft>
                    <a:spcPct val="0"/>
                  </a:spcAft>
                </a:pPr>
                <a:endParaRPr lang="en-US" sz="2400">
                  <a:solidFill>
                    <a:srgbClr val="000000"/>
                  </a:solidFill>
                  <a:latin typeface="Verdana" panose="020B0604030504040204" pitchFamily="34" charset="0"/>
                </a:endParaRPr>
              </a:p>
            </p:txBody>
          </p:sp>
        </p:grpSp>
        <p:grpSp>
          <p:nvGrpSpPr>
            <p:cNvPr id="108556" name="Group 12">
              <a:extLst>
                <a:ext uri="{FF2B5EF4-FFF2-40B4-BE49-F238E27FC236}">
                  <a16:creationId xmlns:a16="http://schemas.microsoft.com/office/drawing/2014/main" id="{B6EECEB3-148C-4DB8-8392-425BE126E0B8}"/>
                </a:ext>
              </a:extLst>
            </p:cNvPr>
            <p:cNvGrpSpPr>
              <a:grpSpLocks/>
            </p:cNvGrpSpPr>
            <p:nvPr/>
          </p:nvGrpSpPr>
          <p:grpSpPr bwMode="auto">
            <a:xfrm>
              <a:off x="0" y="904"/>
              <a:ext cx="273" cy="442"/>
              <a:chOff x="0" y="904"/>
              <a:chExt cx="273" cy="442"/>
            </a:xfrm>
          </p:grpSpPr>
          <p:sp>
            <p:nvSpPr>
              <p:cNvPr id="108557" name="Rectangle 13">
                <a:extLst>
                  <a:ext uri="{FF2B5EF4-FFF2-40B4-BE49-F238E27FC236}">
                    <a16:creationId xmlns:a16="http://schemas.microsoft.com/office/drawing/2014/main" id="{A2F3F336-1B90-4A17-AFA4-87454D84B20A}"/>
                  </a:ext>
                </a:extLst>
              </p:cNvPr>
              <p:cNvSpPr>
                <a:spLocks noChangeArrowheads="1"/>
              </p:cNvSpPr>
              <p:nvPr/>
            </p:nvSpPr>
            <p:spPr bwMode="auto">
              <a:xfrm>
                <a:off x="43" y="904"/>
                <a:ext cx="187"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914400" fontAlgn="base">
                  <a:spcBef>
                    <a:spcPct val="0"/>
                  </a:spcBef>
                  <a:spcAft>
                    <a:spcPct val="0"/>
                  </a:spcAft>
                </a:pPr>
                <a:r>
                  <a:rPr lang="en-US" altLang="en-US" sz="1600" i="1">
                    <a:solidFill>
                      <a:srgbClr val="000000"/>
                    </a:solidFill>
                    <a:latin typeface="Verdana" panose="020B0604030504040204" pitchFamily="34" charset="0"/>
                    <a:cs typeface="Times New Roman" panose="02020603050405020304" pitchFamily="18" charset="0"/>
                  </a:rPr>
                  <a:t>q</a:t>
                </a:r>
                <a:endParaRPr lang="en-US" altLang="en-US" sz="1200">
                  <a:solidFill>
                    <a:srgbClr val="000000"/>
                  </a:solidFill>
                  <a:latin typeface="Verdana" panose="020B0604030504040204" pitchFamily="34" charset="0"/>
                  <a:cs typeface="Times New Roman" panose="02020603050405020304" pitchFamily="18" charset="0"/>
                </a:endParaRPr>
              </a:p>
              <a:p>
                <a:pPr algn="ctr" defTabSz="914400" eaLnBrk="0" fontAlgn="base" hangingPunct="0">
                  <a:spcBef>
                    <a:spcPct val="0"/>
                  </a:spcBef>
                  <a:spcAft>
                    <a:spcPct val="0"/>
                  </a:spcAft>
                </a:pPr>
                <a:endParaRPr lang="en-US" altLang="en-US" sz="2400">
                  <a:solidFill>
                    <a:srgbClr val="000000"/>
                  </a:solidFill>
                  <a:latin typeface="Arial" panose="020B0604020202020204" pitchFamily="34" charset="0"/>
                </a:endParaRPr>
              </a:p>
            </p:txBody>
          </p:sp>
          <p:sp>
            <p:nvSpPr>
              <p:cNvPr id="108558" name="Rectangle 14">
                <a:extLst>
                  <a:ext uri="{FF2B5EF4-FFF2-40B4-BE49-F238E27FC236}">
                    <a16:creationId xmlns:a16="http://schemas.microsoft.com/office/drawing/2014/main" id="{2856AA36-7C57-4780-94C4-5F10B5B962F2}"/>
                  </a:ext>
                </a:extLst>
              </p:cNvPr>
              <p:cNvSpPr>
                <a:spLocks noChangeArrowheads="1"/>
              </p:cNvSpPr>
              <p:nvPr/>
            </p:nvSpPr>
            <p:spPr bwMode="auto">
              <a:xfrm>
                <a:off x="0" y="904"/>
                <a:ext cx="273"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defTabSz="914400" fontAlgn="base">
                  <a:spcBef>
                    <a:spcPct val="0"/>
                  </a:spcBef>
                  <a:spcAft>
                    <a:spcPct val="0"/>
                  </a:spcAft>
                </a:pPr>
                <a:endParaRPr lang="en-US" sz="2400">
                  <a:solidFill>
                    <a:srgbClr val="000000"/>
                  </a:solidFill>
                  <a:latin typeface="Verdana" panose="020B0604030504040204" pitchFamily="34" charset="0"/>
                </a:endParaRPr>
              </a:p>
            </p:txBody>
          </p:sp>
        </p:grpSp>
        <p:grpSp>
          <p:nvGrpSpPr>
            <p:cNvPr id="108559" name="Group 15">
              <a:extLst>
                <a:ext uri="{FF2B5EF4-FFF2-40B4-BE49-F238E27FC236}">
                  <a16:creationId xmlns:a16="http://schemas.microsoft.com/office/drawing/2014/main" id="{8FD243CF-BDF2-45CC-8F8E-2DBD5423CA32}"/>
                </a:ext>
              </a:extLst>
            </p:cNvPr>
            <p:cNvGrpSpPr>
              <a:grpSpLocks/>
            </p:cNvGrpSpPr>
            <p:nvPr/>
          </p:nvGrpSpPr>
          <p:grpSpPr bwMode="auto">
            <a:xfrm>
              <a:off x="273" y="904"/>
              <a:ext cx="3038" cy="442"/>
              <a:chOff x="273" y="904"/>
              <a:chExt cx="3038" cy="442"/>
            </a:xfrm>
          </p:grpSpPr>
          <p:sp>
            <p:nvSpPr>
              <p:cNvPr id="108560" name="Rectangle 16">
                <a:extLst>
                  <a:ext uri="{FF2B5EF4-FFF2-40B4-BE49-F238E27FC236}">
                    <a16:creationId xmlns:a16="http://schemas.microsoft.com/office/drawing/2014/main" id="{42EC4665-4EA1-4B9F-A291-B8C665E33E2C}"/>
                  </a:ext>
                </a:extLst>
              </p:cNvPr>
              <p:cNvSpPr>
                <a:spLocks noChangeArrowheads="1"/>
              </p:cNvSpPr>
              <p:nvPr/>
            </p:nvSpPr>
            <p:spPr bwMode="auto">
              <a:xfrm>
                <a:off x="316" y="904"/>
                <a:ext cx="2952"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fontAlgn="base">
                  <a:spcBef>
                    <a:spcPct val="0"/>
                  </a:spcBef>
                  <a:spcAft>
                    <a:spcPct val="0"/>
                  </a:spcAft>
                </a:pPr>
                <a:r>
                  <a:rPr lang="en-US" altLang="en-US" sz="1600">
                    <a:solidFill>
                      <a:srgbClr val="000000"/>
                    </a:solidFill>
                    <a:latin typeface="Verdana" panose="020B0604030504040204" pitchFamily="34" charset="0"/>
                    <a:cs typeface="Times New Roman" panose="02020603050405020304" pitchFamily="18" charset="0"/>
                  </a:rPr>
                  <a:t>A 160-bit prime factor of </a:t>
                </a:r>
                <a:r>
                  <a:rPr lang="en-US" altLang="en-US" sz="1600" i="1">
                    <a:solidFill>
                      <a:srgbClr val="000000"/>
                    </a:solidFill>
                    <a:latin typeface="Verdana" panose="020B0604030504040204" pitchFamily="34" charset="0"/>
                    <a:cs typeface="Times New Roman" panose="02020603050405020304" pitchFamily="18" charset="0"/>
                  </a:rPr>
                  <a:t>p</a:t>
                </a:r>
                <a:r>
                  <a:rPr lang="en-US" altLang="en-US" sz="1600">
                    <a:solidFill>
                      <a:srgbClr val="000000"/>
                    </a:solidFill>
                    <a:latin typeface="Verdana" panose="020B0604030504040204" pitchFamily="34" charset="0"/>
                    <a:cs typeface="Times New Roman" panose="02020603050405020304" pitchFamily="18" charset="0"/>
                  </a:rPr>
                  <a:t>-1</a:t>
                </a:r>
                <a:endParaRPr lang="en-US" altLang="en-US" sz="2400">
                  <a:solidFill>
                    <a:srgbClr val="000000"/>
                  </a:solidFill>
                  <a:latin typeface="Arial" panose="020B0604020202020204" pitchFamily="34" charset="0"/>
                </a:endParaRPr>
              </a:p>
            </p:txBody>
          </p:sp>
          <p:sp>
            <p:nvSpPr>
              <p:cNvPr id="108561" name="Rectangle 17">
                <a:extLst>
                  <a:ext uri="{FF2B5EF4-FFF2-40B4-BE49-F238E27FC236}">
                    <a16:creationId xmlns:a16="http://schemas.microsoft.com/office/drawing/2014/main" id="{B27AE537-0572-416C-88D3-7BF12E5BE518}"/>
                  </a:ext>
                </a:extLst>
              </p:cNvPr>
              <p:cNvSpPr>
                <a:spLocks noChangeArrowheads="1"/>
              </p:cNvSpPr>
              <p:nvPr/>
            </p:nvSpPr>
            <p:spPr bwMode="auto">
              <a:xfrm>
                <a:off x="273" y="904"/>
                <a:ext cx="3038"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defTabSz="914400" fontAlgn="base">
                  <a:spcBef>
                    <a:spcPct val="0"/>
                  </a:spcBef>
                  <a:spcAft>
                    <a:spcPct val="0"/>
                  </a:spcAft>
                </a:pPr>
                <a:endParaRPr lang="en-US" sz="2400">
                  <a:solidFill>
                    <a:srgbClr val="000000"/>
                  </a:solidFill>
                  <a:latin typeface="Verdana" panose="020B0604030504040204" pitchFamily="34" charset="0"/>
                </a:endParaRPr>
              </a:p>
            </p:txBody>
          </p:sp>
        </p:grpSp>
        <p:grpSp>
          <p:nvGrpSpPr>
            <p:cNvPr id="108562" name="Group 18">
              <a:extLst>
                <a:ext uri="{FF2B5EF4-FFF2-40B4-BE49-F238E27FC236}">
                  <a16:creationId xmlns:a16="http://schemas.microsoft.com/office/drawing/2014/main" id="{26EB1BAC-9340-4CBA-88C3-E327FB3DE18A}"/>
                </a:ext>
              </a:extLst>
            </p:cNvPr>
            <p:cNvGrpSpPr>
              <a:grpSpLocks/>
            </p:cNvGrpSpPr>
            <p:nvPr/>
          </p:nvGrpSpPr>
          <p:grpSpPr bwMode="auto">
            <a:xfrm>
              <a:off x="0" y="1346"/>
              <a:ext cx="273" cy="750"/>
              <a:chOff x="0" y="1346"/>
              <a:chExt cx="273" cy="750"/>
            </a:xfrm>
          </p:grpSpPr>
          <p:sp>
            <p:nvSpPr>
              <p:cNvPr id="108563" name="Rectangle 19">
                <a:extLst>
                  <a:ext uri="{FF2B5EF4-FFF2-40B4-BE49-F238E27FC236}">
                    <a16:creationId xmlns:a16="http://schemas.microsoft.com/office/drawing/2014/main" id="{293C06B3-D5EC-45A9-A240-55822EFB385B}"/>
                  </a:ext>
                </a:extLst>
              </p:cNvPr>
              <p:cNvSpPr>
                <a:spLocks noChangeArrowheads="1"/>
              </p:cNvSpPr>
              <p:nvPr/>
            </p:nvSpPr>
            <p:spPr bwMode="auto">
              <a:xfrm>
                <a:off x="43" y="1346"/>
                <a:ext cx="187"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914400" fontAlgn="base">
                  <a:spcBef>
                    <a:spcPct val="0"/>
                  </a:spcBef>
                  <a:spcAft>
                    <a:spcPct val="0"/>
                  </a:spcAft>
                </a:pPr>
                <a:r>
                  <a:rPr lang="en-US" altLang="en-US" sz="1600" i="1">
                    <a:solidFill>
                      <a:srgbClr val="000000"/>
                    </a:solidFill>
                    <a:latin typeface="Verdana" panose="020B0604030504040204" pitchFamily="34" charset="0"/>
                    <a:cs typeface="Times New Roman" panose="02020603050405020304" pitchFamily="18" charset="0"/>
                  </a:rPr>
                  <a:t>g</a:t>
                </a:r>
                <a:endParaRPr lang="en-US" altLang="en-US" sz="1200">
                  <a:solidFill>
                    <a:srgbClr val="000000"/>
                  </a:solidFill>
                  <a:latin typeface="Verdana" panose="020B0604030504040204" pitchFamily="34" charset="0"/>
                  <a:cs typeface="Times New Roman" panose="02020603050405020304" pitchFamily="18" charset="0"/>
                </a:endParaRPr>
              </a:p>
              <a:p>
                <a:pPr algn="ctr" defTabSz="914400" eaLnBrk="0" fontAlgn="base" hangingPunct="0">
                  <a:spcBef>
                    <a:spcPct val="0"/>
                  </a:spcBef>
                  <a:spcAft>
                    <a:spcPct val="0"/>
                  </a:spcAft>
                </a:pPr>
                <a:endParaRPr lang="en-US" altLang="en-US" sz="2400">
                  <a:solidFill>
                    <a:srgbClr val="000000"/>
                  </a:solidFill>
                  <a:latin typeface="Arial" panose="020B0604020202020204" pitchFamily="34" charset="0"/>
                </a:endParaRPr>
              </a:p>
            </p:txBody>
          </p:sp>
          <p:sp>
            <p:nvSpPr>
              <p:cNvPr id="108564" name="Rectangle 20">
                <a:extLst>
                  <a:ext uri="{FF2B5EF4-FFF2-40B4-BE49-F238E27FC236}">
                    <a16:creationId xmlns:a16="http://schemas.microsoft.com/office/drawing/2014/main" id="{429F511D-9E68-4733-A0D6-FE5A49A334CD}"/>
                  </a:ext>
                </a:extLst>
              </p:cNvPr>
              <p:cNvSpPr>
                <a:spLocks noChangeArrowheads="1"/>
              </p:cNvSpPr>
              <p:nvPr/>
            </p:nvSpPr>
            <p:spPr bwMode="auto">
              <a:xfrm>
                <a:off x="0" y="1346"/>
                <a:ext cx="273" cy="75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defTabSz="914400" fontAlgn="base">
                  <a:spcBef>
                    <a:spcPct val="0"/>
                  </a:spcBef>
                  <a:spcAft>
                    <a:spcPct val="0"/>
                  </a:spcAft>
                </a:pPr>
                <a:endParaRPr lang="en-US" sz="2400">
                  <a:solidFill>
                    <a:srgbClr val="000000"/>
                  </a:solidFill>
                  <a:latin typeface="Verdana" panose="020B0604030504040204" pitchFamily="34" charset="0"/>
                </a:endParaRPr>
              </a:p>
            </p:txBody>
          </p:sp>
        </p:grpSp>
        <p:grpSp>
          <p:nvGrpSpPr>
            <p:cNvPr id="108565" name="Group 21">
              <a:extLst>
                <a:ext uri="{FF2B5EF4-FFF2-40B4-BE49-F238E27FC236}">
                  <a16:creationId xmlns:a16="http://schemas.microsoft.com/office/drawing/2014/main" id="{35B82A9A-B3D4-4D94-9DB8-7F430B3E28BB}"/>
                </a:ext>
              </a:extLst>
            </p:cNvPr>
            <p:cNvGrpSpPr>
              <a:grpSpLocks/>
            </p:cNvGrpSpPr>
            <p:nvPr/>
          </p:nvGrpSpPr>
          <p:grpSpPr bwMode="auto">
            <a:xfrm>
              <a:off x="273" y="1346"/>
              <a:ext cx="3038" cy="750"/>
              <a:chOff x="273" y="1346"/>
              <a:chExt cx="3038" cy="750"/>
            </a:xfrm>
          </p:grpSpPr>
          <p:sp>
            <p:nvSpPr>
              <p:cNvPr id="108566" name="Rectangle 22">
                <a:extLst>
                  <a:ext uri="{FF2B5EF4-FFF2-40B4-BE49-F238E27FC236}">
                    <a16:creationId xmlns:a16="http://schemas.microsoft.com/office/drawing/2014/main" id="{3E4EB817-D563-4905-8865-7A9A9B2A64AF}"/>
                  </a:ext>
                </a:extLst>
              </p:cNvPr>
              <p:cNvSpPr>
                <a:spLocks noChangeArrowheads="1"/>
              </p:cNvSpPr>
              <p:nvPr/>
            </p:nvSpPr>
            <p:spPr bwMode="auto">
              <a:xfrm>
                <a:off x="316" y="1346"/>
                <a:ext cx="2952"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fontAlgn="base">
                  <a:spcBef>
                    <a:spcPct val="0"/>
                  </a:spcBef>
                  <a:spcAft>
                    <a:spcPct val="0"/>
                  </a:spcAft>
                </a:pPr>
                <a:r>
                  <a:rPr lang="en-US" altLang="en-US" sz="1600">
                    <a:solidFill>
                      <a:srgbClr val="000000"/>
                    </a:solidFill>
                    <a:latin typeface="Verdana" panose="020B0604030504040204" pitchFamily="34" charset="0"/>
                    <a:cs typeface="Times New Roman" panose="02020603050405020304" pitchFamily="18" charset="0"/>
                  </a:rPr>
                  <a:t>= </a:t>
                </a:r>
                <a:r>
                  <a:rPr lang="en-US" altLang="en-US" sz="1600" i="1">
                    <a:solidFill>
                      <a:srgbClr val="000000"/>
                    </a:solidFill>
                    <a:latin typeface="Verdana" panose="020B0604030504040204" pitchFamily="34" charset="0"/>
                    <a:cs typeface="Times New Roman" panose="02020603050405020304" pitchFamily="18" charset="0"/>
                  </a:rPr>
                  <a:t>h</a:t>
                </a:r>
                <a:r>
                  <a:rPr lang="en-US" altLang="en-US" sz="1600" baseline="30000">
                    <a:solidFill>
                      <a:srgbClr val="000000"/>
                    </a:solidFill>
                    <a:latin typeface="Verdana" panose="020B0604030504040204" pitchFamily="34" charset="0"/>
                    <a:cs typeface="Times New Roman" panose="02020603050405020304" pitchFamily="18" charset="0"/>
                  </a:rPr>
                  <a:t>(</a:t>
                </a:r>
                <a:r>
                  <a:rPr lang="en-US" altLang="en-US" sz="1600" i="1" baseline="30000">
                    <a:solidFill>
                      <a:srgbClr val="000000"/>
                    </a:solidFill>
                    <a:latin typeface="Verdana" panose="020B0604030504040204" pitchFamily="34" charset="0"/>
                    <a:cs typeface="Times New Roman" panose="02020603050405020304" pitchFamily="18" charset="0"/>
                  </a:rPr>
                  <a:t>p</a:t>
                </a:r>
                <a:r>
                  <a:rPr lang="en-US" altLang="en-US" sz="1600" baseline="30000">
                    <a:solidFill>
                      <a:srgbClr val="000000"/>
                    </a:solidFill>
                    <a:latin typeface="Verdana" panose="020B0604030504040204" pitchFamily="34" charset="0"/>
                    <a:cs typeface="Times New Roman" panose="02020603050405020304" pitchFamily="18" charset="0"/>
                  </a:rPr>
                  <a:t>-1)/</a:t>
                </a:r>
                <a:r>
                  <a:rPr lang="en-US" altLang="en-US" sz="1600" i="1" baseline="30000">
                    <a:solidFill>
                      <a:srgbClr val="000000"/>
                    </a:solidFill>
                    <a:latin typeface="Verdana" panose="020B0604030504040204" pitchFamily="34" charset="0"/>
                    <a:cs typeface="Times New Roman" panose="02020603050405020304" pitchFamily="18" charset="0"/>
                  </a:rPr>
                  <a:t>q</a:t>
                </a:r>
                <a:r>
                  <a:rPr lang="en-US" altLang="en-US" sz="1600">
                    <a:solidFill>
                      <a:srgbClr val="000000"/>
                    </a:solidFill>
                    <a:latin typeface="Verdana" panose="020B0604030504040204" pitchFamily="34" charset="0"/>
                    <a:cs typeface="Times New Roman" panose="02020603050405020304" pitchFamily="18" charset="0"/>
                  </a:rPr>
                  <a:t> mod </a:t>
                </a:r>
                <a:r>
                  <a:rPr lang="en-US" altLang="en-US" sz="1600" i="1">
                    <a:solidFill>
                      <a:srgbClr val="000000"/>
                    </a:solidFill>
                    <a:latin typeface="Verdana" panose="020B0604030504040204" pitchFamily="34" charset="0"/>
                    <a:cs typeface="Times New Roman" panose="02020603050405020304" pitchFamily="18" charset="0"/>
                  </a:rPr>
                  <a:t>p</a:t>
                </a:r>
                <a:r>
                  <a:rPr lang="en-US" altLang="en-US" sz="1600">
                    <a:solidFill>
                      <a:srgbClr val="000000"/>
                    </a:solidFill>
                    <a:latin typeface="Verdana" panose="020B0604030504040204" pitchFamily="34" charset="0"/>
                    <a:cs typeface="Times New Roman" panose="02020603050405020304" pitchFamily="18" charset="0"/>
                  </a:rPr>
                  <a:t>, where h is any integer with 1&lt;</a:t>
                </a:r>
                <a:r>
                  <a:rPr lang="en-US" altLang="en-US" sz="1600" i="1">
                    <a:solidFill>
                      <a:srgbClr val="000000"/>
                    </a:solidFill>
                    <a:latin typeface="Verdana" panose="020B0604030504040204" pitchFamily="34" charset="0"/>
                    <a:cs typeface="Times New Roman" panose="02020603050405020304" pitchFamily="18" charset="0"/>
                  </a:rPr>
                  <a:t>h</a:t>
                </a:r>
                <a:r>
                  <a:rPr lang="en-US" altLang="en-US" sz="1600">
                    <a:solidFill>
                      <a:srgbClr val="000000"/>
                    </a:solidFill>
                    <a:latin typeface="Verdana" panose="020B0604030504040204" pitchFamily="34" charset="0"/>
                    <a:cs typeface="Times New Roman" panose="02020603050405020304" pitchFamily="18" charset="0"/>
                  </a:rPr>
                  <a:t>&lt; </a:t>
                </a:r>
                <a:r>
                  <a:rPr lang="en-US" altLang="en-US" sz="1600" i="1">
                    <a:solidFill>
                      <a:srgbClr val="000000"/>
                    </a:solidFill>
                    <a:latin typeface="Verdana" panose="020B0604030504040204" pitchFamily="34" charset="0"/>
                    <a:cs typeface="Times New Roman" panose="02020603050405020304" pitchFamily="18" charset="0"/>
                  </a:rPr>
                  <a:t>p</a:t>
                </a:r>
                <a:r>
                  <a:rPr lang="en-US" altLang="en-US" sz="1600">
                    <a:solidFill>
                      <a:srgbClr val="000000"/>
                    </a:solidFill>
                    <a:latin typeface="Verdana" panose="020B0604030504040204" pitchFamily="34" charset="0"/>
                    <a:cs typeface="Times New Roman" panose="02020603050405020304" pitchFamily="18" charset="0"/>
                  </a:rPr>
                  <a:t>-1, such that (</a:t>
                </a:r>
                <a:r>
                  <a:rPr lang="en-US" altLang="en-US" sz="1600" i="1">
                    <a:solidFill>
                      <a:srgbClr val="000000"/>
                    </a:solidFill>
                    <a:latin typeface="Verdana" panose="020B0604030504040204" pitchFamily="34" charset="0"/>
                    <a:cs typeface="Times New Roman" panose="02020603050405020304" pitchFamily="18" charset="0"/>
                  </a:rPr>
                  <a:t>h</a:t>
                </a:r>
                <a:r>
                  <a:rPr lang="en-US" altLang="en-US" sz="1600" baseline="30000">
                    <a:solidFill>
                      <a:srgbClr val="000000"/>
                    </a:solidFill>
                    <a:latin typeface="Verdana" panose="020B0604030504040204" pitchFamily="34" charset="0"/>
                    <a:cs typeface="Times New Roman" panose="02020603050405020304" pitchFamily="18" charset="0"/>
                  </a:rPr>
                  <a:t>(</a:t>
                </a:r>
                <a:r>
                  <a:rPr lang="en-US" altLang="en-US" sz="1600" i="1" baseline="30000">
                    <a:solidFill>
                      <a:srgbClr val="000000"/>
                    </a:solidFill>
                    <a:latin typeface="Verdana" panose="020B0604030504040204" pitchFamily="34" charset="0"/>
                    <a:cs typeface="Times New Roman" panose="02020603050405020304" pitchFamily="18" charset="0"/>
                  </a:rPr>
                  <a:t>p</a:t>
                </a:r>
                <a:r>
                  <a:rPr lang="en-US" altLang="en-US" sz="1600" baseline="30000">
                    <a:solidFill>
                      <a:srgbClr val="000000"/>
                    </a:solidFill>
                    <a:latin typeface="Verdana" panose="020B0604030504040204" pitchFamily="34" charset="0"/>
                    <a:cs typeface="Times New Roman" panose="02020603050405020304" pitchFamily="18" charset="0"/>
                  </a:rPr>
                  <a:t>-1)/</a:t>
                </a:r>
                <a:r>
                  <a:rPr lang="en-US" altLang="en-US" sz="1600" i="1" baseline="30000">
                    <a:solidFill>
                      <a:srgbClr val="000000"/>
                    </a:solidFill>
                    <a:latin typeface="Verdana" panose="020B0604030504040204" pitchFamily="34" charset="0"/>
                    <a:cs typeface="Times New Roman" panose="02020603050405020304" pitchFamily="18" charset="0"/>
                  </a:rPr>
                  <a:t>q</a:t>
                </a:r>
                <a:r>
                  <a:rPr lang="en-US" altLang="en-US" sz="1600">
                    <a:solidFill>
                      <a:srgbClr val="000000"/>
                    </a:solidFill>
                    <a:latin typeface="Verdana" panose="020B0604030504040204" pitchFamily="34" charset="0"/>
                    <a:cs typeface="Times New Roman" panose="02020603050405020304" pitchFamily="18" charset="0"/>
                  </a:rPr>
                  <a:t> mod </a:t>
                </a:r>
                <a:r>
                  <a:rPr lang="en-US" altLang="en-US" sz="1600" i="1">
                    <a:solidFill>
                      <a:srgbClr val="000000"/>
                    </a:solidFill>
                    <a:latin typeface="Verdana" panose="020B0604030504040204" pitchFamily="34" charset="0"/>
                    <a:cs typeface="Times New Roman" panose="02020603050405020304" pitchFamily="18" charset="0"/>
                  </a:rPr>
                  <a:t>p</a:t>
                </a:r>
                <a:r>
                  <a:rPr lang="en-US" altLang="en-US" sz="1600">
                    <a:solidFill>
                      <a:srgbClr val="000000"/>
                    </a:solidFill>
                    <a:latin typeface="Verdana" panose="020B0604030504040204" pitchFamily="34" charset="0"/>
                    <a:cs typeface="Times New Roman" panose="02020603050405020304" pitchFamily="18" charset="0"/>
                  </a:rPr>
                  <a:t>)&gt;1</a:t>
                </a:r>
                <a:endParaRPr lang="en-US" altLang="en-US" sz="2400">
                  <a:solidFill>
                    <a:srgbClr val="000000"/>
                  </a:solidFill>
                  <a:latin typeface="Arial" panose="020B0604020202020204" pitchFamily="34" charset="0"/>
                </a:endParaRPr>
              </a:p>
            </p:txBody>
          </p:sp>
          <p:sp>
            <p:nvSpPr>
              <p:cNvPr id="108567" name="Rectangle 23">
                <a:extLst>
                  <a:ext uri="{FF2B5EF4-FFF2-40B4-BE49-F238E27FC236}">
                    <a16:creationId xmlns:a16="http://schemas.microsoft.com/office/drawing/2014/main" id="{23E5E192-038E-4A17-B44B-B26825FEC375}"/>
                  </a:ext>
                </a:extLst>
              </p:cNvPr>
              <p:cNvSpPr>
                <a:spLocks noChangeArrowheads="1"/>
              </p:cNvSpPr>
              <p:nvPr/>
            </p:nvSpPr>
            <p:spPr bwMode="auto">
              <a:xfrm>
                <a:off x="273" y="1346"/>
                <a:ext cx="3038" cy="75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defTabSz="914400" fontAlgn="base">
                  <a:spcBef>
                    <a:spcPct val="0"/>
                  </a:spcBef>
                  <a:spcAft>
                    <a:spcPct val="0"/>
                  </a:spcAft>
                </a:pPr>
                <a:endParaRPr lang="en-US" sz="2400">
                  <a:solidFill>
                    <a:srgbClr val="000000"/>
                  </a:solidFill>
                  <a:latin typeface="Verdana" panose="020B0604030504040204" pitchFamily="34" charset="0"/>
                </a:endParaRPr>
              </a:p>
            </p:txBody>
          </p:sp>
        </p:grpSp>
        <p:grpSp>
          <p:nvGrpSpPr>
            <p:cNvPr id="108568" name="Group 24">
              <a:extLst>
                <a:ext uri="{FF2B5EF4-FFF2-40B4-BE49-F238E27FC236}">
                  <a16:creationId xmlns:a16="http://schemas.microsoft.com/office/drawing/2014/main" id="{EA01CCD9-2B65-41D8-8905-0C32EA8BABBE}"/>
                </a:ext>
              </a:extLst>
            </p:cNvPr>
            <p:cNvGrpSpPr>
              <a:grpSpLocks/>
            </p:cNvGrpSpPr>
            <p:nvPr/>
          </p:nvGrpSpPr>
          <p:grpSpPr bwMode="auto">
            <a:xfrm>
              <a:off x="0" y="2096"/>
              <a:ext cx="3311" cy="422"/>
              <a:chOff x="0" y="2096"/>
              <a:chExt cx="3311" cy="422"/>
            </a:xfrm>
          </p:grpSpPr>
          <p:sp>
            <p:nvSpPr>
              <p:cNvPr id="108569" name="Rectangle 25">
                <a:extLst>
                  <a:ext uri="{FF2B5EF4-FFF2-40B4-BE49-F238E27FC236}">
                    <a16:creationId xmlns:a16="http://schemas.microsoft.com/office/drawing/2014/main" id="{7DFD0BE2-CBBF-4E6C-95F1-042DB69DC294}"/>
                  </a:ext>
                </a:extLst>
              </p:cNvPr>
              <p:cNvSpPr>
                <a:spLocks noChangeArrowheads="1"/>
              </p:cNvSpPr>
              <p:nvPr/>
            </p:nvSpPr>
            <p:spPr bwMode="auto">
              <a:xfrm>
                <a:off x="43" y="2096"/>
                <a:ext cx="3225"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defTabSz="914400" fontAlgn="base">
                  <a:spcBef>
                    <a:spcPct val="0"/>
                  </a:spcBef>
                  <a:spcAft>
                    <a:spcPct val="0"/>
                  </a:spcAft>
                </a:pPr>
                <a:r>
                  <a:rPr lang="en-US" altLang="en-US" b="1">
                    <a:solidFill>
                      <a:srgbClr val="000000"/>
                    </a:solidFill>
                    <a:latin typeface="Verdana" panose="020B0604030504040204" pitchFamily="34" charset="0"/>
                  </a:rPr>
                  <a:t>User’s Private Key</a:t>
                </a:r>
                <a:endParaRPr lang="en-US" altLang="en-US" sz="2400">
                  <a:solidFill>
                    <a:srgbClr val="000000"/>
                  </a:solidFill>
                  <a:latin typeface="Arial" panose="020B0604020202020204" pitchFamily="34" charset="0"/>
                </a:endParaRPr>
              </a:p>
            </p:txBody>
          </p:sp>
          <p:sp>
            <p:nvSpPr>
              <p:cNvPr id="108570" name="Rectangle 26">
                <a:extLst>
                  <a:ext uri="{FF2B5EF4-FFF2-40B4-BE49-F238E27FC236}">
                    <a16:creationId xmlns:a16="http://schemas.microsoft.com/office/drawing/2014/main" id="{FA09070E-89CC-4293-B5C9-56B231B20FED}"/>
                  </a:ext>
                </a:extLst>
              </p:cNvPr>
              <p:cNvSpPr>
                <a:spLocks noChangeArrowheads="1"/>
              </p:cNvSpPr>
              <p:nvPr/>
            </p:nvSpPr>
            <p:spPr bwMode="auto">
              <a:xfrm>
                <a:off x="0" y="2096"/>
                <a:ext cx="3311" cy="42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defTabSz="914400" fontAlgn="base">
                  <a:spcBef>
                    <a:spcPct val="0"/>
                  </a:spcBef>
                  <a:spcAft>
                    <a:spcPct val="0"/>
                  </a:spcAft>
                </a:pPr>
                <a:endParaRPr lang="en-US" sz="2400">
                  <a:solidFill>
                    <a:srgbClr val="000000"/>
                  </a:solidFill>
                  <a:latin typeface="Verdana" panose="020B0604030504040204" pitchFamily="34" charset="0"/>
                </a:endParaRPr>
              </a:p>
            </p:txBody>
          </p:sp>
        </p:grpSp>
        <p:grpSp>
          <p:nvGrpSpPr>
            <p:cNvPr id="108571" name="Group 27">
              <a:extLst>
                <a:ext uri="{FF2B5EF4-FFF2-40B4-BE49-F238E27FC236}">
                  <a16:creationId xmlns:a16="http://schemas.microsoft.com/office/drawing/2014/main" id="{1D3B4CDD-9959-4D9C-AD79-841B93CF254A}"/>
                </a:ext>
              </a:extLst>
            </p:cNvPr>
            <p:cNvGrpSpPr>
              <a:grpSpLocks/>
            </p:cNvGrpSpPr>
            <p:nvPr/>
          </p:nvGrpSpPr>
          <p:grpSpPr bwMode="auto">
            <a:xfrm>
              <a:off x="0" y="2518"/>
              <a:ext cx="273" cy="596"/>
              <a:chOff x="0" y="2518"/>
              <a:chExt cx="273" cy="596"/>
            </a:xfrm>
          </p:grpSpPr>
          <p:sp>
            <p:nvSpPr>
              <p:cNvPr id="108572" name="Rectangle 28">
                <a:extLst>
                  <a:ext uri="{FF2B5EF4-FFF2-40B4-BE49-F238E27FC236}">
                    <a16:creationId xmlns:a16="http://schemas.microsoft.com/office/drawing/2014/main" id="{669F341A-AB56-44D6-A22E-A89032CA35E3}"/>
                  </a:ext>
                </a:extLst>
              </p:cNvPr>
              <p:cNvSpPr>
                <a:spLocks noChangeArrowheads="1"/>
              </p:cNvSpPr>
              <p:nvPr/>
            </p:nvSpPr>
            <p:spPr bwMode="auto">
              <a:xfrm>
                <a:off x="43" y="2518"/>
                <a:ext cx="187"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914400" fontAlgn="base">
                  <a:spcBef>
                    <a:spcPct val="0"/>
                  </a:spcBef>
                  <a:spcAft>
                    <a:spcPct val="0"/>
                  </a:spcAft>
                </a:pPr>
                <a:r>
                  <a:rPr lang="en-US" altLang="en-US" sz="1600" i="1">
                    <a:solidFill>
                      <a:srgbClr val="000000"/>
                    </a:solidFill>
                    <a:latin typeface="Verdana" panose="020B0604030504040204" pitchFamily="34" charset="0"/>
                    <a:cs typeface="Times New Roman" panose="02020603050405020304" pitchFamily="18" charset="0"/>
                  </a:rPr>
                  <a:t>x</a:t>
                </a:r>
                <a:endParaRPr lang="en-US" altLang="en-US" sz="1200">
                  <a:solidFill>
                    <a:srgbClr val="000000"/>
                  </a:solidFill>
                  <a:latin typeface="Verdana" panose="020B0604030504040204" pitchFamily="34" charset="0"/>
                  <a:cs typeface="Times New Roman" panose="02020603050405020304" pitchFamily="18" charset="0"/>
                </a:endParaRPr>
              </a:p>
              <a:p>
                <a:pPr algn="ctr" defTabSz="914400" eaLnBrk="0" fontAlgn="base" hangingPunct="0">
                  <a:spcBef>
                    <a:spcPct val="0"/>
                  </a:spcBef>
                  <a:spcAft>
                    <a:spcPct val="0"/>
                  </a:spcAft>
                </a:pPr>
                <a:endParaRPr lang="en-US" altLang="en-US" sz="2400">
                  <a:solidFill>
                    <a:srgbClr val="000000"/>
                  </a:solidFill>
                  <a:latin typeface="Arial" panose="020B0604020202020204" pitchFamily="34" charset="0"/>
                </a:endParaRPr>
              </a:p>
            </p:txBody>
          </p:sp>
          <p:sp>
            <p:nvSpPr>
              <p:cNvPr id="108573" name="Rectangle 29">
                <a:extLst>
                  <a:ext uri="{FF2B5EF4-FFF2-40B4-BE49-F238E27FC236}">
                    <a16:creationId xmlns:a16="http://schemas.microsoft.com/office/drawing/2014/main" id="{03D6F42A-C85E-4CC2-8A4B-7DDF5DD446EF}"/>
                  </a:ext>
                </a:extLst>
              </p:cNvPr>
              <p:cNvSpPr>
                <a:spLocks noChangeArrowheads="1"/>
              </p:cNvSpPr>
              <p:nvPr/>
            </p:nvSpPr>
            <p:spPr bwMode="auto">
              <a:xfrm>
                <a:off x="0" y="2518"/>
                <a:ext cx="273" cy="59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defTabSz="914400" fontAlgn="base">
                  <a:spcBef>
                    <a:spcPct val="0"/>
                  </a:spcBef>
                  <a:spcAft>
                    <a:spcPct val="0"/>
                  </a:spcAft>
                </a:pPr>
                <a:endParaRPr lang="en-US" sz="2400">
                  <a:solidFill>
                    <a:srgbClr val="000000"/>
                  </a:solidFill>
                  <a:latin typeface="Verdana" panose="020B0604030504040204" pitchFamily="34" charset="0"/>
                </a:endParaRPr>
              </a:p>
            </p:txBody>
          </p:sp>
        </p:grpSp>
        <p:grpSp>
          <p:nvGrpSpPr>
            <p:cNvPr id="108574" name="Group 30">
              <a:extLst>
                <a:ext uri="{FF2B5EF4-FFF2-40B4-BE49-F238E27FC236}">
                  <a16:creationId xmlns:a16="http://schemas.microsoft.com/office/drawing/2014/main" id="{C849A605-5168-4C21-8384-52A524B2B09B}"/>
                </a:ext>
              </a:extLst>
            </p:cNvPr>
            <p:cNvGrpSpPr>
              <a:grpSpLocks/>
            </p:cNvGrpSpPr>
            <p:nvPr/>
          </p:nvGrpSpPr>
          <p:grpSpPr bwMode="auto">
            <a:xfrm>
              <a:off x="273" y="2518"/>
              <a:ext cx="3038" cy="596"/>
              <a:chOff x="273" y="2518"/>
              <a:chExt cx="3038" cy="596"/>
            </a:xfrm>
          </p:grpSpPr>
          <p:sp>
            <p:nvSpPr>
              <p:cNvPr id="108575" name="Rectangle 31">
                <a:extLst>
                  <a:ext uri="{FF2B5EF4-FFF2-40B4-BE49-F238E27FC236}">
                    <a16:creationId xmlns:a16="http://schemas.microsoft.com/office/drawing/2014/main" id="{DBD643F2-6A97-488C-8144-7DB66406E47B}"/>
                  </a:ext>
                </a:extLst>
              </p:cNvPr>
              <p:cNvSpPr>
                <a:spLocks noChangeArrowheads="1"/>
              </p:cNvSpPr>
              <p:nvPr/>
            </p:nvSpPr>
            <p:spPr bwMode="auto">
              <a:xfrm>
                <a:off x="316" y="2518"/>
                <a:ext cx="2952"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fontAlgn="base">
                  <a:spcBef>
                    <a:spcPct val="0"/>
                  </a:spcBef>
                  <a:spcAft>
                    <a:spcPct val="0"/>
                  </a:spcAft>
                </a:pPr>
                <a:r>
                  <a:rPr lang="en-US" altLang="en-US" sz="1600">
                    <a:solidFill>
                      <a:srgbClr val="000000"/>
                    </a:solidFill>
                    <a:latin typeface="Verdana" panose="020B0604030504040204" pitchFamily="34" charset="0"/>
                    <a:cs typeface="Times New Roman" panose="02020603050405020304" pitchFamily="18" charset="0"/>
                  </a:rPr>
                  <a:t>A random or pseudorandom integer with 0&lt;</a:t>
                </a:r>
                <a:r>
                  <a:rPr lang="en-US" altLang="en-US" sz="1600" i="1">
                    <a:solidFill>
                      <a:srgbClr val="000000"/>
                    </a:solidFill>
                    <a:latin typeface="Verdana" panose="020B0604030504040204" pitchFamily="34" charset="0"/>
                    <a:cs typeface="Times New Roman" panose="02020603050405020304" pitchFamily="18" charset="0"/>
                  </a:rPr>
                  <a:t>x</a:t>
                </a:r>
                <a:r>
                  <a:rPr lang="en-US" altLang="en-US" sz="1600">
                    <a:solidFill>
                      <a:srgbClr val="000000"/>
                    </a:solidFill>
                    <a:latin typeface="Verdana" panose="020B0604030504040204" pitchFamily="34" charset="0"/>
                    <a:cs typeface="Times New Roman" panose="02020603050405020304" pitchFamily="18" charset="0"/>
                  </a:rPr>
                  <a:t>&lt;</a:t>
                </a:r>
                <a:r>
                  <a:rPr lang="en-US" altLang="en-US" sz="1600" i="1">
                    <a:solidFill>
                      <a:srgbClr val="000000"/>
                    </a:solidFill>
                    <a:latin typeface="Verdana" panose="020B0604030504040204" pitchFamily="34" charset="0"/>
                    <a:cs typeface="Times New Roman" panose="02020603050405020304" pitchFamily="18" charset="0"/>
                  </a:rPr>
                  <a:t>q</a:t>
                </a:r>
                <a:endParaRPr lang="en-US" altLang="en-US" sz="2400">
                  <a:solidFill>
                    <a:srgbClr val="000000"/>
                  </a:solidFill>
                  <a:latin typeface="Arial" panose="020B0604020202020204" pitchFamily="34" charset="0"/>
                </a:endParaRPr>
              </a:p>
            </p:txBody>
          </p:sp>
          <p:sp>
            <p:nvSpPr>
              <p:cNvPr id="108576" name="Rectangle 32">
                <a:extLst>
                  <a:ext uri="{FF2B5EF4-FFF2-40B4-BE49-F238E27FC236}">
                    <a16:creationId xmlns:a16="http://schemas.microsoft.com/office/drawing/2014/main" id="{4031170C-EDCD-4221-963B-27A26891A7D9}"/>
                  </a:ext>
                </a:extLst>
              </p:cNvPr>
              <p:cNvSpPr>
                <a:spLocks noChangeArrowheads="1"/>
              </p:cNvSpPr>
              <p:nvPr/>
            </p:nvSpPr>
            <p:spPr bwMode="auto">
              <a:xfrm>
                <a:off x="273" y="2518"/>
                <a:ext cx="3038" cy="59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defTabSz="914400" fontAlgn="base">
                  <a:spcBef>
                    <a:spcPct val="0"/>
                  </a:spcBef>
                  <a:spcAft>
                    <a:spcPct val="0"/>
                  </a:spcAft>
                </a:pPr>
                <a:endParaRPr lang="en-US" sz="2400">
                  <a:solidFill>
                    <a:srgbClr val="000000"/>
                  </a:solidFill>
                  <a:latin typeface="Verdana" panose="020B0604030504040204" pitchFamily="34" charset="0"/>
                </a:endParaRPr>
              </a:p>
            </p:txBody>
          </p:sp>
        </p:grpSp>
        <p:grpSp>
          <p:nvGrpSpPr>
            <p:cNvPr id="108577" name="Group 33">
              <a:extLst>
                <a:ext uri="{FF2B5EF4-FFF2-40B4-BE49-F238E27FC236}">
                  <a16:creationId xmlns:a16="http://schemas.microsoft.com/office/drawing/2014/main" id="{591699F1-EBE5-40C2-B260-0B972092A88C}"/>
                </a:ext>
              </a:extLst>
            </p:cNvPr>
            <p:cNvGrpSpPr>
              <a:grpSpLocks/>
            </p:cNvGrpSpPr>
            <p:nvPr/>
          </p:nvGrpSpPr>
          <p:grpSpPr bwMode="auto">
            <a:xfrm>
              <a:off x="0" y="3114"/>
              <a:ext cx="3311" cy="422"/>
              <a:chOff x="0" y="3114"/>
              <a:chExt cx="3311" cy="422"/>
            </a:xfrm>
          </p:grpSpPr>
          <p:sp>
            <p:nvSpPr>
              <p:cNvPr id="108578" name="Rectangle 34">
                <a:extLst>
                  <a:ext uri="{FF2B5EF4-FFF2-40B4-BE49-F238E27FC236}">
                    <a16:creationId xmlns:a16="http://schemas.microsoft.com/office/drawing/2014/main" id="{12EFA364-4A96-44CC-8BB0-AF52729C0166}"/>
                  </a:ext>
                </a:extLst>
              </p:cNvPr>
              <p:cNvSpPr>
                <a:spLocks noChangeArrowheads="1"/>
              </p:cNvSpPr>
              <p:nvPr/>
            </p:nvSpPr>
            <p:spPr bwMode="auto">
              <a:xfrm>
                <a:off x="43" y="3114"/>
                <a:ext cx="3225"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defTabSz="914400" fontAlgn="base">
                  <a:spcBef>
                    <a:spcPct val="0"/>
                  </a:spcBef>
                  <a:spcAft>
                    <a:spcPct val="0"/>
                  </a:spcAft>
                </a:pPr>
                <a:r>
                  <a:rPr lang="en-US" altLang="en-US" b="1">
                    <a:solidFill>
                      <a:srgbClr val="000000"/>
                    </a:solidFill>
                    <a:latin typeface="Verdana" panose="020B0604030504040204" pitchFamily="34" charset="0"/>
                  </a:rPr>
                  <a:t>User’s Public Key</a:t>
                </a:r>
              </a:p>
              <a:p>
                <a:pPr algn="ctr" defTabSz="914400" eaLnBrk="0" fontAlgn="base" hangingPunct="0">
                  <a:spcBef>
                    <a:spcPct val="0"/>
                  </a:spcBef>
                  <a:spcAft>
                    <a:spcPct val="0"/>
                  </a:spcAft>
                </a:pPr>
                <a:endParaRPr lang="en-US" altLang="en-US" sz="2400">
                  <a:solidFill>
                    <a:srgbClr val="000000"/>
                  </a:solidFill>
                  <a:latin typeface="Arial" panose="020B0604020202020204" pitchFamily="34" charset="0"/>
                </a:endParaRPr>
              </a:p>
            </p:txBody>
          </p:sp>
          <p:sp>
            <p:nvSpPr>
              <p:cNvPr id="108579" name="Rectangle 35">
                <a:extLst>
                  <a:ext uri="{FF2B5EF4-FFF2-40B4-BE49-F238E27FC236}">
                    <a16:creationId xmlns:a16="http://schemas.microsoft.com/office/drawing/2014/main" id="{B72B2091-707C-438D-B4CA-A5A2A3726DC2}"/>
                  </a:ext>
                </a:extLst>
              </p:cNvPr>
              <p:cNvSpPr>
                <a:spLocks noChangeArrowheads="1"/>
              </p:cNvSpPr>
              <p:nvPr/>
            </p:nvSpPr>
            <p:spPr bwMode="auto">
              <a:xfrm>
                <a:off x="0" y="3114"/>
                <a:ext cx="3311" cy="42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defTabSz="914400" fontAlgn="base">
                  <a:spcBef>
                    <a:spcPct val="0"/>
                  </a:spcBef>
                  <a:spcAft>
                    <a:spcPct val="0"/>
                  </a:spcAft>
                </a:pPr>
                <a:endParaRPr lang="en-US" sz="2400">
                  <a:solidFill>
                    <a:srgbClr val="000000"/>
                  </a:solidFill>
                  <a:latin typeface="Verdana" panose="020B0604030504040204" pitchFamily="34" charset="0"/>
                </a:endParaRPr>
              </a:p>
            </p:txBody>
          </p:sp>
        </p:grpSp>
        <p:grpSp>
          <p:nvGrpSpPr>
            <p:cNvPr id="108580" name="Group 36">
              <a:extLst>
                <a:ext uri="{FF2B5EF4-FFF2-40B4-BE49-F238E27FC236}">
                  <a16:creationId xmlns:a16="http://schemas.microsoft.com/office/drawing/2014/main" id="{EA5B14A2-996E-4F2F-B046-12BE991ED6ED}"/>
                </a:ext>
              </a:extLst>
            </p:cNvPr>
            <p:cNvGrpSpPr>
              <a:grpSpLocks/>
            </p:cNvGrpSpPr>
            <p:nvPr/>
          </p:nvGrpSpPr>
          <p:grpSpPr bwMode="auto">
            <a:xfrm>
              <a:off x="0" y="3536"/>
              <a:ext cx="273" cy="442"/>
              <a:chOff x="0" y="3536"/>
              <a:chExt cx="273" cy="442"/>
            </a:xfrm>
          </p:grpSpPr>
          <p:sp>
            <p:nvSpPr>
              <p:cNvPr id="108581" name="Rectangle 37">
                <a:extLst>
                  <a:ext uri="{FF2B5EF4-FFF2-40B4-BE49-F238E27FC236}">
                    <a16:creationId xmlns:a16="http://schemas.microsoft.com/office/drawing/2014/main" id="{252BC383-5512-41D7-83D4-8A879034506B}"/>
                  </a:ext>
                </a:extLst>
              </p:cNvPr>
              <p:cNvSpPr>
                <a:spLocks noChangeArrowheads="1"/>
              </p:cNvSpPr>
              <p:nvPr/>
            </p:nvSpPr>
            <p:spPr bwMode="auto">
              <a:xfrm>
                <a:off x="43" y="3536"/>
                <a:ext cx="187"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914400" fontAlgn="base">
                  <a:spcBef>
                    <a:spcPct val="0"/>
                  </a:spcBef>
                  <a:spcAft>
                    <a:spcPct val="0"/>
                  </a:spcAft>
                </a:pPr>
                <a:r>
                  <a:rPr lang="en-US" altLang="en-US" sz="1600" i="1">
                    <a:solidFill>
                      <a:srgbClr val="000000"/>
                    </a:solidFill>
                    <a:latin typeface="Verdana" panose="020B0604030504040204" pitchFamily="34" charset="0"/>
                    <a:cs typeface="Times New Roman" panose="02020603050405020304" pitchFamily="18" charset="0"/>
                  </a:rPr>
                  <a:t>y</a:t>
                </a:r>
                <a:endParaRPr lang="en-US" altLang="en-US" sz="1200">
                  <a:solidFill>
                    <a:srgbClr val="000000"/>
                  </a:solidFill>
                  <a:latin typeface="Verdana" panose="020B0604030504040204" pitchFamily="34" charset="0"/>
                  <a:cs typeface="Times New Roman" panose="02020603050405020304" pitchFamily="18" charset="0"/>
                </a:endParaRPr>
              </a:p>
              <a:p>
                <a:pPr algn="ctr" defTabSz="914400" eaLnBrk="0" fontAlgn="base" hangingPunct="0">
                  <a:spcBef>
                    <a:spcPct val="0"/>
                  </a:spcBef>
                  <a:spcAft>
                    <a:spcPct val="0"/>
                  </a:spcAft>
                </a:pPr>
                <a:endParaRPr lang="en-US" altLang="en-US" sz="2400">
                  <a:solidFill>
                    <a:srgbClr val="000000"/>
                  </a:solidFill>
                  <a:latin typeface="Arial" panose="020B0604020202020204" pitchFamily="34" charset="0"/>
                </a:endParaRPr>
              </a:p>
            </p:txBody>
          </p:sp>
          <p:sp>
            <p:nvSpPr>
              <p:cNvPr id="108582" name="Rectangle 38">
                <a:extLst>
                  <a:ext uri="{FF2B5EF4-FFF2-40B4-BE49-F238E27FC236}">
                    <a16:creationId xmlns:a16="http://schemas.microsoft.com/office/drawing/2014/main" id="{0B3787B7-2045-4285-8CAF-9821811D7B51}"/>
                  </a:ext>
                </a:extLst>
              </p:cNvPr>
              <p:cNvSpPr>
                <a:spLocks noChangeArrowheads="1"/>
              </p:cNvSpPr>
              <p:nvPr/>
            </p:nvSpPr>
            <p:spPr bwMode="auto">
              <a:xfrm>
                <a:off x="0" y="3536"/>
                <a:ext cx="273"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defTabSz="914400" fontAlgn="base">
                  <a:spcBef>
                    <a:spcPct val="0"/>
                  </a:spcBef>
                  <a:spcAft>
                    <a:spcPct val="0"/>
                  </a:spcAft>
                </a:pPr>
                <a:endParaRPr lang="en-US" sz="2400">
                  <a:solidFill>
                    <a:srgbClr val="000000"/>
                  </a:solidFill>
                  <a:latin typeface="Verdana" panose="020B0604030504040204" pitchFamily="34" charset="0"/>
                </a:endParaRPr>
              </a:p>
            </p:txBody>
          </p:sp>
        </p:grpSp>
        <p:grpSp>
          <p:nvGrpSpPr>
            <p:cNvPr id="108583" name="Group 39">
              <a:extLst>
                <a:ext uri="{FF2B5EF4-FFF2-40B4-BE49-F238E27FC236}">
                  <a16:creationId xmlns:a16="http://schemas.microsoft.com/office/drawing/2014/main" id="{E1A0A340-F57D-447D-8366-379680D16AB2}"/>
                </a:ext>
              </a:extLst>
            </p:cNvPr>
            <p:cNvGrpSpPr>
              <a:grpSpLocks/>
            </p:cNvGrpSpPr>
            <p:nvPr/>
          </p:nvGrpSpPr>
          <p:grpSpPr bwMode="auto">
            <a:xfrm>
              <a:off x="273" y="3536"/>
              <a:ext cx="3038" cy="442"/>
              <a:chOff x="273" y="3536"/>
              <a:chExt cx="3038" cy="442"/>
            </a:xfrm>
          </p:grpSpPr>
          <p:sp>
            <p:nvSpPr>
              <p:cNvPr id="108584" name="Rectangle 40">
                <a:extLst>
                  <a:ext uri="{FF2B5EF4-FFF2-40B4-BE49-F238E27FC236}">
                    <a16:creationId xmlns:a16="http://schemas.microsoft.com/office/drawing/2014/main" id="{2566E6AF-2D63-4CC2-9526-CDDC5E14ED42}"/>
                  </a:ext>
                </a:extLst>
              </p:cNvPr>
              <p:cNvSpPr>
                <a:spLocks noChangeArrowheads="1"/>
              </p:cNvSpPr>
              <p:nvPr/>
            </p:nvSpPr>
            <p:spPr bwMode="auto">
              <a:xfrm>
                <a:off x="316" y="3536"/>
                <a:ext cx="2952"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fontAlgn="base">
                  <a:spcBef>
                    <a:spcPct val="0"/>
                  </a:spcBef>
                  <a:spcAft>
                    <a:spcPct val="0"/>
                  </a:spcAft>
                </a:pPr>
                <a:r>
                  <a:rPr lang="en-US" altLang="en-US" sz="1600">
                    <a:solidFill>
                      <a:srgbClr val="000000"/>
                    </a:solidFill>
                    <a:latin typeface="Verdana" panose="020B0604030504040204" pitchFamily="34" charset="0"/>
                    <a:cs typeface="Times New Roman" panose="02020603050405020304" pitchFamily="18" charset="0"/>
                  </a:rPr>
                  <a:t>= </a:t>
                </a:r>
                <a:r>
                  <a:rPr lang="en-US" altLang="en-US" sz="1600" i="1">
                    <a:solidFill>
                      <a:srgbClr val="000000"/>
                    </a:solidFill>
                    <a:latin typeface="Verdana" panose="020B0604030504040204" pitchFamily="34" charset="0"/>
                    <a:cs typeface="Times New Roman" panose="02020603050405020304" pitchFamily="18" charset="0"/>
                  </a:rPr>
                  <a:t>g</a:t>
                </a:r>
                <a:r>
                  <a:rPr lang="en-US" altLang="en-US" sz="1600" i="1" baseline="30000">
                    <a:solidFill>
                      <a:srgbClr val="000000"/>
                    </a:solidFill>
                    <a:latin typeface="Verdana" panose="020B0604030504040204" pitchFamily="34" charset="0"/>
                    <a:cs typeface="Times New Roman" panose="02020603050405020304" pitchFamily="18" charset="0"/>
                  </a:rPr>
                  <a:t>x</a:t>
                </a:r>
                <a:r>
                  <a:rPr lang="en-US" altLang="en-US" sz="1600">
                    <a:solidFill>
                      <a:srgbClr val="000000"/>
                    </a:solidFill>
                    <a:latin typeface="Verdana" panose="020B0604030504040204" pitchFamily="34" charset="0"/>
                    <a:cs typeface="Times New Roman" panose="02020603050405020304" pitchFamily="18" charset="0"/>
                  </a:rPr>
                  <a:t> mod </a:t>
                </a:r>
                <a:r>
                  <a:rPr lang="en-US" altLang="en-US" sz="1600" i="1">
                    <a:solidFill>
                      <a:srgbClr val="000000"/>
                    </a:solidFill>
                    <a:latin typeface="Verdana" panose="020B0604030504040204" pitchFamily="34" charset="0"/>
                    <a:cs typeface="Times New Roman" panose="02020603050405020304" pitchFamily="18" charset="0"/>
                  </a:rPr>
                  <a:t>p</a:t>
                </a:r>
                <a:endParaRPr lang="en-US" altLang="en-US" sz="2400">
                  <a:solidFill>
                    <a:srgbClr val="000000"/>
                  </a:solidFill>
                  <a:latin typeface="Arial" panose="020B0604020202020204" pitchFamily="34" charset="0"/>
                </a:endParaRPr>
              </a:p>
            </p:txBody>
          </p:sp>
          <p:sp>
            <p:nvSpPr>
              <p:cNvPr id="108585" name="Rectangle 41">
                <a:extLst>
                  <a:ext uri="{FF2B5EF4-FFF2-40B4-BE49-F238E27FC236}">
                    <a16:creationId xmlns:a16="http://schemas.microsoft.com/office/drawing/2014/main" id="{870ED44D-0BD4-4ADA-89DD-A98791C20C6F}"/>
                  </a:ext>
                </a:extLst>
              </p:cNvPr>
              <p:cNvSpPr>
                <a:spLocks noChangeArrowheads="1"/>
              </p:cNvSpPr>
              <p:nvPr/>
            </p:nvSpPr>
            <p:spPr bwMode="auto">
              <a:xfrm>
                <a:off x="273" y="3536"/>
                <a:ext cx="3038"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defTabSz="914400" fontAlgn="base">
                  <a:spcBef>
                    <a:spcPct val="0"/>
                  </a:spcBef>
                  <a:spcAft>
                    <a:spcPct val="0"/>
                  </a:spcAft>
                </a:pPr>
                <a:endParaRPr lang="en-US" sz="2400">
                  <a:solidFill>
                    <a:srgbClr val="000000"/>
                  </a:solidFill>
                  <a:latin typeface="Verdana" panose="020B0604030504040204" pitchFamily="34" charset="0"/>
                </a:endParaRPr>
              </a:p>
            </p:txBody>
          </p:sp>
        </p:grpSp>
        <p:grpSp>
          <p:nvGrpSpPr>
            <p:cNvPr id="108586" name="Group 42">
              <a:extLst>
                <a:ext uri="{FF2B5EF4-FFF2-40B4-BE49-F238E27FC236}">
                  <a16:creationId xmlns:a16="http://schemas.microsoft.com/office/drawing/2014/main" id="{B5E42E9A-B088-4C01-A0ED-8882708B71AB}"/>
                </a:ext>
              </a:extLst>
            </p:cNvPr>
            <p:cNvGrpSpPr>
              <a:grpSpLocks/>
            </p:cNvGrpSpPr>
            <p:nvPr/>
          </p:nvGrpSpPr>
          <p:grpSpPr bwMode="auto">
            <a:xfrm>
              <a:off x="0" y="3978"/>
              <a:ext cx="3311" cy="614"/>
              <a:chOff x="0" y="3978"/>
              <a:chExt cx="3311" cy="614"/>
            </a:xfrm>
          </p:grpSpPr>
          <p:sp>
            <p:nvSpPr>
              <p:cNvPr id="108587" name="Rectangle 43">
                <a:extLst>
                  <a:ext uri="{FF2B5EF4-FFF2-40B4-BE49-F238E27FC236}">
                    <a16:creationId xmlns:a16="http://schemas.microsoft.com/office/drawing/2014/main" id="{3A8744AB-557D-410D-B8E1-1652CB942126}"/>
                  </a:ext>
                </a:extLst>
              </p:cNvPr>
              <p:cNvSpPr>
                <a:spLocks noChangeArrowheads="1"/>
              </p:cNvSpPr>
              <p:nvPr/>
            </p:nvSpPr>
            <p:spPr bwMode="auto">
              <a:xfrm>
                <a:off x="43" y="3978"/>
                <a:ext cx="3225"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defTabSz="914400" fontAlgn="base">
                  <a:spcBef>
                    <a:spcPct val="0"/>
                  </a:spcBef>
                  <a:spcAft>
                    <a:spcPct val="0"/>
                  </a:spcAft>
                </a:pPr>
                <a:r>
                  <a:rPr lang="en-US" altLang="en-US" b="1" dirty="0">
                    <a:solidFill>
                      <a:srgbClr val="000000"/>
                    </a:solidFill>
                    <a:latin typeface="Verdana" panose="020B0604030504040204" pitchFamily="34" charset="0"/>
                  </a:rPr>
                  <a:t>User’s Per-Message Secret Number</a:t>
                </a:r>
              </a:p>
              <a:p>
                <a:pPr algn="ctr" defTabSz="914400" eaLnBrk="0" fontAlgn="base" hangingPunct="0">
                  <a:spcBef>
                    <a:spcPct val="0"/>
                  </a:spcBef>
                  <a:spcAft>
                    <a:spcPct val="0"/>
                  </a:spcAft>
                </a:pPr>
                <a:endParaRPr lang="en-US" altLang="en-US" sz="2400" dirty="0">
                  <a:solidFill>
                    <a:srgbClr val="000000"/>
                  </a:solidFill>
                  <a:latin typeface="Arial" panose="020B0604020202020204" pitchFamily="34" charset="0"/>
                </a:endParaRPr>
              </a:p>
            </p:txBody>
          </p:sp>
          <p:sp>
            <p:nvSpPr>
              <p:cNvPr id="108588" name="Rectangle 44">
                <a:extLst>
                  <a:ext uri="{FF2B5EF4-FFF2-40B4-BE49-F238E27FC236}">
                    <a16:creationId xmlns:a16="http://schemas.microsoft.com/office/drawing/2014/main" id="{75BB734F-AEE1-4659-B9FE-BF79CDE350C9}"/>
                  </a:ext>
                </a:extLst>
              </p:cNvPr>
              <p:cNvSpPr>
                <a:spLocks noChangeArrowheads="1"/>
              </p:cNvSpPr>
              <p:nvPr/>
            </p:nvSpPr>
            <p:spPr bwMode="auto">
              <a:xfrm>
                <a:off x="0" y="3978"/>
                <a:ext cx="3311" cy="61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defTabSz="914400" fontAlgn="base">
                  <a:spcBef>
                    <a:spcPct val="0"/>
                  </a:spcBef>
                  <a:spcAft>
                    <a:spcPct val="0"/>
                  </a:spcAft>
                </a:pPr>
                <a:endParaRPr lang="en-US" sz="2400">
                  <a:solidFill>
                    <a:srgbClr val="000000"/>
                  </a:solidFill>
                  <a:latin typeface="Verdana" panose="020B0604030504040204" pitchFamily="34" charset="0"/>
                </a:endParaRPr>
              </a:p>
            </p:txBody>
          </p:sp>
        </p:grpSp>
        <p:grpSp>
          <p:nvGrpSpPr>
            <p:cNvPr id="108589" name="Group 45">
              <a:extLst>
                <a:ext uri="{FF2B5EF4-FFF2-40B4-BE49-F238E27FC236}">
                  <a16:creationId xmlns:a16="http://schemas.microsoft.com/office/drawing/2014/main" id="{1147DF4A-8FD4-4A68-9374-BC348F14DD75}"/>
                </a:ext>
              </a:extLst>
            </p:cNvPr>
            <p:cNvGrpSpPr>
              <a:grpSpLocks/>
            </p:cNvGrpSpPr>
            <p:nvPr/>
          </p:nvGrpSpPr>
          <p:grpSpPr bwMode="auto">
            <a:xfrm>
              <a:off x="0" y="4592"/>
              <a:ext cx="273" cy="596"/>
              <a:chOff x="0" y="4592"/>
              <a:chExt cx="273" cy="596"/>
            </a:xfrm>
          </p:grpSpPr>
          <p:sp>
            <p:nvSpPr>
              <p:cNvPr id="108590" name="Rectangle 46">
                <a:extLst>
                  <a:ext uri="{FF2B5EF4-FFF2-40B4-BE49-F238E27FC236}">
                    <a16:creationId xmlns:a16="http://schemas.microsoft.com/office/drawing/2014/main" id="{C58965CD-1D92-4B33-AF37-704D3CD34911}"/>
                  </a:ext>
                </a:extLst>
              </p:cNvPr>
              <p:cNvSpPr>
                <a:spLocks noChangeArrowheads="1"/>
              </p:cNvSpPr>
              <p:nvPr/>
            </p:nvSpPr>
            <p:spPr bwMode="auto">
              <a:xfrm>
                <a:off x="43" y="4592"/>
                <a:ext cx="187"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914400" fontAlgn="base">
                  <a:spcBef>
                    <a:spcPct val="0"/>
                  </a:spcBef>
                  <a:spcAft>
                    <a:spcPct val="0"/>
                  </a:spcAft>
                </a:pPr>
                <a:r>
                  <a:rPr lang="en-US" altLang="en-US" sz="1600" i="1">
                    <a:solidFill>
                      <a:srgbClr val="000000"/>
                    </a:solidFill>
                    <a:latin typeface="Verdana" panose="020B0604030504040204" pitchFamily="34" charset="0"/>
                    <a:cs typeface="Times New Roman" panose="02020603050405020304" pitchFamily="18" charset="0"/>
                  </a:rPr>
                  <a:t>k</a:t>
                </a:r>
                <a:endParaRPr lang="en-US" altLang="en-US" sz="1200">
                  <a:solidFill>
                    <a:srgbClr val="000000"/>
                  </a:solidFill>
                  <a:latin typeface="Verdana" panose="020B0604030504040204" pitchFamily="34" charset="0"/>
                  <a:cs typeface="Times New Roman" panose="02020603050405020304" pitchFamily="18" charset="0"/>
                </a:endParaRPr>
              </a:p>
              <a:p>
                <a:pPr algn="ctr" defTabSz="914400" eaLnBrk="0" fontAlgn="base" hangingPunct="0">
                  <a:spcBef>
                    <a:spcPct val="0"/>
                  </a:spcBef>
                  <a:spcAft>
                    <a:spcPct val="0"/>
                  </a:spcAft>
                </a:pPr>
                <a:endParaRPr lang="en-US" altLang="en-US" sz="2400">
                  <a:solidFill>
                    <a:srgbClr val="000000"/>
                  </a:solidFill>
                  <a:latin typeface="Arial" panose="020B0604020202020204" pitchFamily="34" charset="0"/>
                </a:endParaRPr>
              </a:p>
            </p:txBody>
          </p:sp>
          <p:sp>
            <p:nvSpPr>
              <p:cNvPr id="108591" name="Rectangle 47">
                <a:extLst>
                  <a:ext uri="{FF2B5EF4-FFF2-40B4-BE49-F238E27FC236}">
                    <a16:creationId xmlns:a16="http://schemas.microsoft.com/office/drawing/2014/main" id="{0A8AB356-2FD0-4885-A58B-2C438072F12B}"/>
                  </a:ext>
                </a:extLst>
              </p:cNvPr>
              <p:cNvSpPr>
                <a:spLocks noChangeArrowheads="1"/>
              </p:cNvSpPr>
              <p:nvPr/>
            </p:nvSpPr>
            <p:spPr bwMode="auto">
              <a:xfrm>
                <a:off x="0" y="4592"/>
                <a:ext cx="273" cy="59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defTabSz="914400" fontAlgn="base">
                  <a:spcBef>
                    <a:spcPct val="0"/>
                  </a:spcBef>
                  <a:spcAft>
                    <a:spcPct val="0"/>
                  </a:spcAft>
                </a:pPr>
                <a:endParaRPr lang="en-US" sz="2400">
                  <a:solidFill>
                    <a:srgbClr val="000000"/>
                  </a:solidFill>
                  <a:latin typeface="Verdana" panose="020B0604030504040204" pitchFamily="34" charset="0"/>
                </a:endParaRPr>
              </a:p>
            </p:txBody>
          </p:sp>
        </p:grpSp>
        <p:grpSp>
          <p:nvGrpSpPr>
            <p:cNvPr id="108592" name="Group 48">
              <a:extLst>
                <a:ext uri="{FF2B5EF4-FFF2-40B4-BE49-F238E27FC236}">
                  <a16:creationId xmlns:a16="http://schemas.microsoft.com/office/drawing/2014/main" id="{BE564917-29AD-407F-A57A-882E63BEACFC}"/>
                </a:ext>
              </a:extLst>
            </p:cNvPr>
            <p:cNvGrpSpPr>
              <a:grpSpLocks/>
            </p:cNvGrpSpPr>
            <p:nvPr/>
          </p:nvGrpSpPr>
          <p:grpSpPr bwMode="auto">
            <a:xfrm>
              <a:off x="273" y="4592"/>
              <a:ext cx="3038" cy="596"/>
              <a:chOff x="273" y="4592"/>
              <a:chExt cx="3038" cy="596"/>
            </a:xfrm>
          </p:grpSpPr>
          <p:sp>
            <p:nvSpPr>
              <p:cNvPr id="108593" name="Rectangle 49">
                <a:extLst>
                  <a:ext uri="{FF2B5EF4-FFF2-40B4-BE49-F238E27FC236}">
                    <a16:creationId xmlns:a16="http://schemas.microsoft.com/office/drawing/2014/main" id="{3CE629F5-1DBE-4742-A74C-DDFA2AB0AB58}"/>
                  </a:ext>
                </a:extLst>
              </p:cNvPr>
              <p:cNvSpPr>
                <a:spLocks noChangeArrowheads="1"/>
              </p:cNvSpPr>
              <p:nvPr/>
            </p:nvSpPr>
            <p:spPr bwMode="auto">
              <a:xfrm>
                <a:off x="316" y="4592"/>
                <a:ext cx="2952"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fontAlgn="base">
                  <a:spcBef>
                    <a:spcPct val="0"/>
                  </a:spcBef>
                  <a:spcAft>
                    <a:spcPct val="0"/>
                  </a:spcAft>
                </a:pPr>
                <a:r>
                  <a:rPr lang="en-US" altLang="en-US" sz="1600">
                    <a:solidFill>
                      <a:srgbClr val="000000"/>
                    </a:solidFill>
                    <a:latin typeface="Verdana" panose="020B0604030504040204" pitchFamily="34" charset="0"/>
                    <a:cs typeface="Times New Roman" panose="02020603050405020304" pitchFamily="18" charset="0"/>
                  </a:rPr>
                  <a:t>A random or pseudorandom integer with 0&lt;</a:t>
                </a:r>
                <a:r>
                  <a:rPr lang="en-US" altLang="en-US" sz="1600" i="1">
                    <a:solidFill>
                      <a:srgbClr val="000000"/>
                    </a:solidFill>
                    <a:latin typeface="Verdana" panose="020B0604030504040204" pitchFamily="34" charset="0"/>
                    <a:cs typeface="Times New Roman" panose="02020603050405020304" pitchFamily="18" charset="0"/>
                  </a:rPr>
                  <a:t>k</a:t>
                </a:r>
                <a:r>
                  <a:rPr lang="en-US" altLang="en-US" sz="1600">
                    <a:solidFill>
                      <a:srgbClr val="000000"/>
                    </a:solidFill>
                    <a:latin typeface="Verdana" panose="020B0604030504040204" pitchFamily="34" charset="0"/>
                    <a:cs typeface="Times New Roman" panose="02020603050405020304" pitchFamily="18" charset="0"/>
                  </a:rPr>
                  <a:t>&lt;</a:t>
                </a:r>
                <a:r>
                  <a:rPr lang="en-US" altLang="en-US" sz="1600" i="1">
                    <a:solidFill>
                      <a:srgbClr val="000000"/>
                    </a:solidFill>
                    <a:latin typeface="Verdana" panose="020B0604030504040204" pitchFamily="34" charset="0"/>
                    <a:cs typeface="Times New Roman" panose="02020603050405020304" pitchFamily="18" charset="0"/>
                  </a:rPr>
                  <a:t>q</a:t>
                </a:r>
                <a:endParaRPr lang="en-US" altLang="en-US" sz="2400">
                  <a:solidFill>
                    <a:srgbClr val="000000"/>
                  </a:solidFill>
                  <a:latin typeface="Arial" panose="020B0604020202020204" pitchFamily="34" charset="0"/>
                </a:endParaRPr>
              </a:p>
            </p:txBody>
          </p:sp>
          <p:sp>
            <p:nvSpPr>
              <p:cNvPr id="108594" name="Rectangle 50">
                <a:extLst>
                  <a:ext uri="{FF2B5EF4-FFF2-40B4-BE49-F238E27FC236}">
                    <a16:creationId xmlns:a16="http://schemas.microsoft.com/office/drawing/2014/main" id="{74DC3463-B753-492F-A433-63DEB333D3A7}"/>
                  </a:ext>
                </a:extLst>
              </p:cNvPr>
              <p:cNvSpPr>
                <a:spLocks noChangeArrowheads="1"/>
              </p:cNvSpPr>
              <p:nvPr/>
            </p:nvSpPr>
            <p:spPr bwMode="auto">
              <a:xfrm>
                <a:off x="273" y="4592"/>
                <a:ext cx="3038" cy="59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defTabSz="914400" fontAlgn="base">
                  <a:spcBef>
                    <a:spcPct val="0"/>
                  </a:spcBef>
                  <a:spcAft>
                    <a:spcPct val="0"/>
                  </a:spcAft>
                </a:pPr>
                <a:endParaRPr lang="en-US" sz="2400">
                  <a:solidFill>
                    <a:srgbClr val="000000"/>
                  </a:solidFill>
                  <a:latin typeface="Verdana" panose="020B0604030504040204" pitchFamily="34" charset="0"/>
                </a:endParaRPr>
              </a:p>
            </p:txBody>
          </p:sp>
        </p:grpSp>
        <p:grpSp>
          <p:nvGrpSpPr>
            <p:cNvPr id="108595" name="Group 51">
              <a:extLst>
                <a:ext uri="{FF2B5EF4-FFF2-40B4-BE49-F238E27FC236}">
                  <a16:creationId xmlns:a16="http://schemas.microsoft.com/office/drawing/2014/main" id="{64FE08E6-9368-40A8-8E02-7F73DC68369C}"/>
                </a:ext>
              </a:extLst>
            </p:cNvPr>
            <p:cNvGrpSpPr>
              <a:grpSpLocks/>
            </p:cNvGrpSpPr>
            <p:nvPr/>
          </p:nvGrpSpPr>
          <p:grpSpPr bwMode="auto">
            <a:xfrm>
              <a:off x="0" y="5188"/>
              <a:ext cx="3311" cy="422"/>
              <a:chOff x="0" y="5188"/>
              <a:chExt cx="3311" cy="422"/>
            </a:xfrm>
          </p:grpSpPr>
          <p:sp>
            <p:nvSpPr>
              <p:cNvPr id="108596" name="Rectangle 52">
                <a:extLst>
                  <a:ext uri="{FF2B5EF4-FFF2-40B4-BE49-F238E27FC236}">
                    <a16:creationId xmlns:a16="http://schemas.microsoft.com/office/drawing/2014/main" id="{CCB8423F-0345-452B-A760-89658FAECC3A}"/>
                  </a:ext>
                </a:extLst>
              </p:cNvPr>
              <p:cNvSpPr>
                <a:spLocks noChangeArrowheads="1"/>
              </p:cNvSpPr>
              <p:nvPr/>
            </p:nvSpPr>
            <p:spPr bwMode="auto">
              <a:xfrm>
                <a:off x="43" y="5188"/>
                <a:ext cx="3225"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defTabSz="914400" fontAlgn="base">
                  <a:spcBef>
                    <a:spcPct val="0"/>
                  </a:spcBef>
                  <a:spcAft>
                    <a:spcPct val="0"/>
                  </a:spcAft>
                </a:pPr>
                <a:r>
                  <a:rPr lang="en-US" altLang="en-US" b="1">
                    <a:solidFill>
                      <a:srgbClr val="000000"/>
                    </a:solidFill>
                    <a:latin typeface="Verdana" panose="020B0604030504040204" pitchFamily="34" charset="0"/>
                  </a:rPr>
                  <a:t>Signing</a:t>
                </a:r>
                <a:endParaRPr lang="en-US" altLang="en-US" sz="2400">
                  <a:solidFill>
                    <a:srgbClr val="000000"/>
                  </a:solidFill>
                  <a:latin typeface="Arial" panose="020B0604020202020204" pitchFamily="34" charset="0"/>
                </a:endParaRPr>
              </a:p>
            </p:txBody>
          </p:sp>
          <p:sp>
            <p:nvSpPr>
              <p:cNvPr id="108597" name="Rectangle 53">
                <a:extLst>
                  <a:ext uri="{FF2B5EF4-FFF2-40B4-BE49-F238E27FC236}">
                    <a16:creationId xmlns:a16="http://schemas.microsoft.com/office/drawing/2014/main" id="{BB2F431F-9394-4176-9B34-47DB91A7607F}"/>
                  </a:ext>
                </a:extLst>
              </p:cNvPr>
              <p:cNvSpPr>
                <a:spLocks noChangeArrowheads="1"/>
              </p:cNvSpPr>
              <p:nvPr/>
            </p:nvSpPr>
            <p:spPr bwMode="auto">
              <a:xfrm>
                <a:off x="0" y="5188"/>
                <a:ext cx="3311" cy="42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defTabSz="914400" fontAlgn="base">
                  <a:spcBef>
                    <a:spcPct val="0"/>
                  </a:spcBef>
                  <a:spcAft>
                    <a:spcPct val="0"/>
                  </a:spcAft>
                </a:pPr>
                <a:endParaRPr lang="en-US" sz="2400">
                  <a:solidFill>
                    <a:srgbClr val="000000"/>
                  </a:solidFill>
                  <a:latin typeface="Verdana" panose="020B0604030504040204" pitchFamily="34" charset="0"/>
                </a:endParaRPr>
              </a:p>
            </p:txBody>
          </p:sp>
        </p:grpSp>
        <p:grpSp>
          <p:nvGrpSpPr>
            <p:cNvPr id="108598" name="Group 54">
              <a:extLst>
                <a:ext uri="{FF2B5EF4-FFF2-40B4-BE49-F238E27FC236}">
                  <a16:creationId xmlns:a16="http://schemas.microsoft.com/office/drawing/2014/main" id="{BAC634AE-113B-44F0-B33C-A36537CBBD6E}"/>
                </a:ext>
              </a:extLst>
            </p:cNvPr>
            <p:cNvGrpSpPr>
              <a:grpSpLocks/>
            </p:cNvGrpSpPr>
            <p:nvPr/>
          </p:nvGrpSpPr>
          <p:grpSpPr bwMode="auto">
            <a:xfrm>
              <a:off x="0" y="5610"/>
              <a:ext cx="3311" cy="750"/>
              <a:chOff x="0" y="5610"/>
              <a:chExt cx="3311" cy="750"/>
            </a:xfrm>
          </p:grpSpPr>
          <p:sp>
            <p:nvSpPr>
              <p:cNvPr id="108599" name="Rectangle 55">
                <a:extLst>
                  <a:ext uri="{FF2B5EF4-FFF2-40B4-BE49-F238E27FC236}">
                    <a16:creationId xmlns:a16="http://schemas.microsoft.com/office/drawing/2014/main" id="{9568033A-42CA-4F2F-96A8-97447B79B3E8}"/>
                  </a:ext>
                </a:extLst>
              </p:cNvPr>
              <p:cNvSpPr>
                <a:spLocks noChangeArrowheads="1"/>
              </p:cNvSpPr>
              <p:nvPr/>
            </p:nvSpPr>
            <p:spPr bwMode="auto">
              <a:xfrm>
                <a:off x="43" y="5610"/>
                <a:ext cx="3225"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fontAlgn="base">
                  <a:spcBef>
                    <a:spcPct val="0"/>
                  </a:spcBef>
                  <a:spcAft>
                    <a:spcPct val="0"/>
                  </a:spcAft>
                </a:pPr>
                <a:r>
                  <a:rPr lang="en-US" altLang="en-US" sz="1600" i="1">
                    <a:solidFill>
                      <a:srgbClr val="000000"/>
                    </a:solidFill>
                    <a:latin typeface="Verdana" panose="020B0604030504040204" pitchFamily="34" charset="0"/>
                    <a:cs typeface="Times New Roman" panose="02020603050405020304" pitchFamily="18" charset="0"/>
                  </a:rPr>
                  <a:t>	r</a:t>
                </a:r>
                <a:r>
                  <a:rPr lang="en-US" altLang="en-US" sz="1600">
                    <a:solidFill>
                      <a:srgbClr val="000000"/>
                    </a:solidFill>
                    <a:latin typeface="Verdana" panose="020B0604030504040204" pitchFamily="34" charset="0"/>
                    <a:cs typeface="Times New Roman" panose="02020603050405020304" pitchFamily="18" charset="0"/>
                  </a:rPr>
                  <a:t> = (</a:t>
                </a:r>
                <a:r>
                  <a:rPr lang="en-US" altLang="en-US" sz="1600" i="1">
                    <a:solidFill>
                      <a:srgbClr val="000000"/>
                    </a:solidFill>
                    <a:latin typeface="Verdana" panose="020B0604030504040204" pitchFamily="34" charset="0"/>
                    <a:cs typeface="Times New Roman" panose="02020603050405020304" pitchFamily="18" charset="0"/>
                  </a:rPr>
                  <a:t>g</a:t>
                </a:r>
                <a:r>
                  <a:rPr lang="en-US" altLang="en-US" sz="1600" i="1" baseline="30000">
                    <a:solidFill>
                      <a:srgbClr val="000000"/>
                    </a:solidFill>
                    <a:latin typeface="Verdana" panose="020B0604030504040204" pitchFamily="34" charset="0"/>
                    <a:cs typeface="Times New Roman" panose="02020603050405020304" pitchFamily="18" charset="0"/>
                  </a:rPr>
                  <a:t>k</a:t>
                </a:r>
                <a:r>
                  <a:rPr lang="en-US" altLang="en-US" sz="1600">
                    <a:solidFill>
                      <a:srgbClr val="000000"/>
                    </a:solidFill>
                    <a:latin typeface="Verdana" panose="020B0604030504040204" pitchFamily="34" charset="0"/>
                    <a:cs typeface="Times New Roman" panose="02020603050405020304" pitchFamily="18" charset="0"/>
                  </a:rPr>
                  <a:t> mod </a:t>
                </a:r>
                <a:r>
                  <a:rPr lang="en-US" altLang="en-US" sz="1600" i="1">
                    <a:solidFill>
                      <a:srgbClr val="000000"/>
                    </a:solidFill>
                    <a:latin typeface="Verdana" panose="020B0604030504040204" pitchFamily="34" charset="0"/>
                    <a:cs typeface="Times New Roman" panose="02020603050405020304" pitchFamily="18" charset="0"/>
                  </a:rPr>
                  <a:t>p</a:t>
                </a:r>
                <a:r>
                  <a:rPr lang="en-US" altLang="en-US" sz="1600">
                    <a:solidFill>
                      <a:srgbClr val="000000"/>
                    </a:solidFill>
                    <a:latin typeface="Verdana" panose="020B0604030504040204" pitchFamily="34" charset="0"/>
                    <a:cs typeface="Times New Roman" panose="02020603050405020304" pitchFamily="18" charset="0"/>
                  </a:rPr>
                  <a:t>) mod </a:t>
                </a:r>
                <a:r>
                  <a:rPr lang="en-US" altLang="en-US" sz="1600" i="1">
                    <a:solidFill>
                      <a:srgbClr val="000000"/>
                    </a:solidFill>
                    <a:latin typeface="Verdana" panose="020B0604030504040204" pitchFamily="34" charset="0"/>
                    <a:cs typeface="Times New Roman" panose="02020603050405020304" pitchFamily="18" charset="0"/>
                  </a:rPr>
                  <a:t>q          s </a:t>
                </a:r>
                <a:r>
                  <a:rPr lang="en-US" altLang="en-US" sz="1600">
                    <a:solidFill>
                      <a:srgbClr val="000000"/>
                    </a:solidFill>
                    <a:latin typeface="Verdana" panose="020B0604030504040204" pitchFamily="34" charset="0"/>
                    <a:cs typeface="Times New Roman" panose="02020603050405020304" pitchFamily="18" charset="0"/>
                  </a:rPr>
                  <a:t>= [</a:t>
                </a:r>
                <a:r>
                  <a:rPr lang="en-US" altLang="en-US" sz="1600" i="1">
                    <a:solidFill>
                      <a:srgbClr val="000000"/>
                    </a:solidFill>
                    <a:latin typeface="Verdana" panose="020B0604030504040204" pitchFamily="34" charset="0"/>
                    <a:cs typeface="Times New Roman" panose="02020603050405020304" pitchFamily="18" charset="0"/>
                  </a:rPr>
                  <a:t>k</a:t>
                </a:r>
                <a:r>
                  <a:rPr lang="en-US" altLang="en-US" sz="1600" baseline="30000">
                    <a:solidFill>
                      <a:srgbClr val="000000"/>
                    </a:solidFill>
                    <a:latin typeface="Verdana" panose="020B0604030504040204" pitchFamily="34" charset="0"/>
                    <a:cs typeface="Times New Roman" panose="02020603050405020304" pitchFamily="18" charset="0"/>
                  </a:rPr>
                  <a:t>-1</a:t>
                </a:r>
                <a:r>
                  <a:rPr lang="en-US" altLang="en-US" sz="1600">
                    <a:solidFill>
                      <a:srgbClr val="000000"/>
                    </a:solidFill>
                    <a:latin typeface="Verdana" panose="020B0604030504040204" pitchFamily="34" charset="0"/>
                    <a:cs typeface="Times New Roman" panose="02020603050405020304" pitchFamily="18" charset="0"/>
                  </a:rPr>
                  <a:t> (H(M) = </a:t>
                </a:r>
                <a:r>
                  <a:rPr lang="en-US" altLang="en-US" sz="1600" i="1">
                    <a:solidFill>
                      <a:srgbClr val="000000"/>
                    </a:solidFill>
                    <a:latin typeface="Verdana" panose="020B0604030504040204" pitchFamily="34" charset="0"/>
                    <a:cs typeface="Times New Roman" panose="02020603050405020304" pitchFamily="18" charset="0"/>
                  </a:rPr>
                  <a:t>xr</a:t>
                </a:r>
                <a:r>
                  <a:rPr lang="en-US" altLang="en-US" sz="1600">
                    <a:solidFill>
                      <a:srgbClr val="000000"/>
                    </a:solidFill>
                    <a:latin typeface="Verdana" panose="020B0604030504040204" pitchFamily="34" charset="0"/>
                    <a:cs typeface="Times New Roman" panose="02020603050405020304" pitchFamily="18" charset="0"/>
                  </a:rPr>
                  <a:t>)] mod </a:t>
                </a:r>
                <a:r>
                  <a:rPr lang="en-US" altLang="en-US" sz="1600" i="1">
                    <a:solidFill>
                      <a:srgbClr val="000000"/>
                    </a:solidFill>
                    <a:latin typeface="Verdana" panose="020B0604030504040204" pitchFamily="34" charset="0"/>
                    <a:cs typeface="Times New Roman" panose="02020603050405020304" pitchFamily="18" charset="0"/>
                  </a:rPr>
                  <a:t>q</a:t>
                </a:r>
              </a:p>
              <a:p>
                <a:pPr defTabSz="914400" fontAlgn="base">
                  <a:spcBef>
                    <a:spcPct val="0"/>
                  </a:spcBef>
                  <a:spcAft>
                    <a:spcPct val="0"/>
                  </a:spcAft>
                </a:pPr>
                <a:r>
                  <a:rPr lang="en-US" altLang="en-US" sz="1600">
                    <a:solidFill>
                      <a:srgbClr val="000000"/>
                    </a:solidFill>
                    <a:latin typeface="Verdana" panose="020B0604030504040204" pitchFamily="34" charset="0"/>
                    <a:cs typeface="Times New Roman" panose="02020603050405020304" pitchFamily="18" charset="0"/>
                  </a:rPr>
                  <a:t>			     Signature = (</a:t>
                </a:r>
                <a:r>
                  <a:rPr lang="en-US" altLang="en-US" sz="1600" i="1">
                    <a:solidFill>
                      <a:srgbClr val="000000"/>
                    </a:solidFill>
                    <a:latin typeface="Verdana" panose="020B0604030504040204" pitchFamily="34" charset="0"/>
                    <a:cs typeface="Times New Roman" panose="02020603050405020304" pitchFamily="18" charset="0"/>
                  </a:rPr>
                  <a:t>r</a:t>
                </a:r>
                <a:r>
                  <a:rPr lang="en-US" altLang="en-US" sz="1600">
                    <a:solidFill>
                      <a:srgbClr val="000000"/>
                    </a:solidFill>
                    <a:latin typeface="Verdana" panose="020B0604030504040204" pitchFamily="34" charset="0"/>
                    <a:cs typeface="Times New Roman" panose="02020603050405020304" pitchFamily="18" charset="0"/>
                  </a:rPr>
                  <a:t>, </a:t>
                </a:r>
                <a:r>
                  <a:rPr lang="en-US" altLang="en-US" sz="1600" i="1">
                    <a:solidFill>
                      <a:srgbClr val="000000"/>
                    </a:solidFill>
                    <a:latin typeface="Verdana" panose="020B0604030504040204" pitchFamily="34" charset="0"/>
                    <a:cs typeface="Times New Roman" panose="02020603050405020304" pitchFamily="18" charset="0"/>
                  </a:rPr>
                  <a:t>s</a:t>
                </a:r>
                <a:r>
                  <a:rPr lang="en-US" altLang="en-US" sz="1600">
                    <a:solidFill>
                      <a:srgbClr val="000000"/>
                    </a:solidFill>
                    <a:latin typeface="Verdana" panose="020B0604030504040204" pitchFamily="34" charset="0"/>
                    <a:cs typeface="Times New Roman" panose="02020603050405020304" pitchFamily="18" charset="0"/>
                  </a:rPr>
                  <a:t>)</a:t>
                </a:r>
                <a:endParaRPr lang="en-US" altLang="en-US" sz="2400">
                  <a:solidFill>
                    <a:srgbClr val="000000"/>
                  </a:solidFill>
                  <a:latin typeface="Arial" panose="020B0604020202020204" pitchFamily="34" charset="0"/>
                </a:endParaRPr>
              </a:p>
            </p:txBody>
          </p:sp>
          <p:sp>
            <p:nvSpPr>
              <p:cNvPr id="108600" name="Rectangle 56">
                <a:extLst>
                  <a:ext uri="{FF2B5EF4-FFF2-40B4-BE49-F238E27FC236}">
                    <a16:creationId xmlns:a16="http://schemas.microsoft.com/office/drawing/2014/main" id="{4EF9E9B5-A02B-46B0-8E7E-7AA08FFF7AB2}"/>
                  </a:ext>
                </a:extLst>
              </p:cNvPr>
              <p:cNvSpPr>
                <a:spLocks noChangeArrowheads="1"/>
              </p:cNvSpPr>
              <p:nvPr/>
            </p:nvSpPr>
            <p:spPr bwMode="auto">
              <a:xfrm>
                <a:off x="0" y="5610"/>
                <a:ext cx="3311" cy="75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defTabSz="914400" fontAlgn="base">
                  <a:spcBef>
                    <a:spcPct val="0"/>
                  </a:spcBef>
                  <a:spcAft>
                    <a:spcPct val="0"/>
                  </a:spcAft>
                </a:pPr>
                <a:endParaRPr lang="en-US" sz="2400">
                  <a:solidFill>
                    <a:srgbClr val="000000"/>
                  </a:solidFill>
                  <a:latin typeface="Verdana" panose="020B0604030504040204" pitchFamily="34" charset="0"/>
                </a:endParaRPr>
              </a:p>
            </p:txBody>
          </p:sp>
        </p:grpSp>
        <p:grpSp>
          <p:nvGrpSpPr>
            <p:cNvPr id="108601" name="Group 57">
              <a:extLst>
                <a:ext uri="{FF2B5EF4-FFF2-40B4-BE49-F238E27FC236}">
                  <a16:creationId xmlns:a16="http://schemas.microsoft.com/office/drawing/2014/main" id="{0854EDFD-9CCA-4778-9350-C107CEA1E6BF}"/>
                </a:ext>
              </a:extLst>
            </p:cNvPr>
            <p:cNvGrpSpPr>
              <a:grpSpLocks/>
            </p:cNvGrpSpPr>
            <p:nvPr/>
          </p:nvGrpSpPr>
          <p:grpSpPr bwMode="auto">
            <a:xfrm>
              <a:off x="0" y="6360"/>
              <a:ext cx="3311" cy="422"/>
              <a:chOff x="0" y="6360"/>
              <a:chExt cx="3311" cy="422"/>
            </a:xfrm>
          </p:grpSpPr>
          <p:sp>
            <p:nvSpPr>
              <p:cNvPr id="108602" name="Rectangle 58">
                <a:extLst>
                  <a:ext uri="{FF2B5EF4-FFF2-40B4-BE49-F238E27FC236}">
                    <a16:creationId xmlns:a16="http://schemas.microsoft.com/office/drawing/2014/main" id="{DA3AB06F-E6F1-4F3B-BC78-14AC8680F210}"/>
                  </a:ext>
                </a:extLst>
              </p:cNvPr>
              <p:cNvSpPr>
                <a:spLocks noChangeArrowheads="1"/>
              </p:cNvSpPr>
              <p:nvPr/>
            </p:nvSpPr>
            <p:spPr bwMode="auto">
              <a:xfrm>
                <a:off x="43" y="6360"/>
                <a:ext cx="3225"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defTabSz="914400" fontAlgn="base">
                  <a:spcBef>
                    <a:spcPct val="0"/>
                  </a:spcBef>
                  <a:spcAft>
                    <a:spcPct val="0"/>
                  </a:spcAft>
                </a:pPr>
                <a:r>
                  <a:rPr lang="en-US" altLang="en-US" b="1">
                    <a:solidFill>
                      <a:srgbClr val="000000"/>
                    </a:solidFill>
                    <a:latin typeface="Verdana" panose="020B0604030504040204" pitchFamily="34" charset="0"/>
                  </a:rPr>
                  <a:t>Verifying</a:t>
                </a:r>
                <a:endParaRPr lang="en-US" altLang="en-US">
                  <a:solidFill>
                    <a:srgbClr val="000000"/>
                  </a:solidFill>
                  <a:latin typeface="Arial" panose="020B0604020202020204" pitchFamily="34" charset="0"/>
                </a:endParaRPr>
              </a:p>
            </p:txBody>
          </p:sp>
          <p:sp>
            <p:nvSpPr>
              <p:cNvPr id="108603" name="Rectangle 59">
                <a:extLst>
                  <a:ext uri="{FF2B5EF4-FFF2-40B4-BE49-F238E27FC236}">
                    <a16:creationId xmlns:a16="http://schemas.microsoft.com/office/drawing/2014/main" id="{BB652F02-5528-4F58-90B8-29AD5C19C940}"/>
                  </a:ext>
                </a:extLst>
              </p:cNvPr>
              <p:cNvSpPr>
                <a:spLocks noChangeArrowheads="1"/>
              </p:cNvSpPr>
              <p:nvPr/>
            </p:nvSpPr>
            <p:spPr bwMode="auto">
              <a:xfrm>
                <a:off x="0" y="6360"/>
                <a:ext cx="3311" cy="42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defTabSz="914400" fontAlgn="base">
                  <a:spcBef>
                    <a:spcPct val="0"/>
                  </a:spcBef>
                  <a:spcAft>
                    <a:spcPct val="0"/>
                  </a:spcAft>
                </a:pPr>
                <a:endParaRPr lang="en-US" sz="2400">
                  <a:solidFill>
                    <a:srgbClr val="000000"/>
                  </a:solidFill>
                  <a:latin typeface="Verdana" panose="020B0604030504040204" pitchFamily="34" charset="0"/>
                </a:endParaRPr>
              </a:p>
            </p:txBody>
          </p:sp>
        </p:grpSp>
        <p:grpSp>
          <p:nvGrpSpPr>
            <p:cNvPr id="108604" name="Group 60">
              <a:extLst>
                <a:ext uri="{FF2B5EF4-FFF2-40B4-BE49-F238E27FC236}">
                  <a16:creationId xmlns:a16="http://schemas.microsoft.com/office/drawing/2014/main" id="{3298BBB7-CEAE-44B9-8C27-047E259C2E46}"/>
                </a:ext>
              </a:extLst>
            </p:cNvPr>
            <p:cNvGrpSpPr>
              <a:grpSpLocks/>
            </p:cNvGrpSpPr>
            <p:nvPr/>
          </p:nvGrpSpPr>
          <p:grpSpPr bwMode="auto">
            <a:xfrm>
              <a:off x="0" y="6782"/>
              <a:ext cx="3311" cy="1058"/>
              <a:chOff x="0" y="6782"/>
              <a:chExt cx="3311" cy="1058"/>
            </a:xfrm>
          </p:grpSpPr>
          <p:sp>
            <p:nvSpPr>
              <p:cNvPr id="108605" name="Rectangle 61">
                <a:extLst>
                  <a:ext uri="{FF2B5EF4-FFF2-40B4-BE49-F238E27FC236}">
                    <a16:creationId xmlns:a16="http://schemas.microsoft.com/office/drawing/2014/main" id="{0690191F-6B4F-49D4-AB64-75E2C9F7298D}"/>
                  </a:ext>
                </a:extLst>
              </p:cNvPr>
              <p:cNvSpPr>
                <a:spLocks noChangeArrowheads="1"/>
              </p:cNvSpPr>
              <p:nvPr/>
            </p:nvSpPr>
            <p:spPr bwMode="auto">
              <a:xfrm>
                <a:off x="43" y="6782"/>
                <a:ext cx="3225" cy="1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fontAlgn="base">
                  <a:spcBef>
                    <a:spcPct val="0"/>
                  </a:spcBef>
                  <a:spcAft>
                    <a:spcPct val="0"/>
                  </a:spcAft>
                </a:pPr>
                <a:r>
                  <a:rPr lang="en-US" altLang="en-US" sz="1600">
                    <a:solidFill>
                      <a:srgbClr val="000000"/>
                    </a:solidFill>
                    <a:latin typeface="Verdana" panose="020B0604030504040204" pitchFamily="34" charset="0"/>
                    <a:cs typeface="Times New Roman" panose="02020603050405020304" pitchFamily="18" charset="0"/>
                  </a:rPr>
                  <a:t>	</a:t>
                </a:r>
                <a:r>
                  <a:rPr lang="en-US" altLang="en-US" sz="1600" i="1">
                    <a:solidFill>
                      <a:srgbClr val="000000"/>
                    </a:solidFill>
                    <a:latin typeface="Verdana" panose="020B0604030504040204" pitchFamily="34" charset="0"/>
                    <a:cs typeface="Times New Roman" panose="02020603050405020304" pitchFamily="18" charset="0"/>
                  </a:rPr>
                  <a:t>w</a:t>
                </a:r>
                <a:r>
                  <a:rPr lang="en-US" altLang="en-US" sz="1600">
                    <a:solidFill>
                      <a:srgbClr val="000000"/>
                    </a:solidFill>
                    <a:latin typeface="Verdana" panose="020B0604030504040204" pitchFamily="34" charset="0"/>
                    <a:cs typeface="Times New Roman" panose="02020603050405020304" pitchFamily="18" charset="0"/>
                  </a:rPr>
                  <a:t> = (</a:t>
                </a:r>
                <a:r>
                  <a:rPr lang="en-US" altLang="en-US" sz="1600" i="1">
                    <a:solidFill>
                      <a:srgbClr val="000000"/>
                    </a:solidFill>
                    <a:latin typeface="Verdana" panose="020B0604030504040204" pitchFamily="34" charset="0"/>
                    <a:cs typeface="Times New Roman" panose="02020603050405020304" pitchFamily="18" charset="0"/>
                  </a:rPr>
                  <a:t>s</a:t>
                </a:r>
                <a:r>
                  <a:rPr lang="en-US" altLang="en-US" sz="1600">
                    <a:solidFill>
                      <a:srgbClr val="000000"/>
                    </a:solidFill>
                    <a:latin typeface="Verdana" panose="020B0604030504040204" pitchFamily="34" charset="0"/>
                    <a:cs typeface="Times New Roman" panose="02020603050405020304" pitchFamily="18" charset="0"/>
                  </a:rPr>
                  <a:t>’)</a:t>
                </a:r>
                <a:r>
                  <a:rPr lang="en-US" altLang="en-US" sz="1600" baseline="30000">
                    <a:solidFill>
                      <a:srgbClr val="000000"/>
                    </a:solidFill>
                    <a:latin typeface="Verdana" panose="020B0604030504040204" pitchFamily="34" charset="0"/>
                    <a:cs typeface="Times New Roman" panose="02020603050405020304" pitchFamily="18" charset="0"/>
                  </a:rPr>
                  <a:t>-1</a:t>
                </a:r>
                <a:r>
                  <a:rPr lang="en-US" altLang="en-US" sz="1600">
                    <a:solidFill>
                      <a:srgbClr val="000000"/>
                    </a:solidFill>
                    <a:latin typeface="Verdana" panose="020B0604030504040204" pitchFamily="34" charset="0"/>
                    <a:cs typeface="Times New Roman" panose="02020603050405020304" pitchFamily="18" charset="0"/>
                  </a:rPr>
                  <a:t> mod </a:t>
                </a:r>
                <a:r>
                  <a:rPr lang="en-US" altLang="en-US" sz="1600" i="1">
                    <a:solidFill>
                      <a:srgbClr val="000000"/>
                    </a:solidFill>
                    <a:latin typeface="Verdana" panose="020B0604030504040204" pitchFamily="34" charset="0"/>
                    <a:cs typeface="Times New Roman" panose="02020603050405020304" pitchFamily="18" charset="0"/>
                  </a:rPr>
                  <a:t>q</a:t>
                </a:r>
                <a:endParaRPr lang="en-US" altLang="en-US" sz="1200">
                  <a:solidFill>
                    <a:srgbClr val="000000"/>
                  </a:solidFill>
                  <a:latin typeface="Verdana" panose="020B0604030504040204" pitchFamily="34" charset="0"/>
                  <a:cs typeface="Times New Roman" panose="02020603050405020304" pitchFamily="18" charset="0"/>
                </a:endParaRPr>
              </a:p>
              <a:p>
                <a:pPr defTabSz="914400" eaLnBrk="0" fontAlgn="base" hangingPunct="0">
                  <a:spcBef>
                    <a:spcPct val="0"/>
                  </a:spcBef>
                  <a:spcAft>
                    <a:spcPct val="0"/>
                  </a:spcAft>
                </a:pPr>
                <a:r>
                  <a:rPr lang="en-US" altLang="en-US" sz="1600" i="1">
                    <a:solidFill>
                      <a:srgbClr val="000000"/>
                    </a:solidFill>
                    <a:latin typeface="Verdana" panose="020B0604030504040204" pitchFamily="34" charset="0"/>
                    <a:cs typeface="Times New Roman" panose="02020603050405020304" pitchFamily="18" charset="0"/>
                  </a:rPr>
                  <a:t>	u</a:t>
                </a:r>
                <a:r>
                  <a:rPr lang="en-US" altLang="en-US" sz="1600" baseline="-30000">
                    <a:solidFill>
                      <a:srgbClr val="000000"/>
                    </a:solidFill>
                    <a:latin typeface="Verdana" panose="020B0604030504040204" pitchFamily="34" charset="0"/>
                    <a:cs typeface="Times New Roman" panose="02020603050405020304" pitchFamily="18" charset="0"/>
                  </a:rPr>
                  <a:t>1</a:t>
                </a:r>
                <a:r>
                  <a:rPr lang="en-US" altLang="en-US" sz="1600">
                    <a:solidFill>
                      <a:srgbClr val="000000"/>
                    </a:solidFill>
                    <a:latin typeface="Verdana" panose="020B0604030504040204" pitchFamily="34" charset="0"/>
                    <a:cs typeface="Times New Roman" panose="02020603050405020304" pitchFamily="18" charset="0"/>
                  </a:rPr>
                  <a:t> = [H(M’)</a:t>
                </a:r>
                <a:r>
                  <a:rPr lang="en-US" altLang="en-US" sz="1600" i="1">
                    <a:solidFill>
                      <a:srgbClr val="000000"/>
                    </a:solidFill>
                    <a:latin typeface="Verdana" panose="020B0604030504040204" pitchFamily="34" charset="0"/>
                    <a:cs typeface="Times New Roman" panose="02020603050405020304" pitchFamily="18" charset="0"/>
                  </a:rPr>
                  <a:t>w</a:t>
                </a:r>
                <a:r>
                  <a:rPr lang="en-US" altLang="en-US" sz="1600">
                    <a:solidFill>
                      <a:srgbClr val="000000"/>
                    </a:solidFill>
                    <a:latin typeface="Verdana" panose="020B0604030504040204" pitchFamily="34" charset="0"/>
                    <a:cs typeface="Times New Roman" panose="02020603050405020304" pitchFamily="18" charset="0"/>
                  </a:rPr>
                  <a:t>] mod </a:t>
                </a:r>
                <a:r>
                  <a:rPr lang="en-US" altLang="en-US" sz="1600" i="1">
                    <a:solidFill>
                      <a:srgbClr val="000000"/>
                    </a:solidFill>
                    <a:latin typeface="Verdana" panose="020B0604030504040204" pitchFamily="34" charset="0"/>
                    <a:cs typeface="Times New Roman" panose="02020603050405020304" pitchFamily="18" charset="0"/>
                  </a:rPr>
                  <a:t>q</a:t>
                </a:r>
                <a:r>
                  <a:rPr lang="en-US" altLang="en-US" sz="1200">
                    <a:solidFill>
                      <a:srgbClr val="000000"/>
                    </a:solidFill>
                    <a:latin typeface="Verdana" panose="020B0604030504040204" pitchFamily="34" charset="0"/>
                    <a:cs typeface="Times New Roman" panose="02020603050405020304" pitchFamily="18" charset="0"/>
                  </a:rPr>
                  <a:t>      </a:t>
                </a:r>
                <a:r>
                  <a:rPr lang="en-US" altLang="en-US" sz="1600" i="1">
                    <a:solidFill>
                      <a:srgbClr val="000000"/>
                    </a:solidFill>
                    <a:latin typeface="Verdana" panose="020B0604030504040204" pitchFamily="34" charset="0"/>
                    <a:cs typeface="Times New Roman" panose="02020603050405020304" pitchFamily="18" charset="0"/>
                  </a:rPr>
                  <a:t>u</a:t>
                </a:r>
                <a:r>
                  <a:rPr lang="en-US" altLang="en-US" sz="1600" baseline="-30000">
                    <a:solidFill>
                      <a:srgbClr val="000000"/>
                    </a:solidFill>
                    <a:latin typeface="Verdana" panose="020B0604030504040204" pitchFamily="34" charset="0"/>
                    <a:cs typeface="Times New Roman" panose="02020603050405020304" pitchFamily="18" charset="0"/>
                  </a:rPr>
                  <a:t>2</a:t>
                </a:r>
                <a:r>
                  <a:rPr lang="en-US" altLang="en-US" sz="1600">
                    <a:solidFill>
                      <a:srgbClr val="000000"/>
                    </a:solidFill>
                    <a:latin typeface="Verdana" panose="020B0604030504040204" pitchFamily="34" charset="0"/>
                    <a:cs typeface="Times New Roman" panose="02020603050405020304" pitchFamily="18" charset="0"/>
                  </a:rPr>
                  <a:t> = (</a:t>
                </a:r>
                <a:r>
                  <a:rPr lang="en-US" altLang="en-US" sz="1600" i="1">
                    <a:solidFill>
                      <a:srgbClr val="000000"/>
                    </a:solidFill>
                    <a:latin typeface="Verdana" panose="020B0604030504040204" pitchFamily="34" charset="0"/>
                    <a:cs typeface="Times New Roman" panose="02020603050405020304" pitchFamily="18" charset="0"/>
                  </a:rPr>
                  <a:t>r</a:t>
                </a:r>
                <a:r>
                  <a:rPr lang="en-US" altLang="en-US" sz="1600">
                    <a:solidFill>
                      <a:srgbClr val="000000"/>
                    </a:solidFill>
                    <a:latin typeface="Verdana" panose="020B0604030504040204" pitchFamily="34" charset="0"/>
                    <a:cs typeface="Times New Roman" panose="02020603050405020304" pitchFamily="18" charset="0"/>
                  </a:rPr>
                  <a:t>’)</a:t>
                </a:r>
                <a:r>
                  <a:rPr lang="en-US" altLang="en-US" sz="1600" i="1">
                    <a:solidFill>
                      <a:srgbClr val="000000"/>
                    </a:solidFill>
                    <a:latin typeface="Verdana" panose="020B0604030504040204" pitchFamily="34" charset="0"/>
                    <a:cs typeface="Times New Roman" panose="02020603050405020304" pitchFamily="18" charset="0"/>
                  </a:rPr>
                  <a:t>w</a:t>
                </a:r>
                <a:r>
                  <a:rPr lang="en-US" altLang="en-US" sz="1600">
                    <a:solidFill>
                      <a:srgbClr val="000000"/>
                    </a:solidFill>
                    <a:latin typeface="Verdana" panose="020B0604030504040204" pitchFamily="34" charset="0"/>
                    <a:cs typeface="Times New Roman" panose="02020603050405020304" pitchFamily="18" charset="0"/>
                  </a:rPr>
                  <a:t> mod </a:t>
                </a:r>
                <a:r>
                  <a:rPr lang="en-US" altLang="en-US" sz="1600" i="1">
                    <a:solidFill>
                      <a:srgbClr val="000000"/>
                    </a:solidFill>
                    <a:latin typeface="Verdana" panose="020B0604030504040204" pitchFamily="34" charset="0"/>
                    <a:cs typeface="Times New Roman" panose="02020603050405020304" pitchFamily="18" charset="0"/>
                  </a:rPr>
                  <a:t>q	v</a:t>
                </a:r>
                <a:r>
                  <a:rPr lang="en-US" altLang="en-US" sz="1600">
                    <a:solidFill>
                      <a:srgbClr val="000000"/>
                    </a:solidFill>
                    <a:latin typeface="Verdana" panose="020B0604030504040204" pitchFamily="34" charset="0"/>
                    <a:cs typeface="Times New Roman" panose="02020603050405020304" pitchFamily="18" charset="0"/>
                  </a:rPr>
                  <a:t> = [(</a:t>
                </a:r>
                <a:r>
                  <a:rPr lang="en-US" altLang="en-US" sz="1600" i="1">
                    <a:solidFill>
                      <a:srgbClr val="000000"/>
                    </a:solidFill>
                    <a:latin typeface="Verdana" panose="020B0604030504040204" pitchFamily="34" charset="0"/>
                    <a:cs typeface="Times New Roman" panose="02020603050405020304" pitchFamily="18" charset="0"/>
                  </a:rPr>
                  <a:t>g</a:t>
                </a:r>
                <a:r>
                  <a:rPr lang="en-US" altLang="en-US" sz="1600" i="1" baseline="30000">
                    <a:solidFill>
                      <a:srgbClr val="000000"/>
                    </a:solidFill>
                    <a:latin typeface="Verdana" panose="020B0604030504040204" pitchFamily="34" charset="0"/>
                    <a:cs typeface="Times New Roman" panose="02020603050405020304" pitchFamily="18" charset="0"/>
                  </a:rPr>
                  <a:t>u</a:t>
                </a:r>
                <a:r>
                  <a:rPr lang="en-US" altLang="en-US" sz="1600" baseline="30000">
                    <a:solidFill>
                      <a:srgbClr val="000000"/>
                    </a:solidFill>
                    <a:latin typeface="Verdana" panose="020B0604030504040204" pitchFamily="34" charset="0"/>
                    <a:cs typeface="Times New Roman" panose="02020603050405020304" pitchFamily="18" charset="0"/>
                  </a:rPr>
                  <a:t>1</a:t>
                </a:r>
                <a:r>
                  <a:rPr lang="en-US" altLang="en-US" sz="1600" i="1">
                    <a:solidFill>
                      <a:srgbClr val="000000"/>
                    </a:solidFill>
                    <a:latin typeface="Verdana" panose="020B0604030504040204" pitchFamily="34" charset="0"/>
                    <a:cs typeface="Times New Roman" panose="02020603050405020304" pitchFamily="18" charset="0"/>
                  </a:rPr>
                  <a:t>y</a:t>
                </a:r>
                <a:r>
                  <a:rPr lang="en-US" altLang="en-US" sz="1600" i="1" baseline="30000">
                    <a:solidFill>
                      <a:srgbClr val="000000"/>
                    </a:solidFill>
                    <a:latin typeface="Verdana" panose="020B0604030504040204" pitchFamily="34" charset="0"/>
                    <a:cs typeface="Times New Roman" panose="02020603050405020304" pitchFamily="18" charset="0"/>
                  </a:rPr>
                  <a:t>u</a:t>
                </a:r>
                <a:r>
                  <a:rPr lang="en-US" altLang="en-US" sz="1600" baseline="30000">
                    <a:solidFill>
                      <a:srgbClr val="000000"/>
                    </a:solidFill>
                    <a:latin typeface="Verdana" panose="020B0604030504040204" pitchFamily="34" charset="0"/>
                    <a:cs typeface="Times New Roman" panose="02020603050405020304" pitchFamily="18" charset="0"/>
                  </a:rPr>
                  <a:t>2</a:t>
                </a:r>
                <a:r>
                  <a:rPr lang="en-US" altLang="en-US" sz="1600">
                    <a:solidFill>
                      <a:srgbClr val="000000"/>
                    </a:solidFill>
                    <a:latin typeface="Verdana" panose="020B0604030504040204" pitchFamily="34" charset="0"/>
                    <a:cs typeface="Times New Roman" panose="02020603050405020304" pitchFamily="18" charset="0"/>
                  </a:rPr>
                  <a:t>) mod </a:t>
                </a:r>
                <a:r>
                  <a:rPr lang="en-US" altLang="en-US" sz="1600" i="1">
                    <a:solidFill>
                      <a:srgbClr val="000000"/>
                    </a:solidFill>
                    <a:latin typeface="Verdana" panose="020B0604030504040204" pitchFamily="34" charset="0"/>
                    <a:cs typeface="Times New Roman" panose="02020603050405020304" pitchFamily="18" charset="0"/>
                  </a:rPr>
                  <a:t>p</a:t>
                </a:r>
                <a:r>
                  <a:rPr lang="en-US" altLang="en-US" sz="1600">
                    <a:solidFill>
                      <a:srgbClr val="000000"/>
                    </a:solidFill>
                    <a:latin typeface="Verdana" panose="020B0604030504040204" pitchFamily="34" charset="0"/>
                    <a:cs typeface="Times New Roman" panose="02020603050405020304" pitchFamily="18" charset="0"/>
                  </a:rPr>
                  <a:t>] mod </a:t>
                </a:r>
                <a:r>
                  <a:rPr lang="en-US" altLang="en-US" sz="1600" i="1">
                    <a:solidFill>
                      <a:srgbClr val="000000"/>
                    </a:solidFill>
                    <a:latin typeface="Verdana" panose="020B0604030504040204" pitchFamily="34" charset="0"/>
                    <a:cs typeface="Times New Roman" panose="02020603050405020304" pitchFamily="18" charset="0"/>
                  </a:rPr>
                  <a:t>q</a:t>
                </a:r>
                <a:r>
                  <a:rPr lang="en-US" altLang="en-US" sz="1600">
                    <a:solidFill>
                      <a:srgbClr val="000000"/>
                    </a:solidFill>
                    <a:latin typeface="Verdana" panose="020B0604030504040204" pitchFamily="34" charset="0"/>
                    <a:cs typeface="Times New Roman" panose="02020603050405020304" pitchFamily="18" charset="0"/>
                  </a:rPr>
                  <a:t>				Test: </a:t>
                </a:r>
                <a:r>
                  <a:rPr lang="en-US" altLang="en-US" sz="1600" i="1">
                    <a:solidFill>
                      <a:srgbClr val="000000"/>
                    </a:solidFill>
                    <a:latin typeface="Verdana" panose="020B0604030504040204" pitchFamily="34" charset="0"/>
                    <a:cs typeface="Times New Roman" panose="02020603050405020304" pitchFamily="18" charset="0"/>
                  </a:rPr>
                  <a:t>v</a:t>
                </a:r>
                <a:r>
                  <a:rPr lang="en-US" altLang="en-US" sz="1600">
                    <a:solidFill>
                      <a:srgbClr val="000000"/>
                    </a:solidFill>
                    <a:latin typeface="Verdana" panose="020B0604030504040204" pitchFamily="34" charset="0"/>
                    <a:cs typeface="Times New Roman" panose="02020603050405020304" pitchFamily="18" charset="0"/>
                  </a:rPr>
                  <a:t> = </a:t>
                </a:r>
                <a:r>
                  <a:rPr lang="en-US" altLang="en-US" sz="1600" i="1">
                    <a:solidFill>
                      <a:srgbClr val="000000"/>
                    </a:solidFill>
                    <a:latin typeface="Verdana" panose="020B0604030504040204" pitchFamily="34" charset="0"/>
                    <a:cs typeface="Times New Roman" panose="02020603050405020304" pitchFamily="18" charset="0"/>
                  </a:rPr>
                  <a:t>r</a:t>
                </a:r>
                <a:r>
                  <a:rPr lang="en-US" altLang="en-US" sz="1600">
                    <a:solidFill>
                      <a:srgbClr val="000000"/>
                    </a:solidFill>
                    <a:latin typeface="Verdana" panose="020B0604030504040204" pitchFamily="34" charset="0"/>
                    <a:cs typeface="Times New Roman" panose="02020603050405020304" pitchFamily="18" charset="0"/>
                  </a:rPr>
                  <a:t>’</a:t>
                </a:r>
                <a:endParaRPr lang="en-US" altLang="en-US" sz="2400">
                  <a:solidFill>
                    <a:srgbClr val="000000"/>
                  </a:solidFill>
                  <a:latin typeface="Arial" panose="020B0604020202020204" pitchFamily="34" charset="0"/>
                </a:endParaRPr>
              </a:p>
            </p:txBody>
          </p:sp>
          <p:sp>
            <p:nvSpPr>
              <p:cNvPr id="108606" name="Rectangle 62">
                <a:extLst>
                  <a:ext uri="{FF2B5EF4-FFF2-40B4-BE49-F238E27FC236}">
                    <a16:creationId xmlns:a16="http://schemas.microsoft.com/office/drawing/2014/main" id="{74B8C5F0-F404-43E3-95DD-FC129412F7BE}"/>
                  </a:ext>
                </a:extLst>
              </p:cNvPr>
              <p:cNvSpPr>
                <a:spLocks noChangeArrowheads="1"/>
              </p:cNvSpPr>
              <p:nvPr/>
            </p:nvSpPr>
            <p:spPr bwMode="auto">
              <a:xfrm>
                <a:off x="0" y="6782"/>
                <a:ext cx="3311" cy="105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defTabSz="914400" fontAlgn="base">
                  <a:spcBef>
                    <a:spcPct val="0"/>
                  </a:spcBef>
                  <a:spcAft>
                    <a:spcPct val="0"/>
                  </a:spcAft>
                </a:pPr>
                <a:endParaRPr lang="en-US" sz="2400">
                  <a:solidFill>
                    <a:srgbClr val="000000"/>
                  </a:solidFill>
                  <a:latin typeface="Verdana" panose="020B0604030504040204" pitchFamily="34" charset="0"/>
                </a:endParaRPr>
              </a:p>
            </p:txBody>
          </p:sp>
        </p:grpSp>
      </p:grpSp>
      <p:sp>
        <p:nvSpPr>
          <p:cNvPr id="108607" name="Text Box 63">
            <a:extLst>
              <a:ext uri="{FF2B5EF4-FFF2-40B4-BE49-F238E27FC236}">
                <a16:creationId xmlns:a16="http://schemas.microsoft.com/office/drawing/2014/main" id="{24AEA6CB-0AC0-4E81-8F60-2B2611B76643}"/>
              </a:ext>
            </a:extLst>
          </p:cNvPr>
          <p:cNvSpPr txBox="1">
            <a:spLocks noChangeArrowheads="1"/>
          </p:cNvSpPr>
          <p:nvPr/>
        </p:nvSpPr>
        <p:spPr bwMode="auto">
          <a:xfrm>
            <a:off x="1815490" y="336793"/>
            <a:ext cx="7239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defTabSz="914400" fontAlgn="base">
              <a:spcBef>
                <a:spcPct val="50000"/>
              </a:spcBef>
              <a:spcAft>
                <a:spcPct val="0"/>
              </a:spcAft>
            </a:pPr>
            <a:r>
              <a:rPr lang="en-US" altLang="en-US" sz="2400" b="1" dirty="0">
                <a:solidFill>
                  <a:srgbClr val="000000"/>
                </a:solidFill>
                <a:latin typeface="Verdana" panose="020B0604030504040204" pitchFamily="34" charset="0"/>
              </a:rPr>
              <a:t>The Digital Signature Algorithm (DSA)</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CCB85D7-3012-4D2C-A912-EDEDE83493A2}"/>
              </a:ext>
            </a:extLst>
          </p:cNvPr>
          <p:cNvSpPr>
            <a:spLocks noGrp="1"/>
          </p:cNvSpPr>
          <p:nvPr>
            <p:ph type="sldNum" sz="quarter" idx="11"/>
          </p:nvPr>
        </p:nvSpPr>
        <p:spPr/>
        <p:txBody>
          <a:bodyPr/>
          <a:lstStyle/>
          <a:p>
            <a:fld id="{89F19523-7ADA-4FB4-A6A7-C9AA80201F76}" type="slidenum">
              <a:rPr lang="en-US" altLang="en-US"/>
              <a:pPr/>
              <a:t>36</a:t>
            </a:fld>
            <a:endParaRPr lang="en-US" altLang="en-US"/>
          </a:p>
        </p:txBody>
      </p:sp>
      <p:sp>
        <p:nvSpPr>
          <p:cNvPr id="104450" name="Rectangle 2">
            <a:extLst>
              <a:ext uri="{FF2B5EF4-FFF2-40B4-BE49-F238E27FC236}">
                <a16:creationId xmlns:a16="http://schemas.microsoft.com/office/drawing/2014/main" id="{4266F18C-1576-44C0-80FB-B7ED2697E6DE}"/>
              </a:ext>
            </a:extLst>
          </p:cNvPr>
          <p:cNvSpPr>
            <a:spLocks noGrp="1" noChangeArrowheads="1"/>
          </p:cNvSpPr>
          <p:nvPr>
            <p:ph type="title"/>
          </p:nvPr>
        </p:nvSpPr>
        <p:spPr>
          <a:xfrm>
            <a:off x="2395539" y="862013"/>
            <a:ext cx="8162925" cy="762000"/>
          </a:xfrm>
        </p:spPr>
        <p:txBody>
          <a:bodyPr/>
          <a:lstStyle/>
          <a:p>
            <a:r>
              <a:rPr lang="en-US" altLang="en-US"/>
              <a:t>DSS</a:t>
            </a:r>
          </a:p>
        </p:txBody>
      </p:sp>
      <p:sp>
        <p:nvSpPr>
          <p:cNvPr id="104451" name="Rectangle 3">
            <a:extLst>
              <a:ext uri="{FF2B5EF4-FFF2-40B4-BE49-F238E27FC236}">
                <a16:creationId xmlns:a16="http://schemas.microsoft.com/office/drawing/2014/main" id="{F54CC6D1-7A8F-4FA7-BD42-176838A1DF3C}"/>
              </a:ext>
            </a:extLst>
          </p:cNvPr>
          <p:cNvSpPr>
            <a:spLocks noGrp="1" noChangeArrowheads="1"/>
          </p:cNvSpPr>
          <p:nvPr>
            <p:ph type="body" idx="1"/>
          </p:nvPr>
        </p:nvSpPr>
        <p:spPr>
          <a:xfrm>
            <a:off x="2557464" y="2514600"/>
            <a:ext cx="8110537" cy="2895600"/>
          </a:xfrm>
        </p:spPr>
        <p:txBody>
          <a:bodyPr/>
          <a:lstStyle/>
          <a:p>
            <a:r>
              <a:rPr lang="en-US" altLang="en-US" dirty="0"/>
              <a:t>DSA</a:t>
            </a:r>
            <a:br>
              <a:rPr lang="en-US" altLang="en-US" dirty="0"/>
            </a:br>
            <a:r>
              <a:rPr lang="en-US" altLang="en-US" dirty="0"/>
              <a:t>- </a:t>
            </a:r>
            <a:r>
              <a:rPr lang="en-US" altLang="en-US" i="1" dirty="0"/>
              <a:t>M</a:t>
            </a:r>
            <a:r>
              <a:rPr lang="en-US" altLang="en-US" dirty="0"/>
              <a:t> = message to be signed</a:t>
            </a:r>
            <a:br>
              <a:rPr lang="en-US" altLang="en-US" dirty="0"/>
            </a:br>
            <a:r>
              <a:rPr lang="en-US" altLang="en-US" dirty="0"/>
              <a:t>- H(</a:t>
            </a:r>
            <a:r>
              <a:rPr lang="en-US" altLang="en-US" i="1" dirty="0"/>
              <a:t>M</a:t>
            </a:r>
            <a:r>
              <a:rPr lang="en-US" altLang="en-US" dirty="0"/>
              <a:t>) = hash of M using SHA</a:t>
            </a:r>
            <a:br>
              <a:rPr lang="en-US" altLang="en-US" dirty="0"/>
            </a:br>
            <a:r>
              <a:rPr lang="en-US" altLang="en-US" dirty="0"/>
              <a:t>- </a:t>
            </a:r>
            <a:r>
              <a:rPr lang="en-US" altLang="en-US" i="1" dirty="0"/>
              <a:t>M</a:t>
            </a:r>
            <a:r>
              <a:rPr lang="en-US" altLang="en-US" dirty="0"/>
              <a:t>’, </a:t>
            </a:r>
            <a:r>
              <a:rPr lang="en-US" altLang="en-US" i="1" dirty="0"/>
              <a:t>r</a:t>
            </a:r>
            <a:r>
              <a:rPr lang="en-US" altLang="en-US" dirty="0"/>
              <a:t>’, </a:t>
            </a:r>
            <a:r>
              <a:rPr lang="en-US" altLang="en-US" i="1" dirty="0"/>
              <a:t>s</a:t>
            </a:r>
            <a:r>
              <a:rPr lang="en-US" altLang="en-US" dirty="0"/>
              <a:t>’ = received versions of </a:t>
            </a:r>
            <a:r>
              <a:rPr lang="en-US" altLang="en-US" i="1" dirty="0"/>
              <a:t>M</a:t>
            </a:r>
            <a:r>
              <a:rPr lang="en-US" altLang="en-US" dirty="0"/>
              <a:t>,</a:t>
            </a:r>
            <a:br>
              <a:rPr lang="en-US" altLang="en-US" dirty="0"/>
            </a:br>
            <a:r>
              <a:rPr lang="en-US" altLang="en-US" dirty="0"/>
              <a:t>                  </a:t>
            </a:r>
            <a:r>
              <a:rPr lang="en-US" altLang="en-US" i="1" dirty="0"/>
              <a:t>r</a:t>
            </a:r>
            <a:r>
              <a:rPr lang="en-US" altLang="en-US" dirty="0"/>
              <a:t>, </a:t>
            </a:r>
            <a:r>
              <a:rPr lang="en-US" altLang="en-US" i="1" dirty="0"/>
              <a:t>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8EC9E-F946-41BE-ACF3-97779AB9BC28}"/>
              </a:ext>
            </a:extLst>
          </p:cNvPr>
          <p:cNvSpPr>
            <a:spLocks noGrp="1"/>
          </p:cNvSpPr>
          <p:nvPr>
            <p:ph type="title"/>
          </p:nvPr>
        </p:nvSpPr>
        <p:spPr/>
        <p:txBody>
          <a:bodyPr/>
          <a:lstStyle/>
          <a:p>
            <a:r>
              <a:rPr lang="en-US" dirty="0"/>
              <a:t>Example DSA</a:t>
            </a:r>
          </a:p>
        </p:txBody>
      </p:sp>
      <p:sp>
        <p:nvSpPr>
          <p:cNvPr id="5" name="Slide Number Placeholder 4">
            <a:extLst>
              <a:ext uri="{FF2B5EF4-FFF2-40B4-BE49-F238E27FC236}">
                <a16:creationId xmlns:a16="http://schemas.microsoft.com/office/drawing/2014/main" id="{09A71FE5-BB22-43A4-BA98-AC3A69AC657E}"/>
              </a:ext>
            </a:extLst>
          </p:cNvPr>
          <p:cNvSpPr>
            <a:spLocks noGrp="1"/>
          </p:cNvSpPr>
          <p:nvPr>
            <p:ph type="sldNum" sz="quarter" idx="11"/>
          </p:nvPr>
        </p:nvSpPr>
        <p:spPr/>
        <p:txBody>
          <a:bodyPr/>
          <a:lstStyle/>
          <a:p>
            <a:fld id="{0E66F7B0-0DED-4F72-8F61-66DE97D383F0}" type="slidenum">
              <a:rPr lang="en-US" altLang="en-US" smtClean="0"/>
              <a:pPr/>
              <a:t>37</a:t>
            </a:fld>
            <a:endParaRPr lang="en-US" altLang="en-US"/>
          </a:p>
        </p:txBody>
      </p:sp>
      <p:sp>
        <p:nvSpPr>
          <p:cNvPr id="10" name="Rectangle 2">
            <a:extLst>
              <a:ext uri="{FF2B5EF4-FFF2-40B4-BE49-F238E27FC236}">
                <a16:creationId xmlns:a16="http://schemas.microsoft.com/office/drawing/2014/main" id="{0CEDC248-E55E-45CC-8EBF-BAE72CB5B24F}"/>
              </a:ext>
            </a:extLst>
          </p:cNvPr>
          <p:cNvSpPr>
            <a:spLocks noGrp="1" noChangeArrowheads="1"/>
          </p:cNvSpPr>
          <p:nvPr>
            <p:ph idx="1"/>
          </p:nvPr>
        </p:nvSpPr>
        <p:spPr bwMode="auto">
          <a:xfrm>
            <a:off x="131975" y="1806943"/>
            <a:ext cx="11616355" cy="974610"/>
          </a:xfrm>
          <a:prstGeom prst="rect">
            <a:avLst/>
          </a:prstGeom>
          <a:solidFill>
            <a:srgbClr val="E8E8E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5392" rIns="0" bIns="2539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p = 23 # computed prime modulus: (p-1) mod q = 0</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Times New Roman" panose="02020603050405020304" pitchFamily="18" charset="0"/>
                <a:cs typeface="Times New Roman" panose="02020603050405020304" pitchFamily="18" charset="0"/>
              </a:rPr>
              <a:t>q=11, which is prime divisor/factor of p-1 i.e. (23-1=22)</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Times New Roman" panose="02020603050405020304" pitchFamily="18" charset="0"/>
                <a:cs typeface="Times New Roman" panose="02020603050405020304" pitchFamily="18" charset="0"/>
              </a:rPr>
              <a:t>g=4 </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62646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BF39F-4200-4934-87C7-132600B4E940}"/>
              </a:ext>
            </a:extLst>
          </p:cNvPr>
          <p:cNvSpPr>
            <a:spLocks noGrp="1"/>
          </p:cNvSpPr>
          <p:nvPr>
            <p:ph type="title"/>
          </p:nvPr>
        </p:nvSpPr>
        <p:spPr/>
        <p:txBody>
          <a:bodyPr/>
          <a:lstStyle/>
          <a:p>
            <a:r>
              <a:rPr lang="en-US" b="1" dirty="0"/>
              <a:t>Digital signatures  applications</a:t>
            </a:r>
            <a:endParaRPr lang="en-US" dirty="0"/>
          </a:p>
        </p:txBody>
      </p:sp>
      <p:sp>
        <p:nvSpPr>
          <p:cNvPr id="3" name="Content Placeholder 2">
            <a:extLst>
              <a:ext uri="{FF2B5EF4-FFF2-40B4-BE49-F238E27FC236}">
                <a16:creationId xmlns:a16="http://schemas.microsoft.com/office/drawing/2014/main" id="{98FEA869-B19B-4C62-A931-1A1BAB289E81}"/>
              </a:ext>
            </a:extLst>
          </p:cNvPr>
          <p:cNvSpPr>
            <a:spLocks noGrp="1"/>
          </p:cNvSpPr>
          <p:nvPr>
            <p:ph idx="1"/>
          </p:nvPr>
        </p:nvSpPr>
        <p:spPr/>
        <p:txBody>
          <a:bodyPr>
            <a:normAutofit/>
          </a:bodyPr>
          <a:lstStyle/>
          <a:p>
            <a:pPr algn="just"/>
            <a:r>
              <a:rPr lang="en-US" dirty="0"/>
              <a:t>Digital signatures are being used in secure e-mail and credit card transactions over the Internet. The two most common secure e-mail systems using digital signatures are Pretty Good Privacy and Secure/Multipurpose Internet Mail Extension. Both of these systems support the RSA as well as the DSS-based signatures.</a:t>
            </a:r>
          </a:p>
          <a:p>
            <a:pPr algn="just"/>
            <a:r>
              <a:rPr lang="en-US" dirty="0"/>
              <a:t>The most widely used system for the credit card transactions over the Internet is Secure Electronic Transaction (SET). It consists of a set of security protocols and formats to enable prior existing credit card payment infrastructure to work on the Internet.</a:t>
            </a:r>
          </a:p>
        </p:txBody>
      </p:sp>
    </p:spTree>
    <p:extLst>
      <p:ext uri="{BB962C8B-B14F-4D97-AF65-F5344CB8AC3E}">
        <p14:creationId xmlns:p14="http://schemas.microsoft.com/office/powerpoint/2010/main" val="42923280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Hashes</a:t>
            </a:r>
          </a:p>
        </p:txBody>
      </p:sp>
      <p:sp>
        <p:nvSpPr>
          <p:cNvPr id="3" name="Content Placeholder 2"/>
          <p:cNvSpPr>
            <a:spLocks noGrp="1"/>
          </p:cNvSpPr>
          <p:nvPr>
            <p:ph sz="quarter" idx="1"/>
          </p:nvPr>
        </p:nvSpPr>
        <p:spPr/>
        <p:txBody>
          <a:bodyPr>
            <a:normAutofit fontScale="92500" lnSpcReduction="20000"/>
          </a:bodyPr>
          <a:lstStyle/>
          <a:p>
            <a:endParaRPr lang="en-US" dirty="0"/>
          </a:p>
          <a:p>
            <a:r>
              <a:rPr lang="en-US" dirty="0"/>
              <a:t> A hash value h is generated by a function H of the form   h = H(M) </a:t>
            </a:r>
          </a:p>
          <a:p>
            <a:endParaRPr lang="en-US" dirty="0"/>
          </a:p>
          <a:p>
            <a:pPr algn="just">
              <a:buNone/>
            </a:pPr>
            <a:r>
              <a:rPr lang="en-US" dirty="0"/>
              <a:t> 	 where M is a variable-length message and H(M) is the fixed-length hash value. </a:t>
            </a:r>
          </a:p>
          <a:p>
            <a:pPr algn="just">
              <a:buNone/>
            </a:pPr>
            <a:r>
              <a:rPr lang="en-US" dirty="0"/>
              <a:t>	The hash value is appended to the message at the source at a time when the message is assumed or known to be correct. </a:t>
            </a:r>
          </a:p>
          <a:p>
            <a:pPr algn="just">
              <a:buNone/>
            </a:pPr>
            <a:r>
              <a:rPr lang="en-US" dirty="0"/>
              <a:t>	The receiver authenticates that message by </a:t>
            </a:r>
            <a:r>
              <a:rPr lang="en-US" dirty="0" err="1"/>
              <a:t>recomputing</a:t>
            </a:r>
            <a:r>
              <a:rPr lang="en-US" dirty="0"/>
              <a:t> the hash value. Because the hash function itself is not considered to be secret, some means is required to protect the hash value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3A99D-B6AD-41B1-BA2E-B3A1BFD38348}"/>
              </a:ext>
            </a:extLst>
          </p:cNvPr>
          <p:cNvSpPr>
            <a:spLocks noGrp="1"/>
          </p:cNvSpPr>
          <p:nvPr>
            <p:ph type="title"/>
          </p:nvPr>
        </p:nvSpPr>
        <p:spPr/>
        <p:txBody>
          <a:bodyPr/>
          <a:lstStyle/>
          <a:p>
            <a:r>
              <a:rPr lang="en-US" b="1" dirty="0"/>
              <a:t>MESSAGE AUTHENTICATION(security) REQUIREMENTS</a:t>
            </a:r>
            <a:endParaRPr lang="en-US" dirty="0"/>
          </a:p>
        </p:txBody>
      </p:sp>
      <p:sp>
        <p:nvSpPr>
          <p:cNvPr id="3" name="Content Placeholder 2">
            <a:extLst>
              <a:ext uri="{FF2B5EF4-FFF2-40B4-BE49-F238E27FC236}">
                <a16:creationId xmlns:a16="http://schemas.microsoft.com/office/drawing/2014/main" id="{65F2D0E0-CD36-4E55-A4CE-C89B7DC4F682}"/>
              </a:ext>
            </a:extLst>
          </p:cNvPr>
          <p:cNvSpPr>
            <a:spLocks noGrp="1"/>
          </p:cNvSpPr>
          <p:nvPr>
            <p:ph idx="1"/>
          </p:nvPr>
        </p:nvSpPr>
        <p:spPr/>
        <p:txBody>
          <a:bodyPr>
            <a:normAutofit/>
          </a:bodyPr>
          <a:lstStyle/>
          <a:p>
            <a:pPr marL="457200" indent="-457200">
              <a:buFont typeface="+mj-lt"/>
              <a:buAutoNum type="arabicPeriod" startAt="7"/>
            </a:pPr>
            <a:r>
              <a:rPr lang="en-US" b="1" dirty="0"/>
              <a:t>Source repudiation: </a:t>
            </a:r>
            <a:r>
              <a:rPr lang="en-US" dirty="0"/>
              <a:t>Denial of transmission of message by source.</a:t>
            </a:r>
          </a:p>
          <a:p>
            <a:pPr marL="457200" indent="-457200">
              <a:buFont typeface="+mj-lt"/>
              <a:buAutoNum type="arabicPeriod" startAt="7"/>
            </a:pPr>
            <a:r>
              <a:rPr lang="en-US" b="1" dirty="0"/>
              <a:t>Destination repudiation: </a:t>
            </a:r>
            <a:r>
              <a:rPr lang="en-US" dirty="0"/>
              <a:t>Denial of receipt of message by destination.</a:t>
            </a:r>
          </a:p>
          <a:p>
            <a:endParaRPr lang="en-US" dirty="0"/>
          </a:p>
          <a:p>
            <a:endParaRPr lang="en-US" dirty="0"/>
          </a:p>
        </p:txBody>
      </p:sp>
    </p:spTree>
    <p:extLst>
      <p:ext uri="{BB962C8B-B14F-4D97-AF65-F5344CB8AC3E}">
        <p14:creationId xmlns:p14="http://schemas.microsoft.com/office/powerpoint/2010/main" val="20096314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804519"/>
            <a:ext cx="9603275" cy="547203"/>
          </a:xfrm>
        </p:spPr>
        <p:txBody>
          <a:bodyPr/>
          <a:lstStyle/>
          <a:p>
            <a:endParaRPr lang="en-US" dirty="0"/>
          </a:p>
        </p:txBody>
      </p:sp>
      <p:pic>
        <p:nvPicPr>
          <p:cNvPr id="4" name="Picture 2"/>
          <p:cNvPicPr>
            <a:picLocks noGrp="1" noChangeAspect="1" noChangeArrowheads="1"/>
          </p:cNvPicPr>
          <p:nvPr>
            <p:ph sz="quarter" idx="1"/>
          </p:nvPr>
        </p:nvPicPr>
        <p:blipFill>
          <a:blip r:embed="rId2"/>
          <a:stretch>
            <a:fillRect/>
          </a:stretch>
        </p:blipFill>
        <p:spPr bwMode="auto">
          <a:xfrm>
            <a:off x="4410740" y="1802296"/>
            <a:ext cx="3827721" cy="4217504"/>
          </a:xfrm>
          <a:prstGeom prst="rect">
            <a:avLst/>
          </a:prstGeom>
          <a:noFill/>
          <a:ln w="9525">
            <a:noFill/>
            <a:round/>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831229"/>
            <a:ext cx="8229600" cy="487362"/>
          </a:xfrm>
        </p:spPr>
        <p:txBody>
          <a:bodyPr>
            <a:normAutofit fontScale="90000"/>
          </a:bodyPr>
          <a:lstStyle/>
          <a:p>
            <a:r>
              <a:rPr lang="en-US" b="1" dirty="0"/>
              <a:t>Requirements for a Hash Function </a:t>
            </a:r>
            <a:endParaRPr lang="en-US" dirty="0"/>
          </a:p>
        </p:txBody>
      </p:sp>
      <p:sp>
        <p:nvSpPr>
          <p:cNvPr id="3" name="Content Placeholder 2"/>
          <p:cNvSpPr>
            <a:spLocks noGrp="1"/>
          </p:cNvSpPr>
          <p:nvPr>
            <p:ph sz="quarter" idx="1"/>
          </p:nvPr>
        </p:nvSpPr>
        <p:spPr>
          <a:xfrm>
            <a:off x="1497497" y="1934817"/>
            <a:ext cx="9819860" cy="4191347"/>
          </a:xfrm>
        </p:spPr>
        <p:txBody>
          <a:bodyPr>
            <a:normAutofit fontScale="55000" lnSpcReduction="20000"/>
          </a:bodyPr>
          <a:lstStyle/>
          <a:p>
            <a:pPr marL="514350" indent="-514350" algn="just">
              <a:buFont typeface="+mj-lt"/>
              <a:buAutoNum type="arabicPeriod"/>
            </a:pPr>
            <a:r>
              <a:rPr lang="en-US" sz="3600" dirty="0"/>
              <a:t>H can be applied to a block of data of any size. </a:t>
            </a:r>
          </a:p>
          <a:p>
            <a:pPr marL="514350" indent="-514350" algn="just">
              <a:buFont typeface="+mj-lt"/>
              <a:buAutoNum type="arabicPeriod"/>
            </a:pPr>
            <a:r>
              <a:rPr lang="en-US" sz="3600" dirty="0"/>
              <a:t> H produces a fixed-length output. </a:t>
            </a:r>
          </a:p>
          <a:p>
            <a:pPr marL="514350" indent="-514350" algn="just">
              <a:buFont typeface="+mj-lt"/>
              <a:buAutoNum type="arabicPeriod"/>
            </a:pPr>
            <a:r>
              <a:rPr lang="en-US" sz="3600" dirty="0"/>
              <a:t>H(x) is relatively easy to compute for any given x, making both hardware and software implementations practical. </a:t>
            </a:r>
          </a:p>
          <a:p>
            <a:pPr marL="514350" indent="-514350" algn="just">
              <a:buFont typeface="+mj-lt"/>
              <a:buAutoNum type="arabicPeriod"/>
            </a:pPr>
            <a:r>
              <a:rPr lang="en-US" sz="3600" dirty="0"/>
              <a:t> For any given value h, it is computationally infeasible to find x such that H(x) = h. This is sometimes referred to in the literature as </a:t>
            </a:r>
            <a:r>
              <a:rPr lang="en-US" sz="3600" b="1" dirty="0"/>
              <a:t>the one-way property. </a:t>
            </a:r>
          </a:p>
          <a:p>
            <a:pPr marL="514350" indent="-514350" algn="just">
              <a:buFont typeface="+mj-lt"/>
              <a:buAutoNum type="arabicPeriod"/>
            </a:pPr>
            <a:r>
              <a:rPr lang="en-US" sz="3600" dirty="0"/>
              <a:t> For any given block x, it is computationally infeasible to find y ≠ x such that H(y) = H(x). This is sometimes referred to as </a:t>
            </a:r>
            <a:r>
              <a:rPr lang="en-US" sz="3600" b="1" dirty="0"/>
              <a:t>weak collision resistance. </a:t>
            </a:r>
          </a:p>
          <a:p>
            <a:pPr marL="514350" indent="-514350" algn="just">
              <a:buFont typeface="+mj-lt"/>
              <a:buAutoNum type="arabicPeriod"/>
            </a:pPr>
            <a:r>
              <a:rPr lang="en-US" sz="3600" dirty="0"/>
              <a:t> It is computationally infeasible to find any pair (x, y) such that H(x) = H(y). This is sometimes referred to as </a:t>
            </a:r>
            <a:r>
              <a:rPr lang="en-US" sz="3600" b="1" dirty="0"/>
              <a:t>strong collision resistance</a:t>
            </a:r>
            <a:r>
              <a:rPr lang="en-US" b="1" dirty="0"/>
              <a:t>. </a:t>
            </a:r>
          </a:p>
          <a:p>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a:t>
            </a:r>
          </a:p>
        </p:txBody>
      </p:sp>
      <p:sp>
        <p:nvSpPr>
          <p:cNvPr id="3" name="Content Placeholder 2"/>
          <p:cNvSpPr>
            <a:spLocks noGrp="1"/>
          </p:cNvSpPr>
          <p:nvPr>
            <p:ph sz="quarter" idx="1"/>
          </p:nvPr>
        </p:nvSpPr>
        <p:spPr/>
        <p:txBody>
          <a:bodyPr/>
          <a:lstStyle/>
          <a:p>
            <a:r>
              <a:rPr lang="en-US" b="1" dirty="0"/>
              <a:t>Message Integrity Verification: </a:t>
            </a:r>
            <a:r>
              <a:rPr lang="en-US" dirty="0"/>
              <a:t>Determining whether any changes have been made to a message (or a file), for example, can be accomplished by comparing message digests calculated before, and after, transmission (or any other event).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470991" y="2027583"/>
            <a:ext cx="10031895" cy="4041913"/>
          </a:xfrm>
        </p:spPr>
        <p:txBody>
          <a:bodyPr>
            <a:normAutofit fontScale="85000" lnSpcReduction="20000"/>
          </a:bodyPr>
          <a:lstStyle/>
          <a:p>
            <a:r>
              <a:rPr lang="en-US" sz="2800" b="1" dirty="0"/>
              <a:t>Password Verification</a:t>
            </a:r>
            <a:r>
              <a:rPr lang="en-US" b="1" dirty="0"/>
              <a:t>: </a:t>
            </a:r>
            <a:r>
              <a:rPr lang="en-US" sz="2800" dirty="0"/>
              <a:t>Passwords are usually not stored in </a:t>
            </a:r>
            <a:r>
              <a:rPr lang="en-US" sz="2800" dirty="0" err="1"/>
              <a:t>cleartext</a:t>
            </a:r>
            <a:r>
              <a:rPr lang="en-US" sz="2800" dirty="0"/>
              <a:t>, for obvious reasons, but instead in digest form. To authenticate a user, the password presented by the user is hashed and compared with the stored hash. This is sometimes referred to as one-way encryption.</a:t>
            </a:r>
          </a:p>
          <a:p>
            <a:pPr>
              <a:buNone/>
            </a:pPr>
            <a:endParaRPr lang="en-US" sz="2800" dirty="0"/>
          </a:p>
          <a:p>
            <a:pPr algn="just"/>
            <a:r>
              <a:rPr lang="en-US" sz="2800" b="1" dirty="0"/>
              <a:t>Digital Signatures: </a:t>
            </a:r>
          </a:p>
          <a:p>
            <a:pPr algn="just">
              <a:buNone/>
            </a:pPr>
            <a:r>
              <a:rPr lang="en-US" sz="2800" b="1" dirty="0"/>
              <a:t>			</a:t>
            </a:r>
            <a:r>
              <a:rPr lang="en-US" sz="2800" dirty="0"/>
              <a:t>while generating digital signatures, the message digest is created and it is encrypted with the private key so that the signing process becomes faster</a:t>
            </a:r>
            <a:r>
              <a:rPr lang="en-US" sz="2800" b="1" dirty="0"/>
              <a:t>. </a:t>
            </a:r>
            <a:r>
              <a:rPr lang="en-US" sz="2800" dirty="0"/>
              <a:t> </a:t>
            </a:r>
            <a:endParaRPr lang="en-US" dirty="0"/>
          </a:p>
        </p:txBody>
      </p:sp>
      <p:sp>
        <p:nvSpPr>
          <p:cNvPr id="2" name="TextBox 1">
            <a:extLst>
              <a:ext uri="{FF2B5EF4-FFF2-40B4-BE49-F238E27FC236}">
                <a16:creationId xmlns:a16="http://schemas.microsoft.com/office/drawing/2014/main" id="{B301E74E-3180-4B67-A903-9269F60320F8}"/>
              </a:ext>
            </a:extLst>
          </p:cNvPr>
          <p:cNvSpPr txBox="1"/>
          <p:nvPr/>
        </p:nvSpPr>
        <p:spPr>
          <a:xfrm>
            <a:off x="1749287" y="384313"/>
            <a:ext cx="8759687" cy="707886"/>
          </a:xfrm>
          <a:prstGeom prst="rect">
            <a:avLst/>
          </a:prstGeom>
          <a:noFill/>
        </p:spPr>
        <p:txBody>
          <a:bodyPr wrap="square" rtlCol="0">
            <a:spAutoFit/>
          </a:bodyPr>
          <a:lstStyle/>
          <a:p>
            <a:r>
              <a:rPr lang="en-US" sz="4000" dirty="0"/>
              <a:t>Applications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7"/>
            <a:ext cx="8229600" cy="1156597"/>
          </a:xfrm>
        </p:spPr>
        <p:txBody>
          <a:bodyPr>
            <a:normAutofit fontScale="90000"/>
          </a:bodyPr>
          <a:lstStyle/>
          <a:p>
            <a:r>
              <a:rPr lang="en-US" b="1" dirty="0"/>
              <a:t>HMAC (keyed-Hash Message Authentication Code)</a:t>
            </a:r>
            <a:br>
              <a:rPr lang="en-US" dirty="0"/>
            </a:br>
            <a:br>
              <a:rPr lang="en-US" b="1" dirty="0"/>
            </a:br>
            <a:br>
              <a:rPr lang="en-US" b="1" dirty="0"/>
            </a:br>
            <a:r>
              <a:rPr lang="en-US" sz="3100" dirty="0"/>
              <a:t> </a:t>
            </a:r>
            <a:br>
              <a:rPr lang="en-US" dirty="0"/>
            </a:br>
            <a:endParaRPr lang="en-US" dirty="0"/>
          </a:p>
        </p:txBody>
      </p:sp>
      <p:sp>
        <p:nvSpPr>
          <p:cNvPr id="3" name="Content Placeholder 2"/>
          <p:cNvSpPr>
            <a:spLocks noGrp="1"/>
          </p:cNvSpPr>
          <p:nvPr>
            <p:ph idx="1"/>
          </p:nvPr>
        </p:nvSpPr>
        <p:spPr>
          <a:xfrm>
            <a:off x="1192696" y="1842052"/>
            <a:ext cx="10389703" cy="4094922"/>
          </a:xfrm>
        </p:spPr>
        <p:txBody>
          <a:bodyPr>
            <a:normAutofit fontScale="85000" lnSpcReduction="10000"/>
          </a:bodyPr>
          <a:lstStyle/>
          <a:p>
            <a:pPr algn="just"/>
            <a:r>
              <a:rPr lang="en-US" sz="2400" dirty="0"/>
              <a:t>A keyed-Hash Message Authentication Code (HMAC or KHMAC), is a type of message authentication code (MAC) calculated using a specific algorithm involving a cryptographic </a:t>
            </a:r>
            <a:r>
              <a:rPr lang="en-US" sz="2400" b="1" dirty="0"/>
              <a:t>hash function in combination with a secret key</a:t>
            </a:r>
            <a:r>
              <a:rPr lang="en-US" sz="2400" dirty="0"/>
              <a:t>.</a:t>
            </a:r>
          </a:p>
          <a:p>
            <a:pPr algn="just"/>
            <a:endParaRPr lang="en-US" sz="2400" dirty="0"/>
          </a:p>
          <a:p>
            <a:pPr algn="just"/>
            <a:r>
              <a:rPr lang="en-US" sz="2400" dirty="0"/>
              <a:t> It may be used to verify both the </a:t>
            </a:r>
            <a:r>
              <a:rPr lang="en-US" sz="2400" b="1" dirty="0"/>
              <a:t>data integrity and the authenticity of a message</a:t>
            </a:r>
            <a:r>
              <a:rPr lang="en-US" sz="2400" dirty="0"/>
              <a:t>. </a:t>
            </a:r>
          </a:p>
          <a:p>
            <a:pPr algn="just"/>
            <a:r>
              <a:rPr lang="en-US" sz="2400" dirty="0"/>
              <a:t>Any iterative cryptographic hash function, like MD5 or SHA-1, may be used in HMAC; the resulting MAC algorithm is termed HMAC-MD5 or HMAC-SHA-1 accordingly.</a:t>
            </a:r>
          </a:p>
          <a:p>
            <a:pPr algn="just"/>
            <a:r>
              <a:rPr lang="en-US" sz="2400" dirty="0"/>
              <a:t> The cryptographic strength of the HMAC depends upon the cryptographic strength of the underlying hash function, on the size and quality of the key and the size of the hash output length in bits.</a:t>
            </a:r>
          </a:p>
          <a:p>
            <a:endParaRPr lang="en-US" dirty="0"/>
          </a:p>
        </p:txBody>
      </p:sp>
    </p:spTree>
    <p:extLst>
      <p:ext uri="{BB962C8B-B14F-4D97-AF65-F5344CB8AC3E}">
        <p14:creationId xmlns:p14="http://schemas.microsoft.com/office/powerpoint/2010/main" val="36533684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lgn="just"/>
            <a:r>
              <a:rPr lang="en-US" dirty="0"/>
              <a:t>A MAC derived from hash function is called HMAC.</a:t>
            </a:r>
          </a:p>
          <a:p>
            <a:pPr lvl="0" algn="just"/>
            <a:r>
              <a:rPr lang="en-US" dirty="0"/>
              <a:t>The reason for developing HMAC were that hash functions incur less overhead than encryption and the code of hash functions is easily and freely available. </a:t>
            </a:r>
          </a:p>
          <a:p>
            <a:pPr lvl="0" algn="just"/>
            <a:r>
              <a:rPr lang="en-US" dirty="0"/>
              <a:t>HMAC is a great resistant towards cryptanalysis attacks as it uses the Hashing concept twice. </a:t>
            </a:r>
          </a:p>
          <a:p>
            <a:pPr lvl="0" algn="just"/>
            <a:r>
              <a:rPr lang="en-US" dirty="0"/>
              <a:t>HMAC consists of twin benefits of Hashing and MAC, and thus is more secure than any other authentication codes. </a:t>
            </a:r>
          </a:p>
          <a:p>
            <a:pPr>
              <a:buNone/>
            </a:pPr>
            <a:endParaRPr lang="en-US" dirty="0"/>
          </a:p>
        </p:txBody>
      </p:sp>
      <p:sp>
        <p:nvSpPr>
          <p:cNvPr id="3" name="Title 2"/>
          <p:cNvSpPr>
            <a:spLocks noGrp="1"/>
          </p:cNvSpPr>
          <p:nvPr>
            <p:ph type="title"/>
          </p:nvPr>
        </p:nvSpPr>
        <p:spPr/>
        <p:txBody>
          <a:bodyPr>
            <a:normAutofit/>
          </a:bodyPr>
          <a:lstStyle/>
          <a:p>
            <a:r>
              <a:rPr lang="en-US" dirty="0"/>
              <a:t>HMAC</a:t>
            </a:r>
          </a:p>
        </p:txBody>
      </p:sp>
    </p:spTree>
    <p:extLst>
      <p:ext uri="{BB962C8B-B14F-4D97-AF65-F5344CB8AC3E}">
        <p14:creationId xmlns:p14="http://schemas.microsoft.com/office/powerpoint/2010/main" val="4515428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2667000" y="381001"/>
            <a:ext cx="6629400" cy="4495799"/>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5486401" y="4953001"/>
            <a:ext cx="1724025" cy="542925"/>
          </a:xfrm>
          <a:prstGeom prst="rect">
            <a:avLst/>
          </a:prstGeom>
          <a:noFill/>
          <a:ln w="9525">
            <a:noFill/>
            <a:miter lim="800000"/>
            <a:headEnd/>
            <a:tailEnd/>
          </a:ln>
          <a:effectLst/>
        </p:spPr>
      </p:pic>
    </p:spTree>
    <p:extLst>
      <p:ext uri="{BB962C8B-B14F-4D97-AF65-F5344CB8AC3E}">
        <p14:creationId xmlns:p14="http://schemas.microsoft.com/office/powerpoint/2010/main" val="25020632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90AC4-3BAA-43D0-9490-4CD625FEEC23}"/>
              </a:ext>
            </a:extLst>
          </p:cNvPr>
          <p:cNvSpPr>
            <a:spLocks noGrp="1"/>
          </p:cNvSpPr>
          <p:nvPr>
            <p:ph type="title"/>
          </p:nvPr>
        </p:nvSpPr>
        <p:spPr>
          <a:xfrm>
            <a:off x="1451579" y="357809"/>
            <a:ext cx="9603275" cy="569843"/>
          </a:xfrm>
        </p:spPr>
        <p:txBody>
          <a:bodyPr>
            <a:normAutofit/>
          </a:bodyPr>
          <a:lstStyle/>
          <a:p>
            <a:endParaRPr lang="en-US" dirty="0"/>
          </a:p>
        </p:txBody>
      </p:sp>
      <p:sp>
        <p:nvSpPr>
          <p:cNvPr id="3" name="Content Placeholder 2">
            <a:extLst>
              <a:ext uri="{FF2B5EF4-FFF2-40B4-BE49-F238E27FC236}">
                <a16:creationId xmlns:a16="http://schemas.microsoft.com/office/drawing/2014/main" id="{5EF543BF-22DF-40E3-8031-C111921D7BAF}"/>
              </a:ext>
            </a:extLst>
          </p:cNvPr>
          <p:cNvSpPr>
            <a:spLocks noGrp="1"/>
          </p:cNvSpPr>
          <p:nvPr>
            <p:ph idx="1"/>
          </p:nvPr>
        </p:nvSpPr>
        <p:spPr>
          <a:xfrm>
            <a:off x="901148" y="1948070"/>
            <a:ext cx="10561981" cy="3922643"/>
          </a:xfrm>
        </p:spPr>
        <p:txBody>
          <a:bodyPr>
            <a:normAutofit fontScale="92500" lnSpcReduction="10000"/>
          </a:bodyPr>
          <a:lstStyle/>
          <a:p>
            <a:r>
              <a:rPr lang="en-US" dirty="0"/>
              <a:t>H = embedded hash function (e.g., MD5, SHA-1, RIPEMD-160)</a:t>
            </a:r>
          </a:p>
          <a:p>
            <a:r>
              <a:rPr lang="en-US" i="1" dirty="0"/>
              <a:t>IV </a:t>
            </a:r>
            <a:r>
              <a:rPr lang="en-US" dirty="0"/>
              <a:t>= initial value input to hash function.</a:t>
            </a:r>
          </a:p>
          <a:p>
            <a:r>
              <a:rPr lang="en-US" i="1" dirty="0"/>
              <a:t>M </a:t>
            </a:r>
            <a:r>
              <a:rPr lang="en-US" dirty="0"/>
              <a:t>= message input to HMAC (including the padding specified in the embedded hash function).</a:t>
            </a:r>
          </a:p>
          <a:p>
            <a:r>
              <a:rPr lang="en-US" i="1" dirty="0"/>
              <a:t>Y</a:t>
            </a:r>
            <a:r>
              <a:rPr lang="en-US" i="1" baseline="-25000" dirty="0"/>
              <a:t>i</a:t>
            </a:r>
            <a:r>
              <a:rPr lang="en-US" i="1" dirty="0"/>
              <a:t> =</a:t>
            </a:r>
            <a:r>
              <a:rPr lang="en-US" dirty="0"/>
              <a:t> </a:t>
            </a:r>
            <a:r>
              <a:rPr lang="en-US" i="1" dirty="0" err="1"/>
              <a:t>i</a:t>
            </a:r>
            <a:r>
              <a:rPr lang="en-US" baseline="30000" dirty="0" err="1"/>
              <a:t>th</a:t>
            </a:r>
            <a:r>
              <a:rPr lang="en-US" dirty="0"/>
              <a:t> block of </a:t>
            </a:r>
            <a:r>
              <a:rPr lang="en-US" i="1" dirty="0"/>
              <a:t>M</a:t>
            </a:r>
            <a:r>
              <a:rPr lang="en-US" dirty="0"/>
              <a:t>, 0 ≤ </a:t>
            </a:r>
            <a:r>
              <a:rPr lang="en-US" i="1" dirty="0" err="1"/>
              <a:t>i</a:t>
            </a:r>
            <a:r>
              <a:rPr lang="en-US" i="1" dirty="0"/>
              <a:t> </a:t>
            </a:r>
            <a:r>
              <a:rPr lang="en-US" dirty="0"/>
              <a:t>≤ (</a:t>
            </a:r>
            <a:r>
              <a:rPr lang="en-US" i="1" dirty="0"/>
              <a:t>L – </a:t>
            </a:r>
            <a:r>
              <a:rPr lang="en-US" dirty="0"/>
              <a:t>1).</a:t>
            </a:r>
          </a:p>
          <a:p>
            <a:r>
              <a:rPr lang="en-US" i="1" dirty="0"/>
              <a:t>L =</a:t>
            </a:r>
            <a:r>
              <a:rPr lang="en-US" dirty="0"/>
              <a:t> number of blocks in </a:t>
            </a:r>
            <a:r>
              <a:rPr lang="en-US" i="1" dirty="0"/>
              <a:t>M.</a:t>
            </a:r>
          </a:p>
          <a:p>
            <a:r>
              <a:rPr lang="en-US" i="1" dirty="0"/>
              <a:t>b =</a:t>
            </a:r>
            <a:r>
              <a:rPr lang="en-US" dirty="0"/>
              <a:t> number of bits in a block.</a:t>
            </a:r>
          </a:p>
          <a:p>
            <a:r>
              <a:rPr lang="en-US" i="1" dirty="0"/>
              <a:t>n =</a:t>
            </a:r>
            <a:r>
              <a:rPr lang="en-US" dirty="0"/>
              <a:t>length of hash code produced by embedded hash function.</a:t>
            </a:r>
          </a:p>
          <a:p>
            <a:r>
              <a:rPr lang="en-US" i="1" dirty="0"/>
              <a:t>K =</a:t>
            </a:r>
            <a:r>
              <a:rPr lang="en-US" dirty="0"/>
              <a:t> secret key; recommended length is  </a:t>
            </a:r>
            <a:r>
              <a:rPr lang="en-US" i="1" dirty="0"/>
              <a:t>n</a:t>
            </a:r>
            <a:r>
              <a:rPr lang="en-US" dirty="0"/>
              <a:t>; if key length is greater than </a:t>
            </a:r>
            <a:r>
              <a:rPr lang="en-US" i="1" dirty="0" err="1"/>
              <a:t>b</a:t>
            </a:r>
            <a:r>
              <a:rPr lang="en-US" dirty="0" err="1"/>
              <a:t>,the</a:t>
            </a:r>
            <a:r>
              <a:rPr lang="en-US" dirty="0"/>
              <a:t> key is input to the hash function to produce an </a:t>
            </a:r>
            <a:r>
              <a:rPr lang="en-US" i="1" dirty="0"/>
              <a:t>n-</a:t>
            </a:r>
            <a:r>
              <a:rPr lang="en-US" dirty="0"/>
              <a:t>bit key.</a:t>
            </a:r>
          </a:p>
        </p:txBody>
      </p:sp>
    </p:spTree>
    <p:extLst>
      <p:ext uri="{BB962C8B-B14F-4D97-AF65-F5344CB8AC3E}">
        <p14:creationId xmlns:p14="http://schemas.microsoft.com/office/powerpoint/2010/main" val="18947444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00960-5319-47F8-9F4B-1F2F6A26F8B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1FB8DBC-7A21-4034-918A-010246A3EE6A}"/>
              </a:ext>
            </a:extLst>
          </p:cNvPr>
          <p:cNvSpPr>
            <a:spLocks noGrp="1"/>
          </p:cNvSpPr>
          <p:nvPr>
            <p:ph idx="1"/>
          </p:nvPr>
        </p:nvSpPr>
        <p:spPr/>
        <p:txBody>
          <a:bodyPr/>
          <a:lstStyle/>
          <a:p>
            <a:r>
              <a:rPr lang="en-US" i="1" dirty="0"/>
              <a:t>K</a:t>
            </a:r>
            <a:r>
              <a:rPr lang="en-US" dirty="0"/>
              <a:t>+  =</a:t>
            </a:r>
            <a:r>
              <a:rPr lang="en-US" i="1" dirty="0"/>
              <a:t>K </a:t>
            </a:r>
            <a:r>
              <a:rPr lang="en-US" dirty="0"/>
              <a:t>padded with zeros on the left so that the result is </a:t>
            </a:r>
            <a:r>
              <a:rPr lang="en-US" i="1" dirty="0"/>
              <a:t>b </a:t>
            </a:r>
            <a:r>
              <a:rPr lang="en-US" dirty="0"/>
              <a:t>bits in length.</a:t>
            </a:r>
          </a:p>
          <a:p>
            <a:r>
              <a:rPr lang="en-US" dirty="0" err="1"/>
              <a:t>ipad</a:t>
            </a:r>
            <a:r>
              <a:rPr lang="en-US" dirty="0"/>
              <a:t> =00110110 (36 in hexadecimal) repeated </a:t>
            </a:r>
            <a:r>
              <a:rPr lang="en-US" i="1" dirty="0"/>
              <a:t>b</a:t>
            </a:r>
            <a:r>
              <a:rPr lang="en-US" dirty="0"/>
              <a:t>/8 times.</a:t>
            </a:r>
          </a:p>
          <a:p>
            <a:r>
              <a:rPr lang="en-US" dirty="0" err="1"/>
              <a:t>opad</a:t>
            </a:r>
            <a:r>
              <a:rPr lang="en-US" dirty="0"/>
              <a:t>  01011100 (5C in hexadecimal) repeated </a:t>
            </a:r>
            <a:r>
              <a:rPr lang="en-US" i="1" dirty="0"/>
              <a:t>b</a:t>
            </a:r>
            <a:r>
              <a:rPr lang="en-US" dirty="0"/>
              <a:t>/8 times.</a:t>
            </a:r>
          </a:p>
          <a:p>
            <a:pPr marL="0" indent="0">
              <a:buNone/>
            </a:pPr>
            <a:endParaRPr lang="en-US" dirty="0"/>
          </a:p>
        </p:txBody>
      </p:sp>
    </p:spTree>
    <p:extLst>
      <p:ext uri="{BB962C8B-B14F-4D97-AF65-F5344CB8AC3E}">
        <p14:creationId xmlns:p14="http://schemas.microsoft.com/office/powerpoint/2010/main" val="5563688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2378E-4695-4C3F-9CFB-0CC3138DB5F7}"/>
              </a:ext>
            </a:extLst>
          </p:cNvPr>
          <p:cNvSpPr>
            <a:spLocks noGrp="1"/>
          </p:cNvSpPr>
          <p:nvPr>
            <p:ph type="title"/>
          </p:nvPr>
        </p:nvSpPr>
        <p:spPr/>
        <p:txBody>
          <a:bodyPr/>
          <a:lstStyle/>
          <a:p>
            <a:r>
              <a:rPr lang="en-US" dirty="0"/>
              <a:t>How algorithm works (Description)?</a:t>
            </a:r>
          </a:p>
        </p:txBody>
      </p:sp>
      <p:sp>
        <p:nvSpPr>
          <p:cNvPr id="3" name="Content Placeholder 2">
            <a:extLst>
              <a:ext uri="{FF2B5EF4-FFF2-40B4-BE49-F238E27FC236}">
                <a16:creationId xmlns:a16="http://schemas.microsoft.com/office/drawing/2014/main" id="{FC54C9C1-5227-4ACA-BC5D-B3ED74BC291B}"/>
              </a:ext>
            </a:extLst>
          </p:cNvPr>
          <p:cNvSpPr>
            <a:spLocks noGrp="1"/>
          </p:cNvSpPr>
          <p:nvPr>
            <p:ph idx="1"/>
          </p:nvPr>
        </p:nvSpPr>
        <p:spPr/>
        <p:txBody>
          <a:bodyPr>
            <a:normAutofit/>
          </a:bodyPr>
          <a:lstStyle/>
          <a:p>
            <a:pPr marL="457200" indent="-457200">
              <a:buFont typeface="+mj-lt"/>
              <a:buAutoNum type="arabicPeriod"/>
            </a:pPr>
            <a:r>
              <a:rPr lang="en-US" dirty="0"/>
              <a:t>Append zeros to the left end of  K to create a b-bit string  K</a:t>
            </a:r>
            <a:r>
              <a:rPr lang="en-US" baseline="30000" dirty="0"/>
              <a:t>+</a:t>
            </a:r>
            <a:r>
              <a:rPr lang="en-US" dirty="0"/>
              <a:t> .</a:t>
            </a:r>
          </a:p>
          <a:p>
            <a:pPr marL="457200" indent="-457200">
              <a:buFont typeface="+mj-lt"/>
              <a:buAutoNum type="arabicPeriod"/>
            </a:pPr>
            <a:r>
              <a:rPr lang="en-US" dirty="0"/>
              <a:t>XOR (bitwise exclusive-OR) K</a:t>
            </a:r>
            <a:r>
              <a:rPr lang="en-US" baseline="30000" dirty="0"/>
              <a:t>+ </a:t>
            </a:r>
            <a:r>
              <a:rPr lang="en-US" dirty="0"/>
              <a:t>with </a:t>
            </a:r>
            <a:r>
              <a:rPr lang="en-US" dirty="0" err="1"/>
              <a:t>ipad</a:t>
            </a:r>
            <a:r>
              <a:rPr lang="en-US" dirty="0"/>
              <a:t> to produce the b-bit block S</a:t>
            </a:r>
            <a:r>
              <a:rPr lang="en-US" baseline="-25000" dirty="0"/>
              <a:t>i </a:t>
            </a:r>
            <a:r>
              <a:rPr lang="en-US" dirty="0"/>
              <a:t>.</a:t>
            </a:r>
          </a:p>
          <a:p>
            <a:pPr marL="457200" indent="-457200">
              <a:buFont typeface="+mj-lt"/>
              <a:buAutoNum type="arabicPeriod"/>
            </a:pPr>
            <a:r>
              <a:rPr lang="en-US" dirty="0"/>
              <a:t>Append M to S</a:t>
            </a:r>
            <a:r>
              <a:rPr lang="en-US" baseline="-25000" dirty="0"/>
              <a:t>i </a:t>
            </a:r>
            <a:r>
              <a:rPr lang="en-US" dirty="0"/>
              <a:t>.</a:t>
            </a:r>
          </a:p>
          <a:p>
            <a:pPr marL="457200" indent="-457200">
              <a:buFont typeface="+mj-lt"/>
              <a:buAutoNum type="arabicPeriod"/>
            </a:pPr>
            <a:r>
              <a:rPr lang="en-US" dirty="0"/>
              <a:t>Apply H to the stream generated in step 3.</a:t>
            </a:r>
          </a:p>
          <a:p>
            <a:pPr marL="457200" indent="-457200">
              <a:buFont typeface="+mj-lt"/>
              <a:buAutoNum type="arabicPeriod"/>
            </a:pPr>
            <a:r>
              <a:rPr lang="en-US" dirty="0"/>
              <a:t>XOR K</a:t>
            </a:r>
            <a:r>
              <a:rPr lang="en-US" baseline="30000" dirty="0"/>
              <a:t>+ </a:t>
            </a:r>
            <a:r>
              <a:rPr lang="en-US" dirty="0"/>
              <a:t> with </a:t>
            </a:r>
            <a:r>
              <a:rPr lang="en-US" dirty="0" err="1"/>
              <a:t>opad</a:t>
            </a:r>
            <a:r>
              <a:rPr lang="en-US" dirty="0"/>
              <a:t> to produce the b-bit block S</a:t>
            </a:r>
            <a:r>
              <a:rPr lang="en-US" baseline="-25000" dirty="0"/>
              <a:t>0</a:t>
            </a:r>
            <a:r>
              <a:rPr lang="en-US" dirty="0"/>
              <a:t> .</a:t>
            </a:r>
          </a:p>
          <a:p>
            <a:pPr marL="457200" indent="-457200">
              <a:buFont typeface="+mj-lt"/>
              <a:buAutoNum type="arabicPeriod"/>
            </a:pPr>
            <a:r>
              <a:rPr lang="en-US" dirty="0"/>
              <a:t>Append the hash result from step 4 to S</a:t>
            </a:r>
            <a:r>
              <a:rPr lang="en-US" baseline="-25000" dirty="0"/>
              <a:t>0</a:t>
            </a:r>
            <a:r>
              <a:rPr lang="en-US" dirty="0"/>
              <a:t> .</a:t>
            </a:r>
          </a:p>
          <a:p>
            <a:pPr marL="457200" indent="-457200">
              <a:buFont typeface="+mj-lt"/>
              <a:buAutoNum type="arabicPeriod"/>
            </a:pPr>
            <a:r>
              <a:rPr lang="en-US" dirty="0"/>
              <a:t>Apply H to the stream generated in step 6 and output the result.</a:t>
            </a:r>
          </a:p>
        </p:txBody>
      </p:sp>
    </p:spTree>
    <p:extLst>
      <p:ext uri="{BB962C8B-B14F-4D97-AF65-F5344CB8AC3E}">
        <p14:creationId xmlns:p14="http://schemas.microsoft.com/office/powerpoint/2010/main" val="1238210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048B8-E8FB-45DF-9082-4E6D125D3EC7}"/>
              </a:ext>
            </a:extLst>
          </p:cNvPr>
          <p:cNvSpPr>
            <a:spLocks noGrp="1"/>
          </p:cNvSpPr>
          <p:nvPr>
            <p:ph type="title"/>
          </p:nvPr>
        </p:nvSpPr>
        <p:spPr/>
        <p:txBody>
          <a:bodyPr/>
          <a:lstStyle/>
          <a:p>
            <a:r>
              <a:rPr lang="en-US" dirty="0"/>
              <a:t>How to deal with these?</a:t>
            </a:r>
          </a:p>
        </p:txBody>
      </p:sp>
      <p:sp>
        <p:nvSpPr>
          <p:cNvPr id="3" name="Content Placeholder 2">
            <a:extLst>
              <a:ext uri="{FF2B5EF4-FFF2-40B4-BE49-F238E27FC236}">
                <a16:creationId xmlns:a16="http://schemas.microsoft.com/office/drawing/2014/main" id="{BE8F7111-6013-4F83-9F31-3D38E153F7F4}"/>
              </a:ext>
            </a:extLst>
          </p:cNvPr>
          <p:cNvSpPr>
            <a:spLocks noGrp="1"/>
          </p:cNvSpPr>
          <p:nvPr>
            <p:ph idx="1"/>
          </p:nvPr>
        </p:nvSpPr>
        <p:spPr/>
        <p:txBody>
          <a:bodyPr>
            <a:normAutofit/>
          </a:bodyPr>
          <a:lstStyle/>
          <a:p>
            <a:pPr algn="just">
              <a:buFont typeface="Wingdings" panose="05000000000000000000" pitchFamily="2" charset="2"/>
              <a:buChar char="q"/>
            </a:pPr>
            <a:r>
              <a:rPr lang="en-US" dirty="0"/>
              <a:t>Measures to deal with the first two attacks are in the realm of message confidentiality. </a:t>
            </a:r>
          </a:p>
          <a:p>
            <a:pPr algn="just">
              <a:buFont typeface="Wingdings" panose="05000000000000000000" pitchFamily="2" charset="2"/>
              <a:buChar char="q"/>
            </a:pPr>
            <a:r>
              <a:rPr lang="en-US" dirty="0"/>
              <a:t>Measures to deal with items (3) through (6) in the foregoing list are generally regarded as message authentication.</a:t>
            </a:r>
          </a:p>
          <a:p>
            <a:pPr algn="just">
              <a:buFont typeface="Wingdings" panose="05000000000000000000" pitchFamily="2" charset="2"/>
              <a:buChar char="q"/>
            </a:pPr>
            <a:r>
              <a:rPr lang="en-US" dirty="0"/>
              <a:t>Mechanisms for dealing specifically with item (7) come under the heading of digital signatures. Generally, a digital signature technique will also counter some or all of the attacks listed under items (3) through (6). </a:t>
            </a:r>
          </a:p>
          <a:p>
            <a:pPr algn="just">
              <a:buFont typeface="Wingdings" panose="05000000000000000000" pitchFamily="2" charset="2"/>
              <a:buChar char="q"/>
            </a:pPr>
            <a:r>
              <a:rPr lang="en-US" dirty="0"/>
              <a:t>Dealing with item (8) may require a combination of the use of digital signatures and a protocol designed to counter this attack.</a:t>
            </a:r>
          </a:p>
          <a:p>
            <a:endParaRPr lang="en-US" dirty="0"/>
          </a:p>
        </p:txBody>
      </p:sp>
    </p:spTree>
    <p:extLst>
      <p:ext uri="{BB962C8B-B14F-4D97-AF65-F5344CB8AC3E}">
        <p14:creationId xmlns:p14="http://schemas.microsoft.com/office/powerpoint/2010/main" val="47139191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Then HMAC can be expressed as follows:</a:t>
            </a:r>
          </a:p>
          <a:p>
            <a:pPr>
              <a:buNone/>
            </a:pPr>
            <a:endParaRPr lang="en-US" dirty="0"/>
          </a:p>
          <a:p>
            <a:pPr>
              <a:buNone/>
            </a:pPr>
            <a:r>
              <a:rPr lang="en-US" dirty="0"/>
              <a:t>HMAC(K,M) = H[(K</a:t>
            </a:r>
            <a:r>
              <a:rPr lang="en-US" baseline="30000" dirty="0"/>
              <a:t>+</a:t>
            </a:r>
            <a:r>
              <a:rPr lang="en-US" dirty="0"/>
              <a:t> XOR </a:t>
            </a:r>
            <a:r>
              <a:rPr lang="en-US" dirty="0" err="1"/>
              <a:t>opad</a:t>
            </a:r>
            <a:r>
              <a:rPr lang="en-US" dirty="0"/>
              <a:t>)||H[(K</a:t>
            </a:r>
            <a:r>
              <a:rPr lang="en-US" baseline="30000" dirty="0"/>
              <a:t>+ </a:t>
            </a:r>
            <a:r>
              <a:rPr lang="en-US" dirty="0"/>
              <a:t> XOR </a:t>
            </a:r>
            <a:r>
              <a:rPr lang="en-US" dirty="0" err="1"/>
              <a:t>ipad</a:t>
            </a:r>
            <a:r>
              <a:rPr lang="en-US" dirty="0"/>
              <a:t>)||M]]</a:t>
            </a:r>
          </a:p>
          <a:p>
            <a:pPr>
              <a:buNone/>
            </a:pPr>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18594295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81200" y="457200"/>
            <a:ext cx="9614452" cy="830997"/>
          </a:xfrm>
          <a:prstGeom prst="rect">
            <a:avLst/>
          </a:prstGeom>
          <a:noFill/>
        </p:spPr>
        <p:txBody>
          <a:bodyPr wrap="square" rtlCol="0">
            <a:spAutoFit/>
          </a:bodyPr>
          <a:lstStyle/>
          <a:p>
            <a:r>
              <a:rPr lang="en-US" sz="4800" b="1" dirty="0"/>
              <a:t>Examples of Hash Functions </a:t>
            </a:r>
          </a:p>
        </p:txBody>
      </p:sp>
      <p:sp>
        <p:nvSpPr>
          <p:cNvPr id="4" name="TextBox 3">
            <a:extLst>
              <a:ext uri="{FF2B5EF4-FFF2-40B4-BE49-F238E27FC236}">
                <a16:creationId xmlns:a16="http://schemas.microsoft.com/office/drawing/2014/main" id="{CC107BE1-D360-4A96-934B-DF1D653A2309}"/>
              </a:ext>
            </a:extLst>
          </p:cNvPr>
          <p:cNvSpPr txBox="1"/>
          <p:nvPr/>
        </p:nvSpPr>
        <p:spPr>
          <a:xfrm>
            <a:off x="1086678" y="1404731"/>
            <a:ext cx="10641496" cy="4678204"/>
          </a:xfrm>
          <a:prstGeom prst="rect">
            <a:avLst/>
          </a:prstGeom>
          <a:noFill/>
        </p:spPr>
        <p:txBody>
          <a:bodyPr wrap="square" rtlCol="0">
            <a:spAutoFit/>
          </a:bodyPr>
          <a:lstStyle/>
          <a:p>
            <a:pPr marL="514350" indent="-514350">
              <a:buFont typeface="+mj-lt"/>
              <a:buAutoNum type="arabicPeriod"/>
            </a:pPr>
            <a:r>
              <a:rPr lang="en-US" sz="2800" dirty="0"/>
              <a:t>MD2 </a:t>
            </a:r>
          </a:p>
          <a:p>
            <a:pPr marL="514350" indent="-514350">
              <a:buFont typeface="+mj-lt"/>
              <a:buAutoNum type="arabicPeriod"/>
            </a:pPr>
            <a:r>
              <a:rPr lang="en-US" sz="2800" dirty="0"/>
              <a:t>Snefru = Fast hash named after Egyptian king ! </a:t>
            </a:r>
          </a:p>
          <a:p>
            <a:pPr marL="514350" indent="-514350">
              <a:buFont typeface="+mj-lt"/>
              <a:buAutoNum type="arabicPeriod"/>
            </a:pPr>
            <a:r>
              <a:rPr lang="en-US" sz="2800" dirty="0"/>
              <a:t>MD4 = Message Digest 4  </a:t>
            </a:r>
          </a:p>
          <a:p>
            <a:pPr marL="514350" indent="-514350">
              <a:buFont typeface="+mj-lt"/>
              <a:buAutoNum type="arabicPeriod"/>
            </a:pPr>
            <a:r>
              <a:rPr lang="en-US" sz="2800" dirty="0"/>
              <a:t>Snefru 2 = Designed after Snefru was broken ! </a:t>
            </a:r>
          </a:p>
          <a:p>
            <a:pPr marL="514350" indent="-514350">
              <a:buFont typeface="+mj-lt"/>
              <a:buAutoNum type="arabicPeriod"/>
            </a:pPr>
            <a:r>
              <a:rPr lang="en-US" sz="2800" dirty="0"/>
              <a:t>MD5 = Message Digest 5 </a:t>
            </a:r>
          </a:p>
          <a:p>
            <a:pPr marL="514350" indent="-514350">
              <a:buFont typeface="+mj-lt"/>
              <a:buAutoNum type="arabicPeriod"/>
            </a:pPr>
            <a:r>
              <a:rPr lang="en-US" sz="2800" dirty="0"/>
              <a:t>SHA = Secure hash algorithm  ! </a:t>
            </a:r>
          </a:p>
          <a:p>
            <a:pPr marL="514350" indent="-514350">
              <a:buFont typeface="+mj-lt"/>
              <a:buAutoNum type="arabicPeriod"/>
            </a:pPr>
            <a:r>
              <a:rPr lang="en-US" sz="2800" dirty="0"/>
              <a:t>SHA-1 = Updated SHA ! </a:t>
            </a:r>
          </a:p>
          <a:p>
            <a:pPr marL="514350" indent="-514350">
              <a:buFont typeface="+mj-lt"/>
              <a:buAutoNum type="arabicPeriod"/>
            </a:pPr>
            <a:r>
              <a:rPr lang="en-US" sz="2800" dirty="0"/>
              <a:t>SHA-2 = SHA-224, SHA-256, SHA-384, SHA-512 </a:t>
            </a:r>
            <a:r>
              <a:rPr lang="en-US" sz="2800" dirty="0" err="1"/>
              <a:t>SHA-512</a:t>
            </a:r>
            <a:r>
              <a:rPr lang="en-US" sz="2800" dirty="0"/>
              <a:t> uses 64-bit operations !</a:t>
            </a:r>
          </a:p>
          <a:p>
            <a:pPr marL="514350" indent="-514350">
              <a:buFont typeface="+mj-lt"/>
              <a:buAutoNum type="arabicPeriod"/>
            </a:pPr>
            <a:r>
              <a:rPr lang="en-US" sz="2800" dirty="0"/>
              <a:t> HMAC = Keyed-Hash Message Authentication Code</a:t>
            </a:r>
          </a:p>
          <a:p>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Different Message digest algorithms</a:t>
            </a:r>
          </a:p>
        </p:txBody>
      </p:sp>
      <p:pic>
        <p:nvPicPr>
          <p:cNvPr id="4" name="Picture 11"/>
          <p:cNvPicPr>
            <a:picLocks noGrp="1" noChangeAspect="1" noChangeArrowheads="1"/>
          </p:cNvPicPr>
          <p:nvPr>
            <p:ph sz="quarter" idx="1"/>
            <p:custDataLst>
              <p:tags r:id="rId1"/>
            </p:custDataLst>
          </p:nvPr>
        </p:nvPicPr>
        <p:blipFill>
          <a:blip r:embed="rId3"/>
          <a:stretch>
            <a:fillRect/>
          </a:stretch>
        </p:blipFill>
        <p:spPr bwMode="auto">
          <a:xfrm>
            <a:off x="2438400" y="2523846"/>
            <a:ext cx="7772400" cy="2419909"/>
          </a:xfrm>
          <a:prstGeom prst="rect">
            <a:avLst/>
          </a:prstGeom>
          <a:noFill/>
          <a:ln w="9525">
            <a:noFill/>
            <a:miter lim="800000"/>
            <a:headEnd/>
            <a:tailEnd/>
          </a:ln>
          <a:effec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General Structure of Secure Hash Code</a:t>
            </a:r>
          </a:p>
        </p:txBody>
      </p:sp>
      <p:pic>
        <p:nvPicPr>
          <p:cNvPr id="3074" name="Picture 2"/>
          <p:cNvPicPr>
            <a:picLocks noGrp="1" noChangeAspect="1" noChangeArrowheads="1"/>
          </p:cNvPicPr>
          <p:nvPr>
            <p:ph idx="1"/>
          </p:nvPr>
        </p:nvPicPr>
        <p:blipFill>
          <a:blip r:embed="rId2"/>
          <a:srcRect/>
          <a:stretch>
            <a:fillRect/>
          </a:stretch>
        </p:blipFill>
        <p:spPr bwMode="auto">
          <a:xfrm>
            <a:off x="2952750" y="2282032"/>
            <a:ext cx="6286500" cy="2924175"/>
          </a:xfrm>
          <a:prstGeom prst="rect">
            <a:avLst/>
          </a:prstGeom>
          <a:noFill/>
          <a:ln w="9525">
            <a:noFill/>
            <a:miter lim="800000"/>
            <a:headEnd/>
            <a:tailEnd/>
          </a:ln>
          <a:effec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algn="just"/>
            <a:r>
              <a:rPr lang="en-US" dirty="0"/>
              <a:t>This structure, referred to as an iterated hash function, was proposed by </a:t>
            </a:r>
            <a:r>
              <a:rPr lang="en-US" dirty="0" err="1"/>
              <a:t>Merkle</a:t>
            </a:r>
            <a:r>
              <a:rPr lang="en-US" dirty="0"/>
              <a:t> and is the structure of most hash functions in use today, including SHA and Whirlpool.</a:t>
            </a:r>
          </a:p>
          <a:p>
            <a:pPr algn="just"/>
            <a:r>
              <a:rPr lang="en-US" dirty="0"/>
              <a:t>The hash function takes an input message and partitions it into L fixed-sized blocks of b bits each. </a:t>
            </a:r>
          </a:p>
          <a:p>
            <a:pPr algn="just"/>
            <a:r>
              <a:rPr lang="en-US" dirty="0"/>
              <a:t>If necessary, the final block is padded to b bits. </a:t>
            </a:r>
          </a:p>
          <a:p>
            <a:pPr algn="just"/>
            <a:r>
              <a:rPr lang="en-US" dirty="0"/>
              <a:t>The final block also includes the value of the total length of the input to the hash function. </a:t>
            </a:r>
          </a:p>
          <a:p>
            <a:pPr algn="just"/>
            <a:r>
              <a:rPr lang="en-US" dirty="0"/>
              <a:t>The inclusion of the length makes the job of the opponent more difficult. Either the opponent must find two messages of equal length that hash to the same value or two messages of differing lengths that, together with their length values, hash to the same value</a:t>
            </a:r>
          </a:p>
          <a:p>
            <a:endParaRPr lang="en-US" dirty="0"/>
          </a:p>
        </p:txBody>
      </p:sp>
      <p:sp>
        <p:nvSpPr>
          <p:cNvPr id="3" name="Title 2"/>
          <p:cNvSpPr>
            <a:spLocks noGrp="1"/>
          </p:cNvSpPr>
          <p:nvPr>
            <p:ph type="title"/>
          </p:nvPr>
        </p:nvSpPr>
        <p:spPr/>
        <p:txBody>
          <a:bodyPr>
            <a:normAutofit/>
          </a:bodyPr>
          <a:lstStyle/>
          <a:p>
            <a:r>
              <a:rPr lang="en-US" dirty="0"/>
              <a:t>General Structure of Secure Hash Code</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0" algn="just"/>
            <a:r>
              <a:rPr lang="en-US" dirty="0"/>
              <a:t>If the compression function is collision resistant, then the resultant iterated hash function is also collision resistant and hence secure.</a:t>
            </a:r>
          </a:p>
          <a:p>
            <a:pPr lvl="0" algn="just"/>
            <a:r>
              <a:rPr lang="en-US" dirty="0"/>
              <a:t>Thus, the problem of designing a secure hash function is that of designing a collision-resistant compression function operates on inputs of some fixed size.</a:t>
            </a:r>
          </a:p>
        </p:txBody>
      </p:sp>
      <p:sp>
        <p:nvSpPr>
          <p:cNvPr id="3" name="Title 2"/>
          <p:cNvSpPr>
            <a:spLocks noGrp="1"/>
          </p:cNvSpPr>
          <p:nvPr>
            <p:ph type="title"/>
          </p:nvPr>
        </p:nvSpPr>
        <p:spPr/>
        <p:txBody>
          <a:bodyPr/>
          <a:lstStyle/>
          <a:p>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1800" b="1" dirty="0"/>
              <a:t>The Secure Hash Algorithm (SHA) </a:t>
            </a:r>
            <a:r>
              <a:rPr lang="en-US" sz="1800" dirty="0"/>
              <a:t>was developed by the National Institute of Standards and Technology (NIST) and published as a federal information processing standard (FIPS 180) in 1993; a revised version was issued as FIPS 180-1 in 1995 and is generally referred to as SHA-1.</a:t>
            </a:r>
          </a:p>
          <a:p>
            <a:pPr algn="just"/>
            <a:r>
              <a:rPr lang="en-US" sz="1800" dirty="0"/>
              <a:t>SHA-1 produces a hash value of 160 bits.</a:t>
            </a:r>
          </a:p>
          <a:p>
            <a:pPr algn="just"/>
            <a:r>
              <a:rPr lang="en-US" sz="1800" dirty="0"/>
              <a:t>In 2002, NIST produced a revised version of the standard, FIPS 180-2, that defined three new versions of SHA, with hash value lengths of 256, 384, and 512 bits, known as SHA-256, SHA-384, and SHA-512.</a:t>
            </a:r>
          </a:p>
          <a:p>
            <a:pPr algn="just"/>
            <a:r>
              <a:rPr lang="en-US" sz="1800" dirty="0"/>
              <a:t>These new versions have the same underlying structure and use the same types of modular arithmetic and logical binary operations as SHA-1.</a:t>
            </a:r>
          </a:p>
        </p:txBody>
      </p:sp>
      <p:sp>
        <p:nvSpPr>
          <p:cNvPr id="3" name="Title 2"/>
          <p:cNvSpPr>
            <a:spLocks noGrp="1"/>
          </p:cNvSpPr>
          <p:nvPr>
            <p:ph type="title"/>
          </p:nvPr>
        </p:nvSpPr>
        <p:spPr/>
        <p:txBody>
          <a:bodyPr/>
          <a:lstStyle/>
          <a:p>
            <a:r>
              <a:rPr lang="en-US" dirty="0"/>
              <a:t>Secure Hash Algorithm</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Comparison of SHA Parameters</a:t>
            </a:r>
          </a:p>
        </p:txBody>
      </p:sp>
      <p:pic>
        <p:nvPicPr>
          <p:cNvPr id="1027" name="Picture 3"/>
          <p:cNvPicPr>
            <a:picLocks noGrp="1" noChangeAspect="1" noChangeArrowheads="1"/>
          </p:cNvPicPr>
          <p:nvPr>
            <p:ph idx="1"/>
          </p:nvPr>
        </p:nvPicPr>
        <p:blipFill>
          <a:blip r:embed="rId2"/>
          <a:srcRect/>
          <a:stretch>
            <a:fillRect/>
          </a:stretch>
        </p:blipFill>
        <p:spPr bwMode="auto">
          <a:xfrm>
            <a:off x="1828800" y="1219200"/>
            <a:ext cx="8686800" cy="3505200"/>
          </a:xfrm>
          <a:prstGeom prst="rect">
            <a:avLst/>
          </a:prstGeom>
          <a:noFill/>
          <a:ln w="9525">
            <a:noFill/>
            <a:miter lim="800000"/>
            <a:headEnd/>
            <a:tailEnd/>
          </a:ln>
          <a:effectLst/>
        </p:spPr>
      </p:pic>
      <p:sp>
        <p:nvSpPr>
          <p:cNvPr id="6" name="TextBox 5"/>
          <p:cNvSpPr txBox="1"/>
          <p:nvPr/>
        </p:nvSpPr>
        <p:spPr>
          <a:xfrm>
            <a:off x="2286000" y="5105401"/>
            <a:ext cx="6172200" cy="646331"/>
          </a:xfrm>
          <a:prstGeom prst="rect">
            <a:avLst/>
          </a:prstGeom>
          <a:noFill/>
        </p:spPr>
        <p:txBody>
          <a:bodyPr wrap="square" rtlCol="0">
            <a:spAutoFit/>
          </a:bodyPr>
          <a:lstStyle/>
          <a:p>
            <a:r>
              <a:rPr lang="en-US" b="1" dirty="0"/>
              <a:t>Note: All sizes are measured in bits.</a:t>
            </a:r>
          </a:p>
          <a:p>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8474" y="274637"/>
            <a:ext cx="10576874" cy="1092249"/>
          </a:xfrm>
        </p:spPr>
        <p:txBody>
          <a:bodyPr>
            <a:normAutofit fontScale="90000"/>
          </a:bodyPr>
          <a:lstStyle/>
          <a:p>
            <a:pPr algn="ctr"/>
            <a:r>
              <a:rPr lang="en-US" sz="2700" b="1" dirty="0" err="1">
                <a:latin typeface="Times New Roman" panose="02020603050405020304" pitchFamily="18" charset="0"/>
                <a:cs typeface="Times New Roman" panose="02020603050405020304" pitchFamily="18" charset="0"/>
              </a:rPr>
              <a:t>MEssage</a:t>
            </a:r>
            <a:r>
              <a:rPr lang="en-US" sz="2700" b="1" dirty="0">
                <a:latin typeface="Times New Roman" panose="02020603050405020304" pitchFamily="18" charset="0"/>
                <a:cs typeface="Times New Roman" panose="02020603050405020304" pitchFamily="18" charset="0"/>
              </a:rPr>
              <a:t> Digest Algorithms </a:t>
            </a:r>
            <a:br>
              <a:rPr lang="en-US" sz="2700" b="1" dirty="0">
                <a:latin typeface="Times New Roman" panose="02020603050405020304" pitchFamily="18" charset="0"/>
                <a:cs typeface="Times New Roman" panose="02020603050405020304" pitchFamily="18" charset="0"/>
              </a:rPr>
            </a:br>
            <a:r>
              <a:rPr lang="en-US" sz="2700" b="1" dirty="0">
                <a:solidFill>
                  <a:srgbClr val="FF0000"/>
                </a:solidFill>
                <a:latin typeface="Times New Roman" panose="02020603050405020304" pitchFamily="18" charset="0"/>
                <a:cs typeface="Times New Roman" panose="02020603050405020304" pitchFamily="18" charset="0"/>
              </a:rPr>
              <a:t>MD 4 (Message Digest 4) </a:t>
            </a:r>
            <a:br>
              <a:rPr lang="en-US" b="1" dirty="0">
                <a:solidFill>
                  <a:srgbClr val="FF0000"/>
                </a:solidFill>
              </a:rPr>
            </a:br>
            <a:endParaRPr lang="en-US" dirty="0">
              <a:solidFill>
                <a:srgbClr val="FF0000"/>
              </a:solidFill>
            </a:endParaRPr>
          </a:p>
        </p:txBody>
      </p:sp>
      <p:sp>
        <p:nvSpPr>
          <p:cNvPr id="3" name="Content Placeholder 2"/>
          <p:cNvSpPr>
            <a:spLocks noGrp="1"/>
          </p:cNvSpPr>
          <p:nvPr>
            <p:ph idx="1"/>
          </p:nvPr>
        </p:nvSpPr>
        <p:spPr>
          <a:xfrm>
            <a:off x="282805" y="1882629"/>
            <a:ext cx="10812544" cy="3922644"/>
          </a:xfrm>
        </p:spPr>
        <p:txBody>
          <a:bodyPr>
            <a:normAutofit lnSpcReduction="10000"/>
          </a:bodyPr>
          <a:lstStyle/>
          <a:p>
            <a:pPr algn="just"/>
            <a:r>
              <a:rPr lang="en-US" sz="2400" dirty="0">
                <a:latin typeface="Times New Roman" panose="02020603050405020304" pitchFamily="18" charset="0"/>
                <a:cs typeface="Times New Roman" panose="02020603050405020304" pitchFamily="18" charset="0"/>
              </a:rPr>
              <a:t>MD 4 Algorithm is a cryptographic hash function developed by Ronald </a:t>
            </a:r>
            <a:r>
              <a:rPr lang="en-US" sz="2400" dirty="0" err="1">
                <a:latin typeface="Times New Roman" panose="02020603050405020304" pitchFamily="18" charset="0"/>
                <a:cs typeface="Times New Roman" panose="02020603050405020304" pitchFamily="18" charset="0"/>
              </a:rPr>
              <a:t>Rivest</a:t>
            </a:r>
            <a:r>
              <a:rPr lang="en-US" sz="2400" dirty="0">
                <a:latin typeface="Times New Roman" panose="02020603050405020304" pitchFamily="18" charset="0"/>
                <a:cs typeface="Times New Roman" panose="02020603050405020304" pitchFamily="18" charset="0"/>
              </a:rPr>
              <a:t> in 1990. </a:t>
            </a:r>
          </a:p>
          <a:p>
            <a:pPr algn="just"/>
            <a:r>
              <a:rPr lang="en-US" sz="2400" dirty="0">
                <a:latin typeface="Times New Roman" panose="02020603050405020304" pitchFamily="18" charset="0"/>
                <a:cs typeface="Times New Roman" panose="02020603050405020304" pitchFamily="18" charset="0"/>
              </a:rPr>
              <a:t>The MD4 message digest algorithm takes an input message of arbitrary length and produces an output 128-bit (four 32 bits words) "fingerprint" or "message digest“.</a:t>
            </a:r>
          </a:p>
          <a:p>
            <a:pPr algn="just"/>
            <a:r>
              <a:rPr lang="en-US" sz="2400" dirty="0">
                <a:latin typeface="Times New Roman" panose="02020603050405020304" pitchFamily="18" charset="0"/>
                <a:cs typeface="Times New Roman" panose="02020603050405020304" pitchFamily="18" charset="0"/>
              </a:rPr>
              <a:t>The MD4 algorithm is thus ideal for digital signature applications: a large file can be securely "compressed" with MD4 before being signed with (say) the RSA public-key cryptosystem.</a:t>
            </a:r>
          </a:p>
          <a:p>
            <a:pPr algn="just"/>
            <a:r>
              <a:rPr lang="en-US" sz="2400" dirty="0">
                <a:latin typeface="Times New Roman" panose="02020603050405020304" pitchFamily="18" charset="0"/>
                <a:cs typeface="Times New Roman" panose="02020603050405020304" pitchFamily="18" charset="0"/>
              </a:rPr>
              <a:t>It is optimized for 32-bit computers. </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B49BB-9A20-4E85-B375-388317A4A24D}"/>
              </a:ext>
            </a:extLst>
          </p:cNvPr>
          <p:cNvSpPr>
            <a:spLocks noGrp="1"/>
          </p:cNvSpPr>
          <p:nvPr>
            <p:ph type="title"/>
          </p:nvPr>
        </p:nvSpPr>
        <p:spPr/>
        <p:txBody>
          <a:bodyPr/>
          <a:lstStyle/>
          <a:p>
            <a:r>
              <a:rPr lang="en-US" b="1" dirty="0"/>
              <a:t> </a:t>
            </a:r>
            <a:r>
              <a:rPr lang="en-US" sz="2800" b="1" dirty="0">
                <a:latin typeface="Times New Roman" panose="02020603050405020304" pitchFamily="18" charset="0"/>
                <a:cs typeface="Times New Roman" panose="02020603050405020304" pitchFamily="18" charset="0"/>
              </a:rPr>
              <a:t>Terminology and Notation</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41E687A-051A-44AD-A09D-016564DDCCB4}"/>
              </a:ext>
            </a:extLst>
          </p:cNvPr>
          <p:cNvSpPr>
            <a:spLocks noGrp="1"/>
          </p:cNvSpPr>
          <p:nvPr>
            <p:ph idx="1"/>
          </p:nvPr>
        </p:nvSpPr>
        <p:spPr/>
        <p:txBody>
          <a:bodyPr/>
          <a:lstStyle/>
          <a:p>
            <a:pPr algn="just"/>
            <a:r>
              <a:rPr lang="en-US" dirty="0"/>
              <a:t>A </a:t>
            </a:r>
            <a:r>
              <a:rPr lang="en-US" b="1" i="1" dirty="0"/>
              <a:t>word </a:t>
            </a:r>
            <a:r>
              <a:rPr lang="en-US" dirty="0"/>
              <a:t>is a 32-bit quantity and a byte is an 8-bit quantity.</a:t>
            </a:r>
          </a:p>
          <a:p>
            <a:pPr algn="just"/>
            <a:r>
              <a:rPr lang="en-US" dirty="0"/>
              <a:t>Let the symbol “+” denote addition of words (i.e., modulo- 2</a:t>
            </a:r>
            <a:r>
              <a:rPr lang="en-US" baseline="30000" dirty="0"/>
              <a:t>32 </a:t>
            </a:r>
            <a:r>
              <a:rPr lang="en-US" dirty="0"/>
              <a:t>addition). </a:t>
            </a:r>
          </a:p>
          <a:p>
            <a:pPr algn="just"/>
            <a:r>
              <a:rPr lang="en-US" dirty="0"/>
              <a:t>Let </a:t>
            </a:r>
            <a:r>
              <a:rPr lang="en-US" b="1" i="1" dirty="0"/>
              <a:t>(X </a:t>
            </a:r>
            <a:r>
              <a:rPr lang="en-US" dirty="0"/>
              <a:t>&lt;&lt;&lt; s) denote the 32-bit value obtained by circularly shifting (rotating) X left by s bit positions. </a:t>
            </a:r>
          </a:p>
          <a:p>
            <a:pPr algn="just"/>
            <a:r>
              <a:rPr lang="en-US" dirty="0"/>
              <a:t>Let ¬</a:t>
            </a:r>
            <a:r>
              <a:rPr lang="en-US" b="1" i="1" dirty="0"/>
              <a:t>X </a:t>
            </a:r>
            <a:r>
              <a:rPr lang="en-US" dirty="0"/>
              <a:t>denote the bit-wise complement of X, and let X V </a:t>
            </a:r>
            <a:r>
              <a:rPr lang="en-US" i="1" dirty="0"/>
              <a:t>Y </a:t>
            </a:r>
            <a:r>
              <a:rPr lang="en-US" dirty="0"/>
              <a:t>denote the bit-wise OR of X and </a:t>
            </a:r>
            <a:r>
              <a:rPr lang="en-US" i="1" dirty="0"/>
              <a:t>Y . </a:t>
            </a:r>
            <a:r>
              <a:rPr lang="en-US" dirty="0"/>
              <a:t>Let X ⊕ </a:t>
            </a:r>
            <a:r>
              <a:rPr lang="en-US" i="1" dirty="0"/>
              <a:t>Y </a:t>
            </a:r>
            <a:r>
              <a:rPr lang="en-US" dirty="0"/>
              <a:t>denote the bit-wise </a:t>
            </a:r>
            <a:r>
              <a:rPr lang="en-US" b="1" dirty="0"/>
              <a:t>XOR</a:t>
            </a:r>
            <a:r>
              <a:rPr lang="en-US" dirty="0"/>
              <a:t> of </a:t>
            </a:r>
            <a:r>
              <a:rPr lang="en-US" b="1" i="1" dirty="0"/>
              <a:t>X </a:t>
            </a:r>
            <a:r>
              <a:rPr lang="en-US" dirty="0"/>
              <a:t>and </a:t>
            </a:r>
            <a:r>
              <a:rPr lang="en-US" b="1" i="1" dirty="0"/>
              <a:t>Y , </a:t>
            </a:r>
            <a:r>
              <a:rPr lang="en-US" dirty="0"/>
              <a:t>and let </a:t>
            </a:r>
            <a:r>
              <a:rPr lang="en-US" b="1" i="1" dirty="0"/>
              <a:t>XY </a:t>
            </a:r>
            <a:r>
              <a:rPr lang="en-US" dirty="0"/>
              <a:t>denote the bit-wise </a:t>
            </a:r>
            <a:r>
              <a:rPr lang="en-US" b="1" dirty="0"/>
              <a:t>AND </a:t>
            </a:r>
            <a:r>
              <a:rPr lang="en-US" dirty="0"/>
              <a:t>of </a:t>
            </a:r>
            <a:r>
              <a:rPr lang="en-US" i="1" dirty="0"/>
              <a:t>X </a:t>
            </a:r>
            <a:r>
              <a:rPr lang="en-US" dirty="0"/>
              <a:t>and </a:t>
            </a:r>
            <a:r>
              <a:rPr lang="en-US" i="1" dirty="0"/>
              <a:t>Y .</a:t>
            </a:r>
            <a:r>
              <a:rPr lang="en-US" dirty="0"/>
              <a:t> </a:t>
            </a:r>
          </a:p>
        </p:txBody>
      </p:sp>
    </p:spTree>
    <p:extLst>
      <p:ext uri="{BB962C8B-B14F-4D97-AF65-F5344CB8AC3E}">
        <p14:creationId xmlns:p14="http://schemas.microsoft.com/office/powerpoint/2010/main" val="1946955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5A0A3-D1B1-4064-9161-EB621808781F}"/>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7D9D389D-BD5C-4B65-A011-9B50DAC11672}"/>
              </a:ext>
            </a:extLst>
          </p:cNvPr>
          <p:cNvSpPr>
            <a:spLocks noGrp="1"/>
          </p:cNvSpPr>
          <p:nvPr>
            <p:ph idx="1"/>
          </p:nvPr>
        </p:nvSpPr>
        <p:spPr/>
        <p:txBody>
          <a:bodyPr/>
          <a:lstStyle/>
          <a:p>
            <a:pPr>
              <a:buFont typeface="Wingdings" panose="05000000000000000000" pitchFamily="2" charset="2"/>
              <a:buChar char="§"/>
            </a:pPr>
            <a:r>
              <a:rPr lang="en-US" dirty="0"/>
              <a:t>message authentication is a procedure to verify that received messages come from the alleged source and have not been altered. Message authentication may also verify sequencing and timeliness. </a:t>
            </a:r>
          </a:p>
          <a:p>
            <a:pPr>
              <a:buFont typeface="Wingdings" panose="05000000000000000000" pitchFamily="2" charset="2"/>
              <a:buChar char="§"/>
            </a:pPr>
            <a:r>
              <a:rPr lang="en-US" dirty="0"/>
              <a:t>A digital signature is an authentication technique that also includes measures to counter repudiation by the source.</a:t>
            </a:r>
          </a:p>
        </p:txBody>
      </p:sp>
    </p:spTree>
    <p:extLst>
      <p:ext uri="{BB962C8B-B14F-4D97-AF65-F5344CB8AC3E}">
        <p14:creationId xmlns:p14="http://schemas.microsoft.com/office/powerpoint/2010/main" val="288704703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868346"/>
          </a:xfrm>
        </p:spPr>
        <p:txBody>
          <a:bodyPr>
            <a:normAutofit fontScale="90000"/>
          </a:bodyPr>
          <a:lstStyle/>
          <a:p>
            <a:r>
              <a:rPr lang="en-US" b="1" dirty="0"/>
              <a:t>Step 1: MD4 Message Padding</a:t>
            </a:r>
            <a:br>
              <a:rPr lang="en-US" b="1" dirty="0"/>
            </a:br>
            <a:endParaRPr lang="en-US" dirty="0"/>
          </a:p>
        </p:txBody>
      </p:sp>
      <p:sp>
        <p:nvSpPr>
          <p:cNvPr id="3" name="Content Placeholder 2"/>
          <p:cNvSpPr>
            <a:spLocks noGrp="1"/>
          </p:cNvSpPr>
          <p:nvPr>
            <p:ph idx="1"/>
          </p:nvPr>
        </p:nvSpPr>
        <p:spPr>
          <a:xfrm>
            <a:off x="1325217" y="1948070"/>
            <a:ext cx="10084905" cy="3962400"/>
          </a:xfrm>
        </p:spPr>
        <p:txBody>
          <a:bodyPr>
            <a:normAutofit lnSpcReduction="10000"/>
          </a:bodyPr>
          <a:lstStyle/>
          <a:p>
            <a:pPr algn="just"/>
            <a:r>
              <a:rPr lang="en-US" sz="2400" dirty="0"/>
              <a:t>The message to be processed by MD4 computation must be multiple of 512 bits (16 32-bit words). </a:t>
            </a:r>
          </a:p>
          <a:p>
            <a:pPr algn="just"/>
            <a:endParaRPr lang="en-US" sz="2400" dirty="0"/>
          </a:p>
          <a:p>
            <a:pPr algn="just"/>
            <a:r>
              <a:rPr lang="en-US" sz="2400" dirty="0"/>
              <a:t>The original message is padded by adding 1 followed by required number of 0s so that the length of the message is 64 bits less than multiple of 512. </a:t>
            </a:r>
          </a:p>
          <a:p>
            <a:pPr algn="just"/>
            <a:endParaRPr lang="en-US" sz="2400" dirty="0"/>
          </a:p>
          <a:p>
            <a:pPr algn="just"/>
            <a:r>
              <a:rPr lang="en-US" sz="2400" dirty="0"/>
              <a:t>The remaining 64 bits is used for providing length of the original message i.e. unpadded message. </a:t>
            </a:r>
          </a:p>
          <a:p>
            <a:pPr algn="just">
              <a:buNone/>
            </a:pPr>
            <a:endParaRPr lang="en-US" sz="2400" dirty="0"/>
          </a:p>
          <a:p>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4034" y="0"/>
            <a:ext cx="8229600" cy="714356"/>
          </a:xfrm>
        </p:spPr>
        <p:txBody>
          <a:bodyPr>
            <a:normAutofit/>
          </a:bodyPr>
          <a:lstStyle/>
          <a:p>
            <a:r>
              <a:rPr lang="en-US" b="1" dirty="0"/>
              <a:t> </a:t>
            </a:r>
            <a:endParaRPr lang="en-US" dirty="0"/>
          </a:p>
        </p:txBody>
      </p:sp>
      <p:sp>
        <p:nvSpPr>
          <p:cNvPr id="3" name="Content Placeholder 2"/>
          <p:cNvSpPr>
            <a:spLocks noGrp="1"/>
          </p:cNvSpPr>
          <p:nvPr>
            <p:ph idx="1"/>
          </p:nvPr>
        </p:nvSpPr>
        <p:spPr>
          <a:xfrm>
            <a:off x="1962093" y="928671"/>
            <a:ext cx="8472518" cy="5197493"/>
          </a:xfrm>
        </p:spPr>
        <p:txBody>
          <a:bodyPr/>
          <a:lstStyle/>
          <a:p>
            <a:endParaRPr lang="en-US" b="1" dirty="0"/>
          </a:p>
          <a:p>
            <a:pPr>
              <a:buNone/>
            </a:pPr>
            <a:endParaRPr lang="en-US" b="1" dirty="0"/>
          </a:p>
          <a:p>
            <a:pPr>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555282670"/>
              </p:ext>
            </p:extLst>
          </p:nvPr>
        </p:nvGraphicFramePr>
        <p:xfrm>
          <a:off x="2024034" y="852475"/>
          <a:ext cx="8072496" cy="714380"/>
        </p:xfrm>
        <a:graphic>
          <a:graphicData uri="http://schemas.openxmlformats.org/drawingml/2006/table">
            <a:tbl>
              <a:tblPr firstRow="1" bandRow="1">
                <a:tableStyleId>{5C22544A-7EE6-4342-B048-85BDC9FD1C3A}</a:tableStyleId>
              </a:tblPr>
              <a:tblGrid>
                <a:gridCol w="2690832">
                  <a:extLst>
                    <a:ext uri="{9D8B030D-6E8A-4147-A177-3AD203B41FA5}">
                      <a16:colId xmlns:a16="http://schemas.microsoft.com/office/drawing/2014/main" val="20000"/>
                    </a:ext>
                  </a:extLst>
                </a:gridCol>
                <a:gridCol w="2690832">
                  <a:extLst>
                    <a:ext uri="{9D8B030D-6E8A-4147-A177-3AD203B41FA5}">
                      <a16:colId xmlns:a16="http://schemas.microsoft.com/office/drawing/2014/main" val="20001"/>
                    </a:ext>
                  </a:extLst>
                </a:gridCol>
                <a:gridCol w="2690832">
                  <a:extLst>
                    <a:ext uri="{9D8B030D-6E8A-4147-A177-3AD203B41FA5}">
                      <a16:colId xmlns:a16="http://schemas.microsoft.com/office/drawing/2014/main" val="20002"/>
                    </a:ext>
                  </a:extLst>
                </a:gridCol>
              </a:tblGrid>
              <a:tr h="7143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lt1"/>
                          </a:solidFill>
                          <a:latin typeface="+mn-lt"/>
                          <a:ea typeface="+mn-ea"/>
                          <a:cs typeface="+mn-cs"/>
                        </a:rPr>
                        <a:t>Origina</a:t>
                      </a:r>
                      <a:r>
                        <a:rPr lang="en-US" sz="1800" b="1" kern="1200" baseline="0" dirty="0">
                          <a:solidFill>
                            <a:schemeClr val="lt1"/>
                          </a:solidFill>
                          <a:latin typeface="+mn-lt"/>
                          <a:ea typeface="+mn-ea"/>
                          <a:cs typeface="+mn-cs"/>
                        </a:rPr>
                        <a:t>l Message</a:t>
                      </a:r>
                      <a:endParaRPr lang="en-US" sz="1800" b="1" kern="1200" dirty="0">
                        <a:solidFill>
                          <a:schemeClr val="lt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lt1"/>
                          </a:solidFill>
                          <a:latin typeface="+mn-lt"/>
                          <a:ea typeface="+mn-ea"/>
                          <a:cs typeface="+mn-cs"/>
                        </a:rPr>
                        <a:t>1000……………..000</a:t>
                      </a:r>
                    </a:p>
                  </a:txBody>
                  <a:tcPr/>
                </a:tc>
                <a:tc>
                  <a:txBody>
                    <a:bodyPr/>
                    <a:lstStyle/>
                    <a:p>
                      <a:r>
                        <a:rPr lang="en-US" sz="1800" b="1" kern="1200" dirty="0">
                          <a:solidFill>
                            <a:schemeClr val="lt1"/>
                          </a:solidFill>
                          <a:latin typeface="+mn-lt"/>
                          <a:ea typeface="+mn-ea"/>
                          <a:cs typeface="+mn-cs"/>
                        </a:rPr>
                        <a:t>Original length in bits     64 bits</a:t>
                      </a:r>
                    </a:p>
                  </a:txBody>
                  <a:tcPr/>
                </a:tc>
                <a:extLst>
                  <a:ext uri="{0D108BD9-81ED-4DB2-BD59-A6C34878D82A}">
                    <a16:rowId xmlns:a16="http://schemas.microsoft.com/office/drawing/2014/main" val="10000"/>
                  </a:ext>
                </a:extLst>
              </a:tr>
            </a:tbl>
          </a:graphicData>
        </a:graphic>
      </p:graphicFrame>
      <p:sp>
        <p:nvSpPr>
          <p:cNvPr id="6" name="TextBox 5">
            <a:extLst>
              <a:ext uri="{FF2B5EF4-FFF2-40B4-BE49-F238E27FC236}">
                <a16:creationId xmlns:a16="http://schemas.microsoft.com/office/drawing/2014/main" id="{8D4A7BC5-C8E1-4DB6-A699-CCACC570056E}"/>
              </a:ext>
            </a:extLst>
          </p:cNvPr>
          <p:cNvSpPr txBox="1"/>
          <p:nvPr/>
        </p:nvSpPr>
        <p:spPr>
          <a:xfrm>
            <a:off x="1666875" y="2438400"/>
            <a:ext cx="9229725" cy="1754326"/>
          </a:xfrm>
          <a:prstGeom prst="rect">
            <a:avLst/>
          </a:prstGeom>
          <a:noFill/>
        </p:spPr>
        <p:txBody>
          <a:bodyPr wrap="square" rtlCol="0">
            <a:spAutoFit/>
          </a:bodyPr>
          <a:lstStyle/>
          <a:p>
            <a:pPr marL="285750" indent="-285750">
              <a:buFont typeface="Wingdings" panose="05000000000000000000" pitchFamily="2" charset="2"/>
              <a:buChar char="q"/>
            </a:pPr>
            <a:r>
              <a:rPr lang="en-US" sz="1800" dirty="0"/>
              <a:t>Padding is always performed, even if the length of the message is already congruent to 448, modulo 512 (in which case 512 bits of padding are added). </a:t>
            </a:r>
          </a:p>
          <a:p>
            <a:pPr marL="285750" indent="-285750">
              <a:buFont typeface="Wingdings" panose="05000000000000000000" pitchFamily="2" charset="2"/>
              <a:buChar char="q"/>
            </a:pPr>
            <a:r>
              <a:rPr lang="en-US" sz="1800" dirty="0"/>
              <a:t>single “1” bit is appended to the message, and then enough zero bits are appended so that the length in bits of the padded message becomes congruent to 448, modulo 512. </a:t>
            </a:r>
          </a:p>
          <a:p>
            <a:endParaRPr lang="en-US" sz="1800" dirty="0"/>
          </a:p>
          <a:p>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83658-5FBC-48EC-A3D1-6CA947CE139F}"/>
              </a:ext>
            </a:extLst>
          </p:cNvPr>
          <p:cNvSpPr>
            <a:spLocks noGrp="1"/>
          </p:cNvSpPr>
          <p:nvPr>
            <p:ph type="title"/>
          </p:nvPr>
        </p:nvSpPr>
        <p:spPr/>
        <p:txBody>
          <a:bodyPr/>
          <a:lstStyle/>
          <a:p>
            <a:br>
              <a:rPr lang="en-US" sz="3200" b="1" dirty="0"/>
            </a:br>
            <a:r>
              <a:rPr lang="en-US" sz="3200" b="1" dirty="0"/>
              <a:t>Step 2. Append length</a:t>
            </a:r>
            <a:endParaRPr lang="en-US" dirty="0"/>
          </a:p>
        </p:txBody>
      </p:sp>
      <p:sp>
        <p:nvSpPr>
          <p:cNvPr id="3" name="Content Placeholder 2">
            <a:extLst>
              <a:ext uri="{FF2B5EF4-FFF2-40B4-BE49-F238E27FC236}">
                <a16:creationId xmlns:a16="http://schemas.microsoft.com/office/drawing/2014/main" id="{C1915C0E-7530-462F-B3B7-8639DFAAD070}"/>
              </a:ext>
            </a:extLst>
          </p:cNvPr>
          <p:cNvSpPr>
            <a:spLocks noGrp="1"/>
          </p:cNvSpPr>
          <p:nvPr>
            <p:ph idx="1"/>
          </p:nvPr>
        </p:nvSpPr>
        <p:spPr/>
        <p:txBody>
          <a:bodyPr>
            <a:normAutofit/>
          </a:bodyPr>
          <a:lstStyle/>
          <a:p>
            <a:r>
              <a:rPr lang="en-US" sz="2000" dirty="0"/>
              <a:t>A 64-bit representation of b (the length of the message before the padding bits were added) is appended to the result of the previous step.</a:t>
            </a:r>
          </a:p>
          <a:p>
            <a:r>
              <a:rPr lang="en-US" sz="2000" dirty="0"/>
              <a:t>These bits are appended as two 32-bit words and appended low-order word first in accordance with the previous conventions.</a:t>
            </a:r>
          </a:p>
          <a:p>
            <a:r>
              <a:rPr lang="en-US" sz="2000" dirty="0"/>
              <a:t>At this point the resulting message (after padding with bits and with b) has a length that is an exact multiple of 512 bits. </a:t>
            </a:r>
            <a:r>
              <a:rPr lang="en-US" dirty="0"/>
              <a:t>Equivalently, this message has a length that is an exact multiple of 16 (32-bit) words. Let </a:t>
            </a:r>
            <a:r>
              <a:rPr lang="en-US" i="1" dirty="0"/>
              <a:t>M[0….. </a:t>
            </a:r>
            <a:r>
              <a:rPr lang="en-US" dirty="0"/>
              <a:t>. </a:t>
            </a:r>
            <a:r>
              <a:rPr lang="en-US" b="1" i="1" dirty="0"/>
              <a:t>N -1]</a:t>
            </a:r>
            <a:r>
              <a:rPr lang="en-US" dirty="0"/>
              <a:t> denote the words of the resulting message, where </a:t>
            </a:r>
            <a:r>
              <a:rPr lang="en-US" b="1" i="1" dirty="0"/>
              <a:t>N </a:t>
            </a:r>
            <a:r>
              <a:rPr lang="en-US" dirty="0"/>
              <a:t>is a multiple of 16.</a:t>
            </a:r>
            <a:endParaRPr lang="en-US" sz="2000" dirty="0"/>
          </a:p>
          <a:p>
            <a:pPr marL="0" indent="0">
              <a:buNone/>
            </a:pPr>
            <a:endParaRPr lang="en-US" dirty="0"/>
          </a:p>
        </p:txBody>
      </p:sp>
    </p:spTree>
    <p:extLst>
      <p:ext uri="{BB962C8B-B14F-4D97-AF65-F5344CB8AC3E}">
        <p14:creationId xmlns:p14="http://schemas.microsoft.com/office/powerpoint/2010/main" val="249199015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859FD-8DE5-4F45-B1C8-938DED03B9D5}"/>
              </a:ext>
            </a:extLst>
          </p:cNvPr>
          <p:cNvSpPr>
            <a:spLocks noGrp="1"/>
          </p:cNvSpPr>
          <p:nvPr>
            <p:ph type="title"/>
          </p:nvPr>
        </p:nvSpPr>
        <p:spPr/>
        <p:txBody>
          <a:bodyPr/>
          <a:lstStyle/>
          <a:p>
            <a:r>
              <a:rPr lang="en-US" sz="3200" dirty="0"/>
              <a:t>Step 3. Initialize MD buffer</a:t>
            </a:r>
            <a:br>
              <a:rPr lang="en-US" sz="3200" dirty="0"/>
            </a:br>
            <a:endParaRPr lang="en-US" dirty="0"/>
          </a:p>
        </p:txBody>
      </p:sp>
      <p:sp>
        <p:nvSpPr>
          <p:cNvPr id="3" name="Content Placeholder 2">
            <a:extLst>
              <a:ext uri="{FF2B5EF4-FFF2-40B4-BE49-F238E27FC236}">
                <a16:creationId xmlns:a16="http://schemas.microsoft.com/office/drawing/2014/main" id="{D9F3B6BD-084F-4974-9DC3-A00FD4A9EBD6}"/>
              </a:ext>
            </a:extLst>
          </p:cNvPr>
          <p:cNvSpPr>
            <a:spLocks noGrp="1"/>
          </p:cNvSpPr>
          <p:nvPr>
            <p:ph idx="1"/>
          </p:nvPr>
        </p:nvSpPr>
        <p:spPr>
          <a:xfrm>
            <a:off x="685800" y="1853754"/>
            <a:ext cx="11068049" cy="3612591"/>
          </a:xfrm>
        </p:spPr>
        <p:txBody>
          <a:bodyPr>
            <a:normAutofit fontScale="92500" lnSpcReduction="10000"/>
          </a:bodyPr>
          <a:lstStyle/>
          <a:p>
            <a:r>
              <a:rPr lang="en-US" sz="2400" dirty="0">
                <a:latin typeface="Times New Roman" panose="02020603050405020304" pitchFamily="18" charset="0"/>
                <a:cs typeface="Times New Roman" panose="02020603050405020304" pitchFamily="18" charset="0"/>
              </a:rPr>
              <a:t>A 4-word buffer (A, B , C, D) is used to compute the message digest.</a:t>
            </a:r>
          </a:p>
          <a:p>
            <a:r>
              <a:rPr lang="en-US" sz="2400" dirty="0">
                <a:latin typeface="Times New Roman" panose="02020603050405020304" pitchFamily="18" charset="0"/>
                <a:cs typeface="Times New Roman" panose="02020603050405020304" pitchFamily="18" charset="0"/>
              </a:rPr>
              <a:t>Here each of </a:t>
            </a:r>
            <a:r>
              <a:rPr lang="en-US" sz="2400" b="1" i="1" dirty="0">
                <a:latin typeface="Times New Roman" panose="02020603050405020304" pitchFamily="18" charset="0"/>
                <a:cs typeface="Times New Roman" panose="02020603050405020304" pitchFamily="18" charset="0"/>
              </a:rPr>
              <a:t>A, B , C, D is a 32-bit register.</a:t>
            </a:r>
          </a:p>
          <a:p>
            <a:r>
              <a:rPr lang="en-US" sz="2400" dirty="0">
                <a:latin typeface="Times New Roman" panose="02020603050405020304" pitchFamily="18" charset="0"/>
                <a:cs typeface="Times New Roman" panose="02020603050405020304" pitchFamily="18" charset="0"/>
              </a:rPr>
              <a:t>These registers are initialized to the following values (in hexadecimal, low-order bytes first) :</a:t>
            </a:r>
          </a:p>
          <a:p>
            <a:pPr>
              <a:buNone/>
            </a:pPr>
            <a:r>
              <a:rPr lang="en-US" sz="2400" dirty="0">
                <a:latin typeface="Times New Roman" panose="02020603050405020304" pitchFamily="18" charset="0"/>
                <a:cs typeface="Times New Roman" panose="02020603050405020304" pitchFamily="18" charset="0"/>
              </a:rPr>
              <a:t>			word </a:t>
            </a:r>
            <a:r>
              <a:rPr lang="en-US" sz="2400" b="1" i="1" dirty="0">
                <a:latin typeface="Times New Roman" panose="02020603050405020304" pitchFamily="18" charset="0"/>
                <a:cs typeface="Times New Roman" panose="02020603050405020304" pitchFamily="18" charset="0"/>
              </a:rPr>
              <a:t>A: 01 23 45 67</a:t>
            </a:r>
          </a:p>
          <a:p>
            <a:pPr>
              <a:buNone/>
            </a:pPr>
            <a:r>
              <a:rPr lang="de-DE" sz="2400" dirty="0">
                <a:latin typeface="Times New Roman" panose="02020603050405020304" pitchFamily="18" charset="0"/>
                <a:cs typeface="Times New Roman" panose="02020603050405020304" pitchFamily="18" charset="0"/>
              </a:rPr>
              <a:t>			word </a:t>
            </a:r>
            <a:r>
              <a:rPr lang="de-DE" sz="2400" i="1" dirty="0">
                <a:latin typeface="Times New Roman" panose="02020603050405020304" pitchFamily="18" charset="0"/>
                <a:cs typeface="Times New Roman" panose="02020603050405020304" pitchFamily="18" charset="0"/>
              </a:rPr>
              <a:t>B: 89 ab </a:t>
            </a:r>
            <a:r>
              <a:rPr lang="de-DE" sz="2400" b="1" i="1" dirty="0">
                <a:latin typeface="Times New Roman" panose="02020603050405020304" pitchFamily="18" charset="0"/>
                <a:cs typeface="Times New Roman" panose="02020603050405020304" pitchFamily="18" charset="0"/>
              </a:rPr>
              <a:t>cd ef</a:t>
            </a:r>
          </a:p>
          <a:p>
            <a:pPr>
              <a:buNone/>
            </a:pPr>
            <a:r>
              <a:rPr lang="en-US" sz="2400" dirty="0">
                <a:latin typeface="Times New Roman" panose="02020603050405020304" pitchFamily="18" charset="0"/>
                <a:cs typeface="Times New Roman" panose="02020603050405020304" pitchFamily="18" charset="0"/>
              </a:rPr>
              <a:t>			word </a:t>
            </a:r>
            <a:r>
              <a:rPr lang="en-US" sz="2400" i="1" dirty="0">
                <a:latin typeface="Times New Roman" panose="02020603050405020304" pitchFamily="18" charset="0"/>
                <a:cs typeface="Times New Roman" panose="02020603050405020304" pitchFamily="18" charset="0"/>
              </a:rPr>
              <a:t>C: </a:t>
            </a:r>
            <a:r>
              <a:rPr lang="en-US" sz="2400" b="1" i="1" dirty="0" err="1">
                <a:latin typeface="Times New Roman" panose="02020603050405020304" pitchFamily="18" charset="0"/>
                <a:cs typeface="Times New Roman" panose="02020603050405020304" pitchFamily="18" charset="0"/>
              </a:rPr>
              <a:t>fe</a:t>
            </a:r>
            <a:r>
              <a:rPr lang="en-US" sz="2400" b="1" i="1" dirty="0">
                <a:latin typeface="Times New Roman" panose="02020603050405020304" pitchFamily="18" charset="0"/>
                <a:cs typeface="Times New Roman" panose="02020603050405020304" pitchFamily="18" charset="0"/>
              </a:rPr>
              <a:t> dc </a:t>
            </a:r>
            <a:r>
              <a:rPr lang="en-US" sz="2400" b="1" i="1" dirty="0" err="1">
                <a:latin typeface="Times New Roman" panose="02020603050405020304" pitchFamily="18" charset="0"/>
                <a:cs typeface="Times New Roman" panose="02020603050405020304" pitchFamily="18" charset="0"/>
              </a:rPr>
              <a:t>ba</a:t>
            </a:r>
            <a:r>
              <a:rPr lang="en-US" sz="2400" b="1" i="1" dirty="0">
                <a:latin typeface="Times New Roman" panose="02020603050405020304" pitchFamily="18" charset="0"/>
                <a:cs typeface="Times New Roman" panose="02020603050405020304" pitchFamily="18" charset="0"/>
              </a:rPr>
              <a:t> 98</a:t>
            </a:r>
          </a:p>
          <a:p>
            <a:pPr>
              <a:buNone/>
            </a:pPr>
            <a:r>
              <a:rPr lang="en-US" sz="2400" dirty="0">
                <a:latin typeface="Times New Roman" panose="02020603050405020304" pitchFamily="18" charset="0"/>
                <a:cs typeface="Times New Roman" panose="02020603050405020304" pitchFamily="18" charset="0"/>
              </a:rPr>
              <a:t>			word D: 76 </a:t>
            </a:r>
            <a:r>
              <a:rPr lang="en-US" sz="2400" b="1" dirty="0">
                <a:latin typeface="Times New Roman" panose="02020603050405020304" pitchFamily="18" charset="0"/>
                <a:cs typeface="Times New Roman" panose="02020603050405020304" pitchFamily="18" charset="0"/>
              </a:rPr>
              <a:t>54 32 10</a:t>
            </a:r>
          </a:p>
          <a:p>
            <a:endParaRPr lang="en-US" dirty="0"/>
          </a:p>
        </p:txBody>
      </p:sp>
    </p:spTree>
    <p:extLst>
      <p:ext uri="{BB962C8B-B14F-4D97-AF65-F5344CB8AC3E}">
        <p14:creationId xmlns:p14="http://schemas.microsoft.com/office/powerpoint/2010/main" val="326553046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47F6A-9234-4CEF-B42E-4C4253835007}"/>
              </a:ext>
            </a:extLst>
          </p:cNvPr>
          <p:cNvSpPr>
            <a:spLocks noGrp="1"/>
          </p:cNvSpPr>
          <p:nvPr>
            <p:ph type="title"/>
          </p:nvPr>
        </p:nvSpPr>
        <p:spPr/>
        <p:txBody>
          <a:bodyPr>
            <a:normAutofit fontScale="90000"/>
          </a:bodyPr>
          <a:lstStyle/>
          <a:p>
            <a:br>
              <a:rPr lang="en-US" sz="3200" dirty="0"/>
            </a:br>
            <a:r>
              <a:rPr lang="en-US" sz="3200" dirty="0"/>
              <a:t>Step 4. Process message in 16-word blocks:</a:t>
            </a:r>
            <a:br>
              <a:rPr lang="en-US" sz="3200" dirty="0"/>
            </a:br>
            <a:endParaRPr lang="en-US" dirty="0"/>
          </a:p>
        </p:txBody>
      </p:sp>
      <p:sp>
        <p:nvSpPr>
          <p:cNvPr id="3" name="Content Placeholder 2">
            <a:extLst>
              <a:ext uri="{FF2B5EF4-FFF2-40B4-BE49-F238E27FC236}">
                <a16:creationId xmlns:a16="http://schemas.microsoft.com/office/drawing/2014/main" id="{26E8FCA5-287A-4597-8A95-5C6AA0229558}"/>
              </a:ext>
            </a:extLst>
          </p:cNvPr>
          <p:cNvSpPr>
            <a:spLocks noGrp="1"/>
          </p:cNvSpPr>
          <p:nvPr>
            <p:ph idx="1"/>
          </p:nvPr>
        </p:nvSpPr>
        <p:spPr>
          <a:xfrm>
            <a:off x="476250" y="1853754"/>
            <a:ext cx="11544300" cy="3880296"/>
          </a:xfrm>
        </p:spPr>
        <p:txBody>
          <a:bodyPr>
            <a:normAutofit fontScale="70000" lnSpcReduction="20000"/>
          </a:bodyPr>
          <a:lstStyle/>
          <a:p>
            <a:r>
              <a:rPr lang="en-US" sz="3200" dirty="0">
                <a:latin typeface="Times New Roman" panose="02020603050405020304" pitchFamily="18" charset="0"/>
                <a:cs typeface="Times New Roman" panose="02020603050405020304" pitchFamily="18" charset="0"/>
              </a:rPr>
              <a:t>We first define three auxiliary functions that each take as input three 32-bit words and produce </a:t>
            </a:r>
            <a:r>
              <a:rPr lang="en-US" sz="3200" b="1" dirty="0">
                <a:latin typeface="Times New Roman" panose="02020603050405020304" pitchFamily="18" charset="0"/>
                <a:cs typeface="Times New Roman" panose="02020603050405020304" pitchFamily="18" charset="0"/>
              </a:rPr>
              <a:t>as output one 32-bit word.</a:t>
            </a:r>
          </a:p>
          <a:p>
            <a:pPr marL="0" indent="0">
              <a:buNone/>
            </a:pPr>
            <a:r>
              <a:rPr lang="en-US" sz="3200" b="1" i="1" dirty="0">
                <a:latin typeface="Times New Roman" panose="02020603050405020304" pitchFamily="18" charset="0"/>
                <a:cs typeface="Times New Roman" panose="02020603050405020304" pitchFamily="18" charset="0"/>
              </a:rPr>
              <a:t>			</a:t>
            </a:r>
          </a:p>
          <a:p>
            <a:pPr marL="0" indent="0">
              <a:buNone/>
            </a:pPr>
            <a:endParaRPr lang="en-US" sz="3200" dirty="0">
              <a:latin typeface="Times New Roman" panose="02020603050405020304" pitchFamily="18" charset="0"/>
              <a:cs typeface="Times New Roman" panose="02020603050405020304" pitchFamily="18" charset="0"/>
            </a:endParaRPr>
          </a:p>
          <a:p>
            <a:pPr marL="0" indent="0">
              <a:buNone/>
            </a:pPr>
            <a:endParaRPr lang="en-US" sz="3200" dirty="0">
              <a:latin typeface="Times New Roman" panose="02020603050405020304" pitchFamily="18" charset="0"/>
              <a:cs typeface="Times New Roman" panose="02020603050405020304" pitchFamily="18" charset="0"/>
            </a:endParaRPr>
          </a:p>
          <a:p>
            <a:pPr marL="0" indent="0">
              <a:buNone/>
            </a:pPr>
            <a:r>
              <a:rPr lang="en-US" sz="3200" dirty="0">
                <a:latin typeface="Times New Roman" panose="02020603050405020304" pitchFamily="18" charset="0"/>
                <a:cs typeface="Times New Roman" panose="02020603050405020304" pitchFamily="18" charset="0"/>
              </a:rPr>
              <a:t>In each bit position </a:t>
            </a:r>
            <a:r>
              <a:rPr lang="en-US" sz="3200" b="1" i="1" dirty="0">
                <a:latin typeface="Times New Roman" panose="02020603050405020304" pitchFamily="18" charset="0"/>
                <a:cs typeface="Times New Roman" panose="02020603050405020304" pitchFamily="18" charset="0"/>
              </a:rPr>
              <a:t>f acts as a conditional: if x then y else z .</a:t>
            </a:r>
          </a:p>
          <a:p>
            <a:r>
              <a:rPr lang="en-US" sz="3200" dirty="0">
                <a:latin typeface="Times New Roman" panose="02020603050405020304" pitchFamily="18" charset="0"/>
                <a:cs typeface="Times New Roman" panose="02020603050405020304" pitchFamily="18" charset="0"/>
              </a:rPr>
              <a:t>In each bit position </a:t>
            </a:r>
            <a:r>
              <a:rPr lang="en-US" sz="3200" i="1" dirty="0">
                <a:latin typeface="Times New Roman" panose="02020603050405020304" pitchFamily="18" charset="0"/>
                <a:cs typeface="Times New Roman" panose="02020603050405020304" pitchFamily="18" charset="0"/>
              </a:rPr>
              <a:t>g acts </a:t>
            </a:r>
            <a:r>
              <a:rPr lang="en-US" sz="3200" b="1" i="1" dirty="0">
                <a:latin typeface="Times New Roman" panose="02020603050405020304" pitchFamily="18" charset="0"/>
                <a:cs typeface="Times New Roman" panose="02020603050405020304" pitchFamily="18" charset="0"/>
              </a:rPr>
              <a:t>as a majority function: if at least two of </a:t>
            </a:r>
            <a:r>
              <a:rPr lang="en-US" sz="3200" b="1" i="1" dirty="0" err="1">
                <a:latin typeface="Times New Roman" panose="02020603050405020304" pitchFamily="18" charset="0"/>
                <a:cs typeface="Times New Roman" panose="02020603050405020304" pitchFamily="18" charset="0"/>
              </a:rPr>
              <a:t>x,y</a:t>
            </a:r>
            <a:r>
              <a:rPr lang="en-US" sz="3200" b="1" i="1" dirty="0">
                <a:latin typeface="Times New Roman" panose="02020603050405020304" pitchFamily="18" charset="0"/>
                <a:cs typeface="Times New Roman" panose="02020603050405020304" pitchFamily="18" charset="0"/>
              </a:rPr>
              <a:t>, z are one, then g has a one in </a:t>
            </a:r>
            <a:r>
              <a:rPr lang="en-US" sz="3200" dirty="0">
                <a:latin typeface="Times New Roman" panose="02020603050405020304" pitchFamily="18" charset="0"/>
                <a:cs typeface="Times New Roman" panose="02020603050405020304" pitchFamily="18" charset="0"/>
              </a:rPr>
              <a:t>that position.</a:t>
            </a:r>
          </a:p>
          <a:p>
            <a:r>
              <a:rPr lang="en-US" sz="3200" dirty="0">
                <a:latin typeface="Times New Roman" panose="02020603050405020304" pitchFamily="18" charset="0"/>
                <a:cs typeface="Times New Roman" panose="02020603050405020304" pitchFamily="18" charset="0"/>
              </a:rPr>
              <a:t>The function </a:t>
            </a:r>
            <a:r>
              <a:rPr lang="en-US" sz="3200" i="1" dirty="0">
                <a:latin typeface="Times New Roman" panose="02020603050405020304" pitchFamily="18" charset="0"/>
                <a:cs typeface="Times New Roman" panose="02020603050405020304" pitchFamily="18" charset="0"/>
              </a:rPr>
              <a:t>h is the bit-wise </a:t>
            </a:r>
            <a:r>
              <a:rPr lang="en-US" sz="3200" b="1" i="1" dirty="0" err="1">
                <a:latin typeface="Times New Roman" panose="02020603050405020304" pitchFamily="18" charset="0"/>
                <a:cs typeface="Times New Roman" panose="02020603050405020304" pitchFamily="18" charset="0"/>
              </a:rPr>
              <a:t>xor</a:t>
            </a:r>
            <a:r>
              <a:rPr lang="en-US" sz="3200" b="1" i="1" dirty="0">
                <a:latin typeface="Times New Roman" panose="02020603050405020304" pitchFamily="18" charset="0"/>
                <a:cs typeface="Times New Roman" panose="02020603050405020304" pitchFamily="18" charset="0"/>
              </a:rPr>
              <a:t> or parity function.</a:t>
            </a:r>
          </a:p>
          <a:p>
            <a:endParaRPr lang="en-US" dirty="0"/>
          </a:p>
        </p:txBody>
      </p:sp>
      <p:pic>
        <p:nvPicPr>
          <p:cNvPr id="5" name="Picture 4">
            <a:extLst>
              <a:ext uri="{FF2B5EF4-FFF2-40B4-BE49-F238E27FC236}">
                <a16:creationId xmlns:a16="http://schemas.microsoft.com/office/drawing/2014/main" id="{6FE74283-B415-4AA6-B06E-28AFDE7FC6CD}"/>
              </a:ext>
            </a:extLst>
          </p:cNvPr>
          <p:cNvPicPr>
            <a:picLocks noChangeAspect="1"/>
          </p:cNvPicPr>
          <p:nvPr/>
        </p:nvPicPr>
        <p:blipFill>
          <a:blip r:embed="rId2"/>
          <a:stretch>
            <a:fillRect/>
          </a:stretch>
        </p:blipFill>
        <p:spPr>
          <a:xfrm>
            <a:off x="6248400" y="2321662"/>
            <a:ext cx="4286250" cy="1516913"/>
          </a:xfrm>
          <a:prstGeom prst="rect">
            <a:avLst/>
          </a:prstGeom>
        </p:spPr>
      </p:pic>
    </p:spTree>
    <p:extLst>
      <p:ext uri="{BB962C8B-B14F-4D97-AF65-F5344CB8AC3E}">
        <p14:creationId xmlns:p14="http://schemas.microsoft.com/office/powerpoint/2010/main" val="361023011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MD 4 (Message Digest 4)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b="1" dirty="0"/>
                  <a:t>MD4 utilizes two “magic constants” in rounds two and three. The round two </a:t>
                </a:r>
                <a:r>
                  <a:rPr lang="en-US" dirty="0"/>
                  <a:t>constant is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2 and the round </a:t>
                </a:r>
                <a:r>
                  <a:rPr lang="en-US" b="1" dirty="0"/>
                  <a:t>constant is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b="1" dirty="0"/>
                  <a:t>3 </a:t>
                </a:r>
              </a:p>
              <a:p>
                <a:endParaRPr lang="en-US" b="1"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571" t="-177"/>
                </a:stretch>
              </a:blipFill>
            </p:spPr>
            <p:txBody>
              <a:bodyPr/>
              <a:lstStyle/>
              <a:p>
                <a:r>
                  <a:rPr lang="en-US">
                    <a:noFill/>
                  </a:rPr>
                  <a:t> </a:t>
                </a:r>
              </a:p>
            </p:txBody>
          </p:sp>
        </mc:Fallback>
      </mc:AlternateContent>
      <p:sp>
        <p:nvSpPr>
          <p:cNvPr id="5" name="Footer Placeholder 4"/>
          <p:cNvSpPr>
            <a:spLocks noGrp="1"/>
          </p:cNvSpPr>
          <p:nvPr>
            <p:ph type="ftr" sz="quarter" idx="11"/>
          </p:nvPr>
        </p:nvSpPr>
        <p:spPr/>
        <p:txBody>
          <a:bodyPr/>
          <a:lstStyle/>
          <a:p>
            <a:r>
              <a:rPr lang="en-US"/>
              <a:t>prepared by semanta raj neupane</a:t>
            </a:r>
          </a:p>
        </p:txBody>
      </p:sp>
      <p:pic>
        <p:nvPicPr>
          <p:cNvPr id="6" name="Picture 5">
            <a:extLst>
              <a:ext uri="{FF2B5EF4-FFF2-40B4-BE49-F238E27FC236}">
                <a16:creationId xmlns:a16="http://schemas.microsoft.com/office/drawing/2014/main" id="{722AAE50-19DC-4629-A336-138403977776}"/>
              </a:ext>
            </a:extLst>
          </p:cNvPr>
          <p:cNvPicPr>
            <a:picLocks noChangeAspect="1"/>
          </p:cNvPicPr>
          <p:nvPr/>
        </p:nvPicPr>
        <p:blipFill>
          <a:blip r:embed="rId3"/>
          <a:stretch>
            <a:fillRect/>
          </a:stretch>
        </p:blipFill>
        <p:spPr>
          <a:xfrm>
            <a:off x="2400300" y="3352799"/>
            <a:ext cx="8896349" cy="1323975"/>
          </a:xfrm>
          <a:prstGeom prst="rect">
            <a:avLst/>
          </a:prstGeo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0E7E6-475A-4F42-865B-5A0F1021A524}"/>
              </a:ext>
            </a:extLst>
          </p:cNvPr>
          <p:cNvSpPr>
            <a:spLocks noGrp="1"/>
          </p:cNvSpPr>
          <p:nvPr>
            <p:ph type="title"/>
          </p:nvPr>
        </p:nvSpPr>
        <p:spPr/>
        <p:txBody>
          <a:bodyPr/>
          <a:lstStyle/>
          <a:p>
            <a:r>
              <a:rPr lang="en-US" dirty="0"/>
              <a:t>Round1</a:t>
            </a:r>
          </a:p>
        </p:txBody>
      </p:sp>
      <p:pic>
        <p:nvPicPr>
          <p:cNvPr id="5" name="Content Placeholder 4">
            <a:extLst>
              <a:ext uri="{FF2B5EF4-FFF2-40B4-BE49-F238E27FC236}">
                <a16:creationId xmlns:a16="http://schemas.microsoft.com/office/drawing/2014/main" id="{C723545B-1680-485E-80BA-7D2303F81215}"/>
              </a:ext>
            </a:extLst>
          </p:cNvPr>
          <p:cNvPicPr>
            <a:picLocks noGrp="1" noChangeAspect="1"/>
          </p:cNvPicPr>
          <p:nvPr>
            <p:ph idx="1"/>
          </p:nvPr>
        </p:nvPicPr>
        <p:blipFill>
          <a:blip r:embed="rId2"/>
          <a:stretch>
            <a:fillRect/>
          </a:stretch>
        </p:blipFill>
        <p:spPr>
          <a:xfrm>
            <a:off x="3368070" y="295373"/>
            <a:ext cx="8100029" cy="5476875"/>
          </a:xfrm>
        </p:spPr>
      </p:pic>
    </p:spTree>
    <p:extLst>
      <p:ext uri="{BB962C8B-B14F-4D97-AF65-F5344CB8AC3E}">
        <p14:creationId xmlns:p14="http://schemas.microsoft.com/office/powerpoint/2010/main" val="326606845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A554A-FF82-4716-BCBD-7EA7DE0C9453}"/>
              </a:ext>
            </a:extLst>
          </p:cNvPr>
          <p:cNvSpPr>
            <a:spLocks noGrp="1"/>
          </p:cNvSpPr>
          <p:nvPr>
            <p:ph type="title"/>
          </p:nvPr>
        </p:nvSpPr>
        <p:spPr/>
        <p:txBody>
          <a:bodyPr/>
          <a:lstStyle/>
          <a:p>
            <a:r>
              <a:rPr lang="en-US" dirty="0"/>
              <a:t>Round 2</a:t>
            </a:r>
          </a:p>
        </p:txBody>
      </p:sp>
      <p:pic>
        <p:nvPicPr>
          <p:cNvPr id="5" name="Content Placeholder 4">
            <a:extLst>
              <a:ext uri="{FF2B5EF4-FFF2-40B4-BE49-F238E27FC236}">
                <a16:creationId xmlns:a16="http://schemas.microsoft.com/office/drawing/2014/main" id="{66768CEE-E328-4C4E-BE5C-3E0E9A2CFFE8}"/>
              </a:ext>
            </a:extLst>
          </p:cNvPr>
          <p:cNvPicPr>
            <a:picLocks noGrp="1" noChangeAspect="1"/>
          </p:cNvPicPr>
          <p:nvPr>
            <p:ph idx="1"/>
          </p:nvPr>
        </p:nvPicPr>
        <p:blipFill>
          <a:blip r:embed="rId2"/>
          <a:stretch>
            <a:fillRect/>
          </a:stretch>
        </p:blipFill>
        <p:spPr>
          <a:xfrm>
            <a:off x="5511145" y="132838"/>
            <a:ext cx="5652155" cy="2400812"/>
          </a:xfrm>
        </p:spPr>
      </p:pic>
      <p:pic>
        <p:nvPicPr>
          <p:cNvPr id="7" name="Picture 6">
            <a:extLst>
              <a:ext uri="{FF2B5EF4-FFF2-40B4-BE49-F238E27FC236}">
                <a16:creationId xmlns:a16="http://schemas.microsoft.com/office/drawing/2014/main" id="{6A18B50E-931B-4751-BBAA-8CFB54678A40}"/>
              </a:ext>
            </a:extLst>
          </p:cNvPr>
          <p:cNvPicPr>
            <a:picLocks noChangeAspect="1"/>
          </p:cNvPicPr>
          <p:nvPr/>
        </p:nvPicPr>
        <p:blipFill>
          <a:blip r:embed="rId3"/>
          <a:stretch>
            <a:fillRect/>
          </a:stretch>
        </p:blipFill>
        <p:spPr>
          <a:xfrm>
            <a:off x="5732603" y="2533650"/>
            <a:ext cx="3446181" cy="3219450"/>
          </a:xfrm>
          <a:prstGeom prst="rect">
            <a:avLst/>
          </a:prstGeom>
        </p:spPr>
      </p:pic>
    </p:spTree>
    <p:extLst>
      <p:ext uri="{BB962C8B-B14F-4D97-AF65-F5344CB8AC3E}">
        <p14:creationId xmlns:p14="http://schemas.microsoft.com/office/powerpoint/2010/main" val="70715661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C98C9-7733-4778-A21A-A41A119FA84D}"/>
              </a:ext>
            </a:extLst>
          </p:cNvPr>
          <p:cNvSpPr>
            <a:spLocks noGrp="1"/>
          </p:cNvSpPr>
          <p:nvPr>
            <p:ph type="title"/>
          </p:nvPr>
        </p:nvSpPr>
        <p:spPr>
          <a:xfrm>
            <a:off x="1451579" y="867037"/>
            <a:ext cx="9603275" cy="1049235"/>
          </a:xfrm>
        </p:spPr>
        <p:txBody>
          <a:bodyPr/>
          <a:lstStyle/>
          <a:p>
            <a:r>
              <a:rPr lang="en-US" dirty="0"/>
              <a:t>Round3</a:t>
            </a:r>
          </a:p>
        </p:txBody>
      </p:sp>
      <p:pic>
        <p:nvPicPr>
          <p:cNvPr id="6" name="Picture 5">
            <a:extLst>
              <a:ext uri="{FF2B5EF4-FFF2-40B4-BE49-F238E27FC236}">
                <a16:creationId xmlns:a16="http://schemas.microsoft.com/office/drawing/2014/main" id="{96E3D7FE-1293-42D8-BA3F-69104B04C6B4}"/>
              </a:ext>
            </a:extLst>
          </p:cNvPr>
          <p:cNvPicPr>
            <a:picLocks noChangeAspect="1"/>
          </p:cNvPicPr>
          <p:nvPr/>
        </p:nvPicPr>
        <p:blipFill>
          <a:blip r:embed="rId2"/>
          <a:stretch>
            <a:fillRect/>
          </a:stretch>
        </p:blipFill>
        <p:spPr>
          <a:xfrm>
            <a:off x="3467100" y="137790"/>
            <a:ext cx="8020050" cy="5606295"/>
          </a:xfrm>
          <a:prstGeom prst="rect">
            <a:avLst/>
          </a:prstGeom>
        </p:spPr>
      </p:pic>
      <p:sp>
        <p:nvSpPr>
          <p:cNvPr id="8" name="Content Placeholder 7">
            <a:extLst>
              <a:ext uri="{FF2B5EF4-FFF2-40B4-BE49-F238E27FC236}">
                <a16:creationId xmlns:a16="http://schemas.microsoft.com/office/drawing/2014/main" id="{D423632D-CBCD-4927-A0CF-80694D7D9172}"/>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402433560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868362"/>
          </a:xfrm>
        </p:spPr>
        <p:txBody>
          <a:bodyPr>
            <a:normAutofit/>
          </a:bodyPr>
          <a:lstStyle/>
          <a:p>
            <a:r>
              <a:rPr lang="en-US"/>
              <a:t>MD 4 (Message Digest 4) </a:t>
            </a:r>
          </a:p>
        </p:txBody>
      </p:sp>
      <p:pic>
        <p:nvPicPr>
          <p:cNvPr id="4098" name="Picture 2" descr="C:\Users\user\Desktop\Capture 56.PNG"/>
          <p:cNvPicPr>
            <a:picLocks noGrp="1" noChangeAspect="1" noChangeArrowheads="1"/>
          </p:cNvPicPr>
          <p:nvPr>
            <p:ph idx="1"/>
          </p:nvPr>
        </p:nvPicPr>
        <p:blipFill>
          <a:blip r:embed="rId2"/>
          <a:srcRect/>
          <a:stretch>
            <a:fillRect/>
          </a:stretch>
        </p:blipFill>
        <p:spPr bwMode="auto">
          <a:xfrm>
            <a:off x="2667000" y="1752600"/>
            <a:ext cx="6629400" cy="3810000"/>
          </a:xfrm>
          <a:prstGeom prst="rect">
            <a:avLst/>
          </a:prstGeom>
          <a:noFill/>
        </p:spPr>
      </p:pic>
      <p:sp>
        <p:nvSpPr>
          <p:cNvPr id="4" name="Footer Placeholder 3"/>
          <p:cNvSpPr>
            <a:spLocks noGrp="1"/>
          </p:cNvSpPr>
          <p:nvPr>
            <p:ph type="ftr" sz="quarter" idx="11"/>
          </p:nvPr>
        </p:nvSpPr>
        <p:spPr/>
        <p:txBody>
          <a:bodyPr/>
          <a:lstStyle/>
          <a:p>
            <a:r>
              <a:rPr lang="en-US"/>
              <a:t>prepared by semanta raj neupane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B2E8E-77EC-44A9-9AFE-A2DFDBEA2E9D}"/>
              </a:ext>
            </a:extLst>
          </p:cNvPr>
          <p:cNvSpPr>
            <a:spLocks noGrp="1"/>
          </p:cNvSpPr>
          <p:nvPr>
            <p:ph type="title"/>
          </p:nvPr>
        </p:nvSpPr>
        <p:spPr/>
        <p:txBody>
          <a:bodyPr/>
          <a:lstStyle/>
          <a:p>
            <a:r>
              <a:rPr lang="en-US" b="1" dirty="0"/>
              <a:t>MESSAGE AUTHENTICATION FUNCTIONS</a:t>
            </a:r>
            <a:endParaRPr lang="en-US" dirty="0"/>
          </a:p>
        </p:txBody>
      </p:sp>
      <p:sp>
        <p:nvSpPr>
          <p:cNvPr id="3" name="Content Placeholder 2">
            <a:extLst>
              <a:ext uri="{FF2B5EF4-FFF2-40B4-BE49-F238E27FC236}">
                <a16:creationId xmlns:a16="http://schemas.microsoft.com/office/drawing/2014/main" id="{362A26D3-6918-4CF1-91C0-5CCE67D975C1}"/>
              </a:ext>
            </a:extLst>
          </p:cNvPr>
          <p:cNvSpPr>
            <a:spLocks noGrp="1"/>
          </p:cNvSpPr>
          <p:nvPr>
            <p:ph idx="1"/>
          </p:nvPr>
        </p:nvSpPr>
        <p:spPr/>
        <p:txBody>
          <a:bodyPr/>
          <a:lstStyle/>
          <a:p>
            <a:pPr marL="0" indent="0" algn="just">
              <a:buNone/>
            </a:pPr>
            <a:r>
              <a:rPr lang="en-US" dirty="0"/>
              <a:t>Types of functions that may be used to produce an authenticator. These may be grouped into three classes.</a:t>
            </a:r>
          </a:p>
          <a:p>
            <a:pPr algn="just">
              <a:buFont typeface="Wingdings" panose="05000000000000000000" pitchFamily="2" charset="2"/>
              <a:buChar char="q"/>
            </a:pPr>
            <a:r>
              <a:rPr lang="en-US" b="1" dirty="0"/>
              <a:t>Hash function: </a:t>
            </a:r>
            <a:r>
              <a:rPr lang="en-US" dirty="0"/>
              <a:t>A function that maps a message of any length into a fixed length hash value, which serves as the authenticator.</a:t>
            </a:r>
          </a:p>
          <a:p>
            <a:pPr algn="just">
              <a:buFont typeface="Wingdings" panose="05000000000000000000" pitchFamily="2" charset="2"/>
              <a:buChar char="q"/>
            </a:pPr>
            <a:r>
              <a:rPr lang="en-US" b="1" dirty="0"/>
              <a:t>Message encryption: </a:t>
            </a:r>
            <a:r>
              <a:rPr lang="en-US" dirty="0"/>
              <a:t>The ciphertext of the entire message serves as its authenticator.</a:t>
            </a:r>
          </a:p>
          <a:p>
            <a:pPr algn="just">
              <a:buFont typeface="Wingdings" panose="05000000000000000000" pitchFamily="2" charset="2"/>
              <a:buChar char="q"/>
            </a:pPr>
            <a:r>
              <a:rPr lang="en-US" b="1" dirty="0"/>
              <a:t>Message authentication code (MAC): </a:t>
            </a:r>
            <a:r>
              <a:rPr lang="en-US" dirty="0"/>
              <a:t>A function of the message and a secret key that produces a fixed-length value that serves as the authenticator</a:t>
            </a:r>
          </a:p>
        </p:txBody>
      </p:sp>
    </p:spTree>
    <p:extLst>
      <p:ext uri="{BB962C8B-B14F-4D97-AF65-F5344CB8AC3E}">
        <p14:creationId xmlns:p14="http://schemas.microsoft.com/office/powerpoint/2010/main" val="337620623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867037"/>
            <a:ext cx="9603275" cy="1049235"/>
          </a:xfrm>
        </p:spPr>
        <p:txBody>
          <a:bodyPr>
            <a:normAutofit fontScale="90000"/>
          </a:bodyPr>
          <a:lstStyle/>
          <a:p>
            <a:pPr algn="ctr"/>
            <a:r>
              <a:rPr lang="en-US" dirty="0"/>
              <a:t>MD 4 (Message Digest 4) </a:t>
            </a:r>
            <a:br>
              <a:rPr lang="en-US" dirty="0"/>
            </a:br>
            <a:r>
              <a:rPr lang="en-US" dirty="0">
                <a:highlight>
                  <a:srgbClr val="FFFF00"/>
                </a:highlight>
              </a:rPr>
              <a:t>Step 5. Output</a:t>
            </a:r>
            <a:br>
              <a:rPr lang="en-US" dirty="0"/>
            </a:br>
            <a:endParaRPr lang="en-US" dirty="0"/>
          </a:p>
        </p:txBody>
      </p:sp>
      <p:sp>
        <p:nvSpPr>
          <p:cNvPr id="3" name="Content Placeholder 2"/>
          <p:cNvSpPr>
            <a:spLocks noGrp="1"/>
          </p:cNvSpPr>
          <p:nvPr>
            <p:ph idx="1"/>
          </p:nvPr>
        </p:nvSpPr>
        <p:spPr/>
        <p:txBody>
          <a:bodyPr>
            <a:normAutofit/>
          </a:bodyPr>
          <a:lstStyle/>
          <a:p>
            <a:r>
              <a:rPr lang="en-US" dirty="0"/>
              <a:t>The message digest produced </a:t>
            </a:r>
            <a:r>
              <a:rPr lang="en-US" b="1" dirty="0"/>
              <a:t>as output is A, B, </a:t>
            </a:r>
            <a:r>
              <a:rPr lang="en-US" b="1" i="1" dirty="0"/>
              <a:t>C, D. That is, we begin with the </a:t>
            </a:r>
            <a:r>
              <a:rPr lang="en-US" dirty="0"/>
              <a:t>low-order byte of </a:t>
            </a:r>
            <a:r>
              <a:rPr lang="en-US" b="1" i="1" dirty="0"/>
              <a:t>A , and end with the high-order byte of D.</a:t>
            </a:r>
            <a:endParaRPr lang="en-US" dirty="0"/>
          </a:p>
        </p:txBody>
      </p:sp>
      <p:sp>
        <p:nvSpPr>
          <p:cNvPr id="4" name="Footer Placeholder 3"/>
          <p:cNvSpPr>
            <a:spLocks noGrp="1"/>
          </p:cNvSpPr>
          <p:nvPr>
            <p:ph type="ftr" sz="quarter" idx="11"/>
          </p:nvPr>
        </p:nvSpPr>
        <p:spPr/>
        <p:txBody>
          <a:bodyPr/>
          <a:lstStyle/>
          <a:p>
            <a:r>
              <a:rPr lang="en-US"/>
              <a:t>prepared by semanta raj neupane</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2EE66-FA0D-4811-B3B1-A32AD0FE02FE}"/>
              </a:ext>
            </a:extLst>
          </p:cNvPr>
          <p:cNvSpPr>
            <a:spLocks noGrp="1"/>
          </p:cNvSpPr>
          <p:nvPr>
            <p:ph type="title"/>
          </p:nvPr>
        </p:nvSpPr>
        <p:spPr/>
        <p:txBody>
          <a:bodyPr/>
          <a:lstStyle/>
          <a:p>
            <a:r>
              <a:rPr lang="en-US" dirty="0"/>
              <a:t>MD5</a:t>
            </a:r>
          </a:p>
        </p:txBody>
      </p:sp>
      <p:sp>
        <p:nvSpPr>
          <p:cNvPr id="3" name="Content Placeholder 2">
            <a:extLst>
              <a:ext uri="{FF2B5EF4-FFF2-40B4-BE49-F238E27FC236}">
                <a16:creationId xmlns:a16="http://schemas.microsoft.com/office/drawing/2014/main" id="{3CF0CD93-0F1B-4281-8DDA-16D82354082F}"/>
              </a:ext>
            </a:extLst>
          </p:cNvPr>
          <p:cNvSpPr>
            <a:spLocks noGrp="1"/>
          </p:cNvSpPr>
          <p:nvPr>
            <p:ph idx="1"/>
          </p:nvPr>
        </p:nvSpPr>
        <p:spPr/>
        <p:txBody>
          <a:bodyPr/>
          <a:lstStyle/>
          <a:p>
            <a:pPr algn="just"/>
            <a:r>
              <a:rPr lang="en-US" dirty="0"/>
              <a:t>MD5 or ”message digest 5” algorithm was designed by professor Ronald Rivest. Rivest is a professor in MIT who also invented RSA, RC5 and the MD-message digest hashing functions.</a:t>
            </a:r>
          </a:p>
          <a:p>
            <a:pPr algn="just"/>
            <a:r>
              <a:rPr lang="en-US" dirty="0"/>
              <a:t>Rivest first designed MD2 for 8-bit machines in 1989. The original message is padded at first so that the total message is divisible by 16. Plus a 16-byte </a:t>
            </a:r>
            <a:r>
              <a:rPr lang="en-US" dirty="0" err="1"/>
              <a:t>checksome</a:t>
            </a:r>
            <a:r>
              <a:rPr lang="en-US" dirty="0"/>
              <a:t> is added to it to create a total 128-bit message digest or hash value. But collisions were for MD2 were found soon</a:t>
            </a:r>
          </a:p>
        </p:txBody>
      </p:sp>
    </p:spTree>
    <p:extLst>
      <p:ext uri="{BB962C8B-B14F-4D97-AF65-F5344CB8AC3E}">
        <p14:creationId xmlns:p14="http://schemas.microsoft.com/office/powerpoint/2010/main" val="366867244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8EF7D-FD6E-433F-96AB-2C3BD023B0D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8F2CC4B-B02F-4521-951E-189723701854}"/>
              </a:ext>
            </a:extLst>
          </p:cNvPr>
          <p:cNvSpPr>
            <a:spLocks noGrp="1"/>
          </p:cNvSpPr>
          <p:nvPr>
            <p:ph idx="1"/>
          </p:nvPr>
        </p:nvSpPr>
        <p:spPr/>
        <p:txBody>
          <a:bodyPr>
            <a:normAutofit lnSpcReduction="10000"/>
          </a:bodyPr>
          <a:lstStyle/>
          <a:p>
            <a:pPr algn="just"/>
            <a:r>
              <a:rPr lang="en-US" dirty="0"/>
              <a:t>Rivest then developed MD4 for 32-bit machines in 1990. MD4 influenced a lot of cryptographic hash functions such as MD5, SHA-1. </a:t>
            </a:r>
          </a:p>
          <a:p>
            <a:pPr algn="just"/>
            <a:r>
              <a:rPr lang="en-US" dirty="0"/>
              <a:t>Same as MD2 collisions for MD4 were found soon enough. MD4 has been criticized even by Ronald Rivest because MD4 was designed to be fast which led to a lot of security risks.</a:t>
            </a:r>
          </a:p>
          <a:p>
            <a:pPr algn="just"/>
            <a:r>
              <a:rPr lang="en-US" dirty="0">
                <a:solidFill>
                  <a:srgbClr val="FF0000"/>
                </a:solidFill>
                <a:latin typeface="Times New Roman" panose="02020603050405020304" pitchFamily="18" charset="0"/>
                <a:cs typeface="Times New Roman" panose="02020603050405020304" pitchFamily="18" charset="0"/>
              </a:rPr>
              <a:t>MD5 was developed in 1991. MD5 is almost same as MD4 but with ”safety belts”. Its slower than MD4 but more secure. </a:t>
            </a:r>
            <a:r>
              <a:rPr lang="en-US" dirty="0"/>
              <a:t>But over the years collisions were found in MD5. Den Boer and </a:t>
            </a:r>
            <a:r>
              <a:rPr lang="en-US" dirty="0" err="1"/>
              <a:t>Bosselaers</a:t>
            </a:r>
            <a:r>
              <a:rPr lang="en-US" dirty="0"/>
              <a:t> first found collision in MD5 in 1993. In March 2004 a project called MD5CRK was initiated to find collision in MD5 by using Birthday Attack</a:t>
            </a:r>
          </a:p>
        </p:txBody>
      </p:sp>
    </p:spTree>
    <p:extLst>
      <p:ext uri="{BB962C8B-B14F-4D97-AF65-F5344CB8AC3E}">
        <p14:creationId xmlns:p14="http://schemas.microsoft.com/office/powerpoint/2010/main" val="171858785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C7BF5-0817-422E-ACB9-8959A17616FD}"/>
              </a:ext>
            </a:extLst>
          </p:cNvPr>
          <p:cNvSpPr>
            <a:spLocks noGrp="1"/>
          </p:cNvSpPr>
          <p:nvPr>
            <p:ph type="title"/>
          </p:nvPr>
        </p:nvSpPr>
        <p:spPr/>
        <p:txBody>
          <a:bodyPr/>
          <a:lstStyle/>
          <a:p>
            <a:r>
              <a:rPr lang="en-US" dirty="0"/>
              <a:t>Description</a:t>
            </a:r>
          </a:p>
        </p:txBody>
      </p:sp>
      <p:sp>
        <p:nvSpPr>
          <p:cNvPr id="3" name="Content Placeholder 2">
            <a:extLst>
              <a:ext uri="{FF2B5EF4-FFF2-40B4-BE49-F238E27FC236}">
                <a16:creationId xmlns:a16="http://schemas.microsoft.com/office/drawing/2014/main" id="{BC7CACF5-4DB9-4E26-AE89-68A8F00D9243}"/>
              </a:ext>
            </a:extLst>
          </p:cNvPr>
          <p:cNvSpPr>
            <a:spLocks noGrp="1"/>
          </p:cNvSpPr>
          <p:nvPr>
            <p:ph idx="1"/>
          </p:nvPr>
        </p:nvSpPr>
        <p:spPr/>
        <p:txBody>
          <a:bodyPr/>
          <a:lstStyle/>
          <a:p>
            <a:r>
              <a:rPr lang="en-US" dirty="0">
                <a:solidFill>
                  <a:srgbClr val="FF0000"/>
                </a:solidFill>
              </a:rPr>
              <a:t>MD5 creates a 128bit message digest from data input. The output must be unique from other message digests.</a:t>
            </a:r>
          </a:p>
          <a:p>
            <a:r>
              <a:rPr lang="en-US" dirty="0"/>
              <a:t>Initially designed for Digital signature.</a:t>
            </a:r>
          </a:p>
        </p:txBody>
      </p:sp>
    </p:spTree>
    <p:extLst>
      <p:ext uri="{BB962C8B-B14F-4D97-AF65-F5344CB8AC3E}">
        <p14:creationId xmlns:p14="http://schemas.microsoft.com/office/powerpoint/2010/main" val="19990117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DDC79-A423-8116-25A3-D51F26976259}"/>
              </a:ext>
            </a:extLst>
          </p:cNvPr>
          <p:cNvSpPr>
            <a:spLocks noGrp="1"/>
          </p:cNvSpPr>
          <p:nvPr>
            <p:ph type="title"/>
          </p:nvPr>
        </p:nvSpPr>
        <p:spPr/>
        <p:txBody>
          <a:bodyPr/>
          <a:lstStyle/>
          <a:p>
            <a:pPr algn="ctr"/>
            <a:r>
              <a:rPr lang="en-US" dirty="0">
                <a:solidFill>
                  <a:srgbClr val="FF0000"/>
                </a:solidFill>
              </a:rPr>
              <a:t>MD5 Algorithm</a:t>
            </a:r>
          </a:p>
        </p:txBody>
      </p:sp>
      <p:sp>
        <p:nvSpPr>
          <p:cNvPr id="3" name="Content Placeholder 2">
            <a:extLst>
              <a:ext uri="{FF2B5EF4-FFF2-40B4-BE49-F238E27FC236}">
                <a16:creationId xmlns:a16="http://schemas.microsoft.com/office/drawing/2014/main" id="{1935DAD7-D0CC-4DFE-AF89-C0440DB4F3F0}"/>
              </a:ext>
            </a:extLst>
          </p:cNvPr>
          <p:cNvSpPr>
            <a:spLocks noGrp="1"/>
          </p:cNvSpPr>
          <p:nvPr>
            <p:ph idx="1"/>
          </p:nvPr>
        </p:nvSpPr>
        <p:spPr/>
        <p:txBody>
          <a:bodyPr/>
          <a:lstStyle/>
          <a:p>
            <a:pPr marL="457200" indent="-457200">
              <a:buFont typeface="+mj-lt"/>
              <a:buAutoNum type="arabicPeriod"/>
            </a:pPr>
            <a:r>
              <a:rPr lang="en-US" dirty="0"/>
              <a:t>Append Padding Bits</a:t>
            </a:r>
          </a:p>
          <a:p>
            <a:pPr marL="457200" indent="-457200">
              <a:buFont typeface="+mj-lt"/>
              <a:buAutoNum type="arabicPeriod"/>
            </a:pPr>
            <a:r>
              <a:rPr lang="en-US" dirty="0"/>
              <a:t>Append length bits</a:t>
            </a:r>
          </a:p>
          <a:p>
            <a:pPr marL="457200" indent="-457200">
              <a:buFont typeface="+mj-lt"/>
              <a:buAutoNum type="arabicPeriod"/>
            </a:pPr>
            <a:r>
              <a:rPr lang="en-US" dirty="0"/>
              <a:t>Initialize MD Buffer</a:t>
            </a:r>
          </a:p>
          <a:p>
            <a:pPr marL="457200" indent="-457200">
              <a:buFont typeface="+mj-lt"/>
              <a:buAutoNum type="arabicPeriod"/>
            </a:pPr>
            <a:r>
              <a:rPr lang="en-US" dirty="0"/>
              <a:t>Process each 512-bit block</a:t>
            </a:r>
          </a:p>
          <a:p>
            <a:pPr marL="457200" indent="-457200">
              <a:buFont typeface="+mj-lt"/>
              <a:buAutoNum type="arabicPeriod"/>
            </a:pPr>
            <a:r>
              <a:rPr lang="en-US" dirty="0"/>
              <a:t>Output message Digest</a:t>
            </a:r>
          </a:p>
          <a:p>
            <a:endParaRPr lang="en-US" dirty="0"/>
          </a:p>
        </p:txBody>
      </p:sp>
    </p:spTree>
    <p:extLst>
      <p:ext uri="{BB962C8B-B14F-4D97-AF65-F5344CB8AC3E}">
        <p14:creationId xmlns:p14="http://schemas.microsoft.com/office/powerpoint/2010/main" val="253201500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0F1C5-07CE-4124-A1A6-55C6A31A6CA5}"/>
              </a:ext>
            </a:extLst>
          </p:cNvPr>
          <p:cNvSpPr>
            <a:spLocks noGrp="1"/>
          </p:cNvSpPr>
          <p:nvPr>
            <p:ph type="title"/>
          </p:nvPr>
        </p:nvSpPr>
        <p:spPr/>
        <p:txBody>
          <a:bodyPr/>
          <a:lstStyle/>
          <a:p>
            <a:r>
              <a:rPr lang="en-US" dirty="0">
                <a:solidFill>
                  <a:srgbClr val="FF0000"/>
                </a:solidFill>
              </a:rPr>
              <a:t>1. Append Padding Bits</a:t>
            </a:r>
          </a:p>
        </p:txBody>
      </p:sp>
      <p:sp>
        <p:nvSpPr>
          <p:cNvPr id="3" name="Content Placeholder 2">
            <a:extLst>
              <a:ext uri="{FF2B5EF4-FFF2-40B4-BE49-F238E27FC236}">
                <a16:creationId xmlns:a16="http://schemas.microsoft.com/office/drawing/2014/main" id="{7DA36CAC-CDBD-49B2-9EFD-8863A85DCD42}"/>
              </a:ext>
            </a:extLst>
          </p:cNvPr>
          <p:cNvSpPr>
            <a:spLocks noGrp="1"/>
          </p:cNvSpPr>
          <p:nvPr>
            <p:ph idx="1"/>
          </p:nvPr>
        </p:nvSpPr>
        <p:spPr/>
        <p:txBody>
          <a:bodyPr/>
          <a:lstStyle/>
          <a:p>
            <a:r>
              <a:rPr lang="en-US" b="0" i="0" dirty="0">
                <a:solidFill>
                  <a:srgbClr val="273239"/>
                </a:solidFill>
                <a:effectLst/>
                <a:latin typeface="urw-din"/>
              </a:rPr>
              <a:t>In the first step, we add padding bits in the original message in such a way that the total length of the message is 64 bits less than the exact multiple of 512. </a:t>
            </a:r>
            <a:r>
              <a:rPr lang="en-US" b="1" i="0" dirty="0">
                <a:solidFill>
                  <a:srgbClr val="273239"/>
                </a:solidFill>
                <a:effectLst/>
                <a:latin typeface="urw-din"/>
              </a:rPr>
              <a:t> </a:t>
            </a:r>
          </a:p>
          <a:p>
            <a:r>
              <a:rPr lang="en-US" b="0" i="0" dirty="0">
                <a:solidFill>
                  <a:srgbClr val="273239"/>
                </a:solidFill>
                <a:effectLst/>
                <a:latin typeface="urw-din"/>
              </a:rPr>
              <a:t>Suppose we are given a message of 1000 bits. Now we have to add padding bits to the original message. Here we will add 472 padding bits to the original message.  After adding the padding bits the size of the original message/output of the first step will be 1472 i.e. 64 bits less than an exact multiple of 512 (i.e. 512*3 = 1536).</a:t>
            </a:r>
          </a:p>
          <a:p>
            <a:r>
              <a:rPr lang="en-US" dirty="0"/>
              <a:t>No matter the size of the message padding is always done. First a ’1’ bit is appended to the message and then a series of ’0’ bits.</a:t>
            </a:r>
          </a:p>
        </p:txBody>
      </p:sp>
    </p:spTree>
    <p:extLst>
      <p:ext uri="{BB962C8B-B14F-4D97-AF65-F5344CB8AC3E}">
        <p14:creationId xmlns:p14="http://schemas.microsoft.com/office/powerpoint/2010/main" val="49277115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A5C60-704B-4638-B6A7-12A7CB0DB0B2}"/>
              </a:ext>
            </a:extLst>
          </p:cNvPr>
          <p:cNvSpPr>
            <a:spLocks noGrp="1"/>
          </p:cNvSpPr>
          <p:nvPr>
            <p:ph type="title"/>
          </p:nvPr>
        </p:nvSpPr>
        <p:spPr>
          <a:xfrm>
            <a:off x="190501" y="198232"/>
            <a:ext cx="11677650" cy="1049235"/>
          </a:xfrm>
        </p:spPr>
        <p:txBody>
          <a:bodyPr/>
          <a:lstStyle/>
          <a:p>
            <a:pPr algn="ctr"/>
            <a:br>
              <a:rPr lang="en-US" b="1" u="sng" dirty="0">
                <a:solidFill>
                  <a:srgbClr val="FF0000"/>
                </a:solidFill>
                <a:latin typeface="Times New Roman" panose="02020603050405020304" pitchFamily="18" charset="0"/>
                <a:cs typeface="Times New Roman" panose="02020603050405020304" pitchFamily="18" charset="0"/>
              </a:rPr>
            </a:br>
            <a:r>
              <a:rPr lang="en-US" b="1" u="sng" dirty="0">
                <a:solidFill>
                  <a:srgbClr val="FF0000"/>
                </a:solidFill>
                <a:latin typeface="Times New Roman" panose="02020603050405020304" pitchFamily="18" charset="0"/>
                <a:cs typeface="Times New Roman" panose="02020603050405020304" pitchFamily="18" charset="0"/>
              </a:rPr>
              <a:t>For example with message of  400 bits</a:t>
            </a:r>
            <a:endParaRPr lang="en-US" dirty="0"/>
          </a:p>
        </p:txBody>
      </p:sp>
      <p:pic>
        <p:nvPicPr>
          <p:cNvPr id="5" name="Content Placeholder 4">
            <a:extLst>
              <a:ext uri="{FF2B5EF4-FFF2-40B4-BE49-F238E27FC236}">
                <a16:creationId xmlns:a16="http://schemas.microsoft.com/office/drawing/2014/main" id="{2B5ED634-54F0-42FB-AB60-4257FA25DEC6}"/>
              </a:ext>
            </a:extLst>
          </p:cNvPr>
          <p:cNvPicPr>
            <a:picLocks noGrp="1" noChangeAspect="1"/>
          </p:cNvPicPr>
          <p:nvPr>
            <p:ph idx="1"/>
          </p:nvPr>
        </p:nvPicPr>
        <p:blipFill>
          <a:blip r:embed="rId2"/>
          <a:stretch>
            <a:fillRect/>
          </a:stretch>
        </p:blipFill>
        <p:spPr>
          <a:xfrm>
            <a:off x="190501" y="2057399"/>
            <a:ext cx="11677650" cy="3330507"/>
          </a:xfrm>
        </p:spPr>
      </p:pic>
    </p:spTree>
    <p:extLst>
      <p:ext uri="{BB962C8B-B14F-4D97-AF65-F5344CB8AC3E}">
        <p14:creationId xmlns:p14="http://schemas.microsoft.com/office/powerpoint/2010/main" val="154795235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1512B-6938-4B30-8AF3-0144D02FFF8D}"/>
              </a:ext>
            </a:extLst>
          </p:cNvPr>
          <p:cNvSpPr>
            <a:spLocks noGrp="1"/>
          </p:cNvSpPr>
          <p:nvPr>
            <p:ph type="title"/>
          </p:nvPr>
        </p:nvSpPr>
        <p:spPr/>
        <p:txBody>
          <a:bodyPr/>
          <a:lstStyle/>
          <a:p>
            <a:r>
              <a:rPr lang="en-US" b="1" u="sng" dirty="0">
                <a:solidFill>
                  <a:srgbClr val="FF0000"/>
                </a:solidFill>
                <a:latin typeface="Times New Roman" panose="02020603050405020304" pitchFamily="18" charset="0"/>
                <a:cs typeface="Times New Roman" panose="02020603050405020304" pitchFamily="18" charset="0"/>
              </a:rPr>
              <a:t>For example with message of  400 bits</a:t>
            </a:r>
          </a:p>
        </p:txBody>
      </p:sp>
      <p:sp>
        <p:nvSpPr>
          <p:cNvPr id="3" name="Content Placeholder 2">
            <a:extLst>
              <a:ext uri="{FF2B5EF4-FFF2-40B4-BE49-F238E27FC236}">
                <a16:creationId xmlns:a16="http://schemas.microsoft.com/office/drawing/2014/main" id="{4FDF7FB9-C158-45DD-86A2-3E8D9667475A}"/>
              </a:ext>
            </a:extLst>
          </p:cNvPr>
          <p:cNvSpPr>
            <a:spLocks noGrp="1"/>
          </p:cNvSpPr>
          <p:nvPr>
            <p:ph idx="1"/>
          </p:nvPr>
        </p:nvSpPr>
        <p:spPr/>
        <p:txBody>
          <a:bodyPr/>
          <a:lstStyle/>
          <a:p>
            <a:r>
              <a:rPr lang="en-US" dirty="0"/>
              <a:t>For example if our message is 400 bits then we will add one ’1’ bit and 47 ’0’ bits which gives us 448 bits which is 64 bits shy of being divisible by 512. </a:t>
            </a:r>
          </a:p>
          <a:p>
            <a:r>
              <a:rPr lang="en-US" dirty="0"/>
              <a:t>If our message is 1200 bits in size than we will add one ’1’ bit and 271 ’0’ bits which gives us 1472 bits. 1472+64 is divisible by 512. At least 1 bit and at most 512 bits are padded or extended to the original message. </a:t>
            </a:r>
          </a:p>
        </p:txBody>
      </p:sp>
    </p:spTree>
    <p:extLst>
      <p:ext uri="{BB962C8B-B14F-4D97-AF65-F5344CB8AC3E}">
        <p14:creationId xmlns:p14="http://schemas.microsoft.com/office/powerpoint/2010/main" val="47511590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4DB30-9F24-4F9B-9978-9535D8B6BD4F}"/>
              </a:ext>
            </a:extLst>
          </p:cNvPr>
          <p:cNvSpPr>
            <a:spLocks noGrp="1"/>
          </p:cNvSpPr>
          <p:nvPr>
            <p:ph type="title"/>
          </p:nvPr>
        </p:nvSpPr>
        <p:spPr/>
        <p:txBody>
          <a:bodyPr/>
          <a:lstStyle/>
          <a:p>
            <a:r>
              <a:rPr lang="en-US" dirty="0">
                <a:solidFill>
                  <a:srgbClr val="FF0000"/>
                </a:solidFill>
              </a:rPr>
              <a:t>2. Append Length</a:t>
            </a:r>
          </a:p>
        </p:txBody>
      </p:sp>
      <p:sp>
        <p:nvSpPr>
          <p:cNvPr id="3" name="Content Placeholder 2">
            <a:extLst>
              <a:ext uri="{FF2B5EF4-FFF2-40B4-BE49-F238E27FC236}">
                <a16:creationId xmlns:a16="http://schemas.microsoft.com/office/drawing/2014/main" id="{32B8393C-1283-4671-A6E4-898FC586C78B}"/>
              </a:ext>
            </a:extLst>
          </p:cNvPr>
          <p:cNvSpPr>
            <a:spLocks noGrp="1"/>
          </p:cNvSpPr>
          <p:nvPr>
            <p:ph idx="1"/>
          </p:nvPr>
        </p:nvSpPr>
        <p:spPr/>
        <p:txBody>
          <a:bodyPr>
            <a:normAutofit fontScale="85000" lnSpcReduction="10000"/>
          </a:bodyPr>
          <a:lstStyle/>
          <a:p>
            <a:pPr algn="just"/>
            <a:r>
              <a:rPr lang="en-US" b="0" i="0" dirty="0">
                <a:solidFill>
                  <a:srgbClr val="273239"/>
                </a:solidFill>
                <a:effectLst/>
                <a:latin typeface="urw-din"/>
              </a:rPr>
              <a:t> </a:t>
            </a:r>
            <a:r>
              <a:rPr lang="en-US" sz="2400" dirty="0">
                <a:solidFill>
                  <a:srgbClr val="273239"/>
                </a:solidFill>
                <a:latin typeface="Times New Roman" panose="02020603050405020304" pitchFamily="18" charset="0"/>
                <a:cs typeface="Times New Roman" panose="02020603050405020304" pitchFamily="18" charset="0"/>
              </a:rPr>
              <a:t>T</a:t>
            </a:r>
            <a:r>
              <a:rPr lang="en-US" sz="2400" b="0" i="0" dirty="0">
                <a:solidFill>
                  <a:srgbClr val="273239"/>
                </a:solidFill>
                <a:effectLst/>
                <a:latin typeface="Times New Roman" panose="02020603050405020304" pitchFamily="18" charset="0"/>
                <a:cs typeface="Times New Roman" panose="02020603050405020304" pitchFamily="18" charset="0"/>
              </a:rPr>
              <a:t>he length bit is added in the output of the first step in such a way that the total number of the bits is the perfect multiple of 512. Simply, here we add the 64-bit as a length bit in the output of the first step.</a:t>
            </a:r>
          </a:p>
          <a:p>
            <a:pPr algn="just"/>
            <a:r>
              <a:rPr lang="en-US" sz="2400" dirty="0">
                <a:solidFill>
                  <a:srgbClr val="273239"/>
                </a:solidFill>
                <a:latin typeface="Times New Roman" panose="02020603050405020304" pitchFamily="18" charset="0"/>
                <a:cs typeface="Times New Roman" panose="02020603050405020304" pitchFamily="18" charset="0"/>
              </a:rPr>
              <a:t> i.e. output of first step=512*n-64</a:t>
            </a:r>
          </a:p>
          <a:p>
            <a:pPr marL="0" indent="0" algn="just">
              <a:buNone/>
            </a:pPr>
            <a:r>
              <a:rPr lang="en-US" sz="2400" dirty="0">
                <a:solidFill>
                  <a:srgbClr val="273239"/>
                </a:solidFill>
                <a:latin typeface="Times New Roman" panose="02020603050405020304" pitchFamily="18" charset="0"/>
                <a:cs typeface="Times New Roman" panose="02020603050405020304" pitchFamily="18" charset="0"/>
              </a:rPr>
              <a:t>           </a:t>
            </a:r>
            <a:r>
              <a:rPr lang="en-US" sz="2400" b="0" i="0" dirty="0">
                <a:solidFill>
                  <a:srgbClr val="273239"/>
                </a:solidFill>
                <a:effectLst/>
                <a:latin typeface="Times New Roman" panose="02020603050405020304" pitchFamily="18" charset="0"/>
                <a:cs typeface="Times New Roman" panose="02020603050405020304" pitchFamily="18" charset="0"/>
              </a:rPr>
              <a:t>Length bits=64</a:t>
            </a:r>
          </a:p>
          <a:p>
            <a:pPr marL="0" indent="0" algn="just">
              <a:buNone/>
            </a:pPr>
            <a:r>
              <a:rPr lang="en-US" sz="2400" b="0" i="0" dirty="0">
                <a:solidFill>
                  <a:srgbClr val="273239"/>
                </a:solidFill>
                <a:effectLst/>
                <a:latin typeface="Times New Roman" panose="02020603050405020304" pitchFamily="18" charset="0"/>
                <a:cs typeface="Times New Roman" panose="02020603050405020304" pitchFamily="18" charset="0"/>
              </a:rPr>
              <a:t>After adding both we will get 512*n i.e. exact multiple of 512.</a:t>
            </a:r>
          </a:p>
          <a:p>
            <a:r>
              <a:rPr lang="en-US" dirty="0"/>
              <a:t>At this point the message is divided into blocks of 512 bits each. Each 512 bits block is divided into 16 words of 32-bits each. We denote the words as M[0.....N-1] where N is a multiple of 16. </a:t>
            </a:r>
          </a:p>
        </p:txBody>
      </p:sp>
    </p:spTree>
    <p:extLst>
      <p:ext uri="{BB962C8B-B14F-4D97-AF65-F5344CB8AC3E}">
        <p14:creationId xmlns:p14="http://schemas.microsoft.com/office/powerpoint/2010/main" val="269699296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FBBBF-1BF6-4C5C-ABCF-8DDFC246FE66}"/>
              </a:ext>
            </a:extLst>
          </p:cNvPr>
          <p:cNvSpPr>
            <a:spLocks noGrp="1"/>
          </p:cNvSpPr>
          <p:nvPr>
            <p:ph type="title"/>
          </p:nvPr>
        </p:nvSpPr>
        <p:spPr/>
        <p:txBody>
          <a:bodyPr/>
          <a:lstStyle/>
          <a:p>
            <a:r>
              <a:rPr lang="en-US" dirty="0">
                <a:solidFill>
                  <a:srgbClr val="FF0000"/>
                </a:solidFill>
              </a:rPr>
              <a:t>3. Initialize MD Buffer</a:t>
            </a:r>
          </a:p>
        </p:txBody>
      </p:sp>
      <p:sp>
        <p:nvSpPr>
          <p:cNvPr id="3" name="Content Placeholder 2">
            <a:extLst>
              <a:ext uri="{FF2B5EF4-FFF2-40B4-BE49-F238E27FC236}">
                <a16:creationId xmlns:a16="http://schemas.microsoft.com/office/drawing/2014/main" id="{D6E1EDDF-C72C-4E45-A328-2F19021D18BD}"/>
              </a:ext>
            </a:extLst>
          </p:cNvPr>
          <p:cNvSpPr>
            <a:spLocks noGrp="1"/>
          </p:cNvSpPr>
          <p:nvPr>
            <p:ph idx="1"/>
          </p:nvPr>
        </p:nvSpPr>
        <p:spPr/>
        <p:txBody>
          <a:bodyPr/>
          <a:lstStyle/>
          <a:p>
            <a:r>
              <a:rPr lang="en-US" dirty="0"/>
              <a:t>MD5 uses a four word buffer each 32-bits long. We denote them by A,B,C,D. These are pre-initialized as:</a:t>
            </a:r>
          </a:p>
        </p:txBody>
      </p:sp>
      <p:pic>
        <p:nvPicPr>
          <p:cNvPr id="5" name="Picture 4">
            <a:extLst>
              <a:ext uri="{FF2B5EF4-FFF2-40B4-BE49-F238E27FC236}">
                <a16:creationId xmlns:a16="http://schemas.microsoft.com/office/drawing/2014/main" id="{540E0CEC-5C6C-430E-9936-8CBF4BDC8C8A}"/>
              </a:ext>
            </a:extLst>
          </p:cNvPr>
          <p:cNvPicPr>
            <a:picLocks noChangeAspect="1"/>
          </p:cNvPicPr>
          <p:nvPr/>
        </p:nvPicPr>
        <p:blipFill>
          <a:blip r:embed="rId2"/>
          <a:stretch>
            <a:fillRect/>
          </a:stretch>
        </p:blipFill>
        <p:spPr>
          <a:xfrm>
            <a:off x="5815996" y="2647950"/>
            <a:ext cx="4924425" cy="2600325"/>
          </a:xfrm>
          <a:prstGeom prst="rect">
            <a:avLst/>
          </a:prstGeom>
        </p:spPr>
      </p:pic>
    </p:spTree>
    <p:extLst>
      <p:ext uri="{BB962C8B-B14F-4D97-AF65-F5344CB8AC3E}">
        <p14:creationId xmlns:p14="http://schemas.microsoft.com/office/powerpoint/2010/main" val="782719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65617-930C-4FD6-B5CC-E621A1F425F6}"/>
              </a:ext>
            </a:extLst>
          </p:cNvPr>
          <p:cNvSpPr>
            <a:spLocks noGrp="1"/>
          </p:cNvSpPr>
          <p:nvPr>
            <p:ph type="title"/>
          </p:nvPr>
        </p:nvSpPr>
        <p:spPr/>
        <p:txBody>
          <a:bodyPr/>
          <a:lstStyle/>
          <a:p>
            <a:br>
              <a:rPr lang="en-US" b="1" dirty="0"/>
            </a:br>
            <a:r>
              <a:rPr lang="en-US" b="1" dirty="0"/>
              <a:t>Message Encryption</a:t>
            </a:r>
            <a:endParaRPr lang="en-US" dirty="0"/>
          </a:p>
        </p:txBody>
      </p:sp>
      <p:sp>
        <p:nvSpPr>
          <p:cNvPr id="3" name="Content Placeholder 2">
            <a:extLst>
              <a:ext uri="{FF2B5EF4-FFF2-40B4-BE49-F238E27FC236}">
                <a16:creationId xmlns:a16="http://schemas.microsoft.com/office/drawing/2014/main" id="{299182CA-8575-4696-ACCB-5BD46AC05ADC}"/>
              </a:ext>
            </a:extLst>
          </p:cNvPr>
          <p:cNvSpPr>
            <a:spLocks noGrp="1"/>
          </p:cNvSpPr>
          <p:nvPr>
            <p:ph idx="1"/>
          </p:nvPr>
        </p:nvSpPr>
        <p:spPr/>
        <p:txBody>
          <a:bodyPr/>
          <a:lstStyle/>
          <a:p>
            <a:pPr marL="0" indent="0">
              <a:buNone/>
            </a:pPr>
            <a:r>
              <a:rPr lang="en-US" dirty="0"/>
              <a:t>Message encryption by itself can provide a measure of authentication.</a:t>
            </a:r>
          </a:p>
          <a:p>
            <a:pPr marL="0" indent="0">
              <a:buNone/>
            </a:pPr>
            <a:r>
              <a:rPr lang="en-US" b="1" i="1" dirty="0"/>
              <a:t>SYMMETRIC ENCRYPTION</a:t>
            </a:r>
          </a:p>
          <a:p>
            <a:pPr marL="0" indent="0">
              <a:buNone/>
            </a:pPr>
            <a:r>
              <a:rPr lang="en-US" b="1" i="1" dirty="0"/>
              <a:t>PUBLIC-KEY ENCRYPTION</a:t>
            </a:r>
            <a:endParaRPr lang="en-US" dirty="0"/>
          </a:p>
        </p:txBody>
      </p:sp>
    </p:spTree>
    <p:extLst>
      <p:ext uri="{BB962C8B-B14F-4D97-AF65-F5344CB8AC3E}">
        <p14:creationId xmlns:p14="http://schemas.microsoft.com/office/powerpoint/2010/main" val="167055057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C6B5D-6EC6-B1F2-EB34-1AB09EE13BF2}"/>
              </a:ext>
            </a:extLst>
          </p:cNvPr>
          <p:cNvSpPr>
            <a:spLocks noGrp="1"/>
          </p:cNvSpPr>
          <p:nvPr>
            <p:ph type="title"/>
          </p:nvPr>
        </p:nvSpPr>
        <p:spPr/>
        <p:txBody>
          <a:bodyPr/>
          <a:lstStyle/>
          <a:p>
            <a:r>
              <a:rPr lang="en-US" dirty="0">
                <a:solidFill>
                  <a:srgbClr val="FF0000"/>
                </a:solidFill>
              </a:rPr>
              <a:t>4. </a:t>
            </a:r>
            <a:r>
              <a:rPr lang="en-US" b="1" i="0" dirty="0">
                <a:solidFill>
                  <a:srgbClr val="FF0000"/>
                </a:solidFill>
                <a:effectLst/>
                <a:latin typeface="urw-din"/>
              </a:rPr>
              <a:t>Process Each 512-bit Block</a:t>
            </a:r>
            <a:endParaRPr lang="en-US" dirty="0">
              <a:solidFill>
                <a:srgbClr val="FF0000"/>
              </a:solidFill>
            </a:endParaRPr>
          </a:p>
        </p:txBody>
      </p:sp>
      <p:sp>
        <p:nvSpPr>
          <p:cNvPr id="3" name="Content Placeholder 2">
            <a:extLst>
              <a:ext uri="{FF2B5EF4-FFF2-40B4-BE49-F238E27FC236}">
                <a16:creationId xmlns:a16="http://schemas.microsoft.com/office/drawing/2014/main" id="{C9F217E8-3359-2BF7-8104-F02C30EB0AE3}"/>
              </a:ext>
            </a:extLst>
          </p:cNvPr>
          <p:cNvSpPr>
            <a:spLocks noGrp="1"/>
          </p:cNvSpPr>
          <p:nvPr>
            <p:ph idx="1"/>
          </p:nvPr>
        </p:nvSpPr>
        <p:spPr/>
        <p:txBody>
          <a:bodyPr/>
          <a:lstStyle/>
          <a:p>
            <a:r>
              <a:rPr lang="en-US" b="1" i="0" dirty="0">
                <a:solidFill>
                  <a:srgbClr val="273239"/>
                </a:solidFill>
                <a:effectLst/>
                <a:latin typeface="urw-din"/>
              </a:rPr>
              <a:t> </a:t>
            </a:r>
            <a:r>
              <a:rPr lang="en-US" b="0" i="0" dirty="0">
                <a:solidFill>
                  <a:srgbClr val="273239"/>
                </a:solidFill>
                <a:effectLst/>
                <a:latin typeface="urw-din"/>
              </a:rPr>
              <a:t>This is the most important step of the MD5 algorithm. </a:t>
            </a:r>
          </a:p>
          <a:p>
            <a:r>
              <a:rPr lang="en-US" b="0" i="0" dirty="0">
                <a:solidFill>
                  <a:srgbClr val="273239"/>
                </a:solidFill>
                <a:effectLst/>
                <a:latin typeface="urw-din"/>
              </a:rPr>
              <a:t>Here, a total of 64 operations are performed in 4 rounds.</a:t>
            </a:r>
          </a:p>
          <a:p>
            <a:r>
              <a:rPr lang="en-US" b="0" i="0" dirty="0">
                <a:solidFill>
                  <a:srgbClr val="273239"/>
                </a:solidFill>
                <a:effectLst/>
                <a:latin typeface="urw-din"/>
              </a:rPr>
              <a:t> In the 1st round, 16 operations will be performed, 2nd round 16 operations will be performed, 3rd round 16 operations will be performed, and in the 4th round, 16 operations will be performed. </a:t>
            </a:r>
          </a:p>
          <a:p>
            <a:r>
              <a:rPr lang="en-US" dirty="0">
                <a:solidFill>
                  <a:srgbClr val="273239"/>
                </a:solidFill>
                <a:latin typeface="urw-din"/>
              </a:rPr>
              <a:t>A </a:t>
            </a:r>
            <a:r>
              <a:rPr lang="en-US" b="0" i="0" dirty="0">
                <a:solidFill>
                  <a:srgbClr val="273239"/>
                </a:solidFill>
                <a:effectLst/>
                <a:latin typeface="urw-din"/>
              </a:rPr>
              <a:t>different function  is applied on each round i.e. for the 1st round we apply the F function, for the 2nd G function, 3rd for the H function, and 4th for the I function. </a:t>
            </a:r>
            <a:endParaRPr lang="en-US" dirty="0"/>
          </a:p>
        </p:txBody>
      </p:sp>
    </p:spTree>
    <p:extLst>
      <p:ext uri="{BB962C8B-B14F-4D97-AF65-F5344CB8AC3E}">
        <p14:creationId xmlns:p14="http://schemas.microsoft.com/office/powerpoint/2010/main" val="178107313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94050-6E48-6B03-20E6-1297AA74A79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58541F8-2132-4AAF-B3AE-30E71F0A7D39}"/>
              </a:ext>
            </a:extLst>
          </p:cNvPr>
          <p:cNvSpPr>
            <a:spLocks noGrp="1"/>
          </p:cNvSpPr>
          <p:nvPr>
            <p:ph idx="1"/>
          </p:nvPr>
        </p:nvSpPr>
        <p:spPr/>
        <p:txBody>
          <a:bodyPr/>
          <a:lstStyle/>
          <a:p>
            <a:pPr>
              <a:buNone/>
            </a:pPr>
            <a:r>
              <a:rPr lang="en-US" dirty="0"/>
              <a:t>		</a:t>
            </a:r>
            <a:r>
              <a:rPr lang="pl-PL" dirty="0"/>
              <a:t>F(X,Y,Z) = XY v not(X) Z</a:t>
            </a:r>
          </a:p>
          <a:p>
            <a:pPr>
              <a:buNone/>
            </a:pPr>
            <a:r>
              <a:rPr lang="en-US" dirty="0"/>
              <a:t>		</a:t>
            </a:r>
            <a:r>
              <a:rPr lang="pl-PL" dirty="0"/>
              <a:t>G(X,Y,Z) = XZ v Y not(Z)</a:t>
            </a:r>
          </a:p>
          <a:p>
            <a:pPr>
              <a:buNone/>
            </a:pPr>
            <a:r>
              <a:rPr lang="en-US" dirty="0"/>
              <a:t>		</a:t>
            </a:r>
            <a:r>
              <a:rPr lang="pl-PL" dirty="0"/>
              <a:t>H(X,Y,Z) = X xor Y xor Z</a:t>
            </a:r>
          </a:p>
          <a:p>
            <a:pPr>
              <a:buNone/>
            </a:pPr>
            <a:r>
              <a:rPr lang="en-US" dirty="0"/>
              <a:t>		</a:t>
            </a:r>
            <a:r>
              <a:rPr lang="pl-PL" dirty="0"/>
              <a:t>I(X,Y,Z) = Y xor (X v not(Z))</a:t>
            </a:r>
            <a:endParaRPr lang="en-US" dirty="0"/>
          </a:p>
        </p:txBody>
      </p:sp>
    </p:spTree>
    <p:extLst>
      <p:ext uri="{BB962C8B-B14F-4D97-AF65-F5344CB8AC3E}">
        <p14:creationId xmlns:p14="http://schemas.microsoft.com/office/powerpoint/2010/main" val="14757132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92E41-E619-4228-A8FF-38719BD998F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392F101-2DC8-4F49-82D2-7514466FEFEA}"/>
              </a:ext>
            </a:extLst>
          </p:cNvPr>
          <p:cNvSpPr>
            <a:spLocks noGrp="1"/>
          </p:cNvSpPr>
          <p:nvPr>
            <p:ph idx="1"/>
          </p:nvPr>
        </p:nvSpPr>
        <p:spPr/>
        <p:txBody>
          <a:bodyPr/>
          <a:lstStyle/>
          <a:p>
            <a:r>
              <a:rPr lang="en-US" dirty="0"/>
              <a:t>This step uses a 64-element table T[1 ... 64] constructed from the sine function. Let T[</a:t>
            </a:r>
            <a:r>
              <a:rPr lang="en-US" dirty="0" err="1"/>
              <a:t>i</a:t>
            </a:r>
            <a:r>
              <a:rPr lang="en-US" dirty="0"/>
              <a:t>] denote the </a:t>
            </a:r>
            <a:r>
              <a:rPr lang="en-US" dirty="0" err="1"/>
              <a:t>i-th</a:t>
            </a:r>
            <a:r>
              <a:rPr lang="en-US" dirty="0"/>
              <a:t> element of the table, which is equal to the integer part of 4294967296 times abs(sin(</a:t>
            </a:r>
            <a:r>
              <a:rPr lang="en-US" dirty="0" err="1"/>
              <a:t>i</a:t>
            </a:r>
            <a:r>
              <a:rPr lang="en-US" dirty="0"/>
              <a:t>)), where </a:t>
            </a:r>
            <a:r>
              <a:rPr lang="en-US" dirty="0" err="1"/>
              <a:t>i</a:t>
            </a:r>
            <a:r>
              <a:rPr lang="en-US" dirty="0"/>
              <a:t> is in radians. The elements of the table are given in the appendix.</a:t>
            </a:r>
          </a:p>
        </p:txBody>
      </p:sp>
    </p:spTree>
    <p:extLst>
      <p:ext uri="{BB962C8B-B14F-4D97-AF65-F5344CB8AC3E}">
        <p14:creationId xmlns:p14="http://schemas.microsoft.com/office/powerpoint/2010/main" val="412241791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74FE4-CD55-4910-9ED3-A0BA3EC4EB71}"/>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A8FE68A0-46A2-444D-B3B0-9D237261A9C9}"/>
              </a:ext>
            </a:extLst>
          </p:cNvPr>
          <p:cNvPicPr>
            <a:picLocks noGrp="1" noChangeAspect="1"/>
          </p:cNvPicPr>
          <p:nvPr>
            <p:ph idx="1"/>
          </p:nvPr>
        </p:nvPicPr>
        <p:blipFill>
          <a:blip r:embed="rId2"/>
          <a:stretch>
            <a:fillRect/>
          </a:stretch>
        </p:blipFill>
        <p:spPr>
          <a:xfrm>
            <a:off x="2528887" y="2159794"/>
            <a:ext cx="7448550" cy="3162300"/>
          </a:xfrm>
          <a:prstGeom prst="rect">
            <a:avLst/>
          </a:prstGeom>
        </p:spPr>
      </p:pic>
      <p:pic>
        <p:nvPicPr>
          <p:cNvPr id="5" name="Picture 4">
            <a:extLst>
              <a:ext uri="{FF2B5EF4-FFF2-40B4-BE49-F238E27FC236}">
                <a16:creationId xmlns:a16="http://schemas.microsoft.com/office/drawing/2014/main" id="{F94FCF8E-A8B8-4A20-9899-0925C272D356}"/>
              </a:ext>
            </a:extLst>
          </p:cNvPr>
          <p:cNvPicPr>
            <a:picLocks noChangeAspect="1"/>
          </p:cNvPicPr>
          <p:nvPr/>
        </p:nvPicPr>
        <p:blipFill>
          <a:blip r:embed="rId3"/>
          <a:stretch>
            <a:fillRect/>
          </a:stretch>
        </p:blipFill>
        <p:spPr>
          <a:xfrm>
            <a:off x="2514600" y="5293678"/>
            <a:ext cx="2962373" cy="1049235"/>
          </a:xfrm>
          <a:prstGeom prst="rect">
            <a:avLst/>
          </a:prstGeom>
        </p:spPr>
      </p:pic>
    </p:spTree>
    <p:extLst>
      <p:ext uri="{BB962C8B-B14F-4D97-AF65-F5344CB8AC3E}">
        <p14:creationId xmlns:p14="http://schemas.microsoft.com/office/powerpoint/2010/main" val="110316863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5E684-E2E3-447F-AB9E-0EA13113C5E3}"/>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60ED8C86-73AC-4293-B81F-68E528804AFB}"/>
              </a:ext>
            </a:extLst>
          </p:cNvPr>
          <p:cNvPicPr>
            <a:picLocks noGrp="1" noChangeAspect="1"/>
          </p:cNvPicPr>
          <p:nvPr>
            <p:ph idx="1"/>
          </p:nvPr>
        </p:nvPicPr>
        <p:blipFill>
          <a:blip r:embed="rId2"/>
          <a:stretch>
            <a:fillRect/>
          </a:stretch>
        </p:blipFill>
        <p:spPr>
          <a:xfrm>
            <a:off x="1451579" y="2016125"/>
            <a:ext cx="9719184" cy="3449638"/>
          </a:xfrm>
          <a:prstGeom prst="rect">
            <a:avLst/>
          </a:prstGeom>
        </p:spPr>
      </p:pic>
    </p:spTree>
    <p:extLst>
      <p:ext uri="{BB962C8B-B14F-4D97-AF65-F5344CB8AC3E}">
        <p14:creationId xmlns:p14="http://schemas.microsoft.com/office/powerpoint/2010/main" val="36859127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666D4-F083-4AD2-A188-F8C93B38110F}"/>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26B550BF-34FE-4EC0-A929-73BCDFAC9DC6}"/>
              </a:ext>
            </a:extLst>
          </p:cNvPr>
          <p:cNvPicPr>
            <a:picLocks noGrp="1" noChangeAspect="1"/>
          </p:cNvPicPr>
          <p:nvPr>
            <p:ph idx="1"/>
          </p:nvPr>
        </p:nvPicPr>
        <p:blipFill>
          <a:blip r:embed="rId2"/>
          <a:stretch>
            <a:fillRect/>
          </a:stretch>
        </p:blipFill>
        <p:spPr>
          <a:xfrm>
            <a:off x="1451579" y="2016125"/>
            <a:ext cx="9700330" cy="3449638"/>
          </a:xfrm>
          <a:prstGeom prst="rect">
            <a:avLst/>
          </a:prstGeom>
        </p:spPr>
      </p:pic>
    </p:spTree>
    <p:extLst>
      <p:ext uri="{BB962C8B-B14F-4D97-AF65-F5344CB8AC3E}">
        <p14:creationId xmlns:p14="http://schemas.microsoft.com/office/powerpoint/2010/main" val="348026831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E1337-1C10-1B28-3BF6-336F05B37CF5}"/>
              </a:ext>
            </a:extLst>
          </p:cNvPr>
          <p:cNvSpPr>
            <a:spLocks noGrp="1"/>
          </p:cNvSpPr>
          <p:nvPr>
            <p:ph type="title"/>
          </p:nvPr>
        </p:nvSpPr>
        <p:spPr/>
        <p:txBody>
          <a:bodyPr/>
          <a:lstStyle/>
          <a:p>
            <a:r>
              <a:rPr lang="en-US" dirty="0">
                <a:solidFill>
                  <a:srgbClr val="FF0000"/>
                </a:solidFill>
              </a:rPr>
              <a:t>5. Output message Digest</a:t>
            </a:r>
          </a:p>
        </p:txBody>
      </p:sp>
      <p:sp>
        <p:nvSpPr>
          <p:cNvPr id="3" name="Content Placeholder 2">
            <a:extLst>
              <a:ext uri="{FF2B5EF4-FFF2-40B4-BE49-F238E27FC236}">
                <a16:creationId xmlns:a16="http://schemas.microsoft.com/office/drawing/2014/main" id="{B9C46BD9-5559-BF12-6FE3-00E1C49A4323}"/>
              </a:ext>
            </a:extLst>
          </p:cNvPr>
          <p:cNvSpPr>
            <a:spLocks noGrp="1"/>
          </p:cNvSpPr>
          <p:nvPr>
            <p:ph idx="1"/>
          </p:nvPr>
        </p:nvSpPr>
        <p:spPr/>
        <p:txBody>
          <a:bodyPr/>
          <a:lstStyle/>
          <a:p>
            <a:pPr marL="0" indent="0">
              <a:buNone/>
            </a:pPr>
            <a:r>
              <a:rPr lang="en-US" b="0" i="0" dirty="0">
                <a:solidFill>
                  <a:srgbClr val="273239"/>
                </a:solidFill>
                <a:effectLst/>
                <a:latin typeface="urw-din"/>
              </a:rPr>
              <a:t>After all, rounds have been performed, </a:t>
            </a:r>
          </a:p>
          <a:p>
            <a:r>
              <a:rPr lang="en-US" dirty="0"/>
              <a:t>A = A + AA </a:t>
            </a:r>
          </a:p>
          <a:p>
            <a:r>
              <a:rPr lang="en-US" dirty="0"/>
              <a:t>B = B + BB </a:t>
            </a:r>
          </a:p>
          <a:p>
            <a:r>
              <a:rPr lang="en-US" dirty="0"/>
              <a:t>C = C + CC </a:t>
            </a:r>
          </a:p>
          <a:p>
            <a:r>
              <a:rPr lang="en-US" dirty="0"/>
              <a:t>D = D + DD</a:t>
            </a:r>
          </a:p>
          <a:p>
            <a:pPr marL="0" indent="0">
              <a:buNone/>
            </a:pPr>
            <a:r>
              <a:rPr lang="en-US" dirty="0"/>
              <a:t>After all operations the buffer, A,B,C,D contains MD5 digest of our input message.</a:t>
            </a:r>
          </a:p>
        </p:txBody>
      </p:sp>
    </p:spTree>
    <p:extLst>
      <p:ext uri="{BB962C8B-B14F-4D97-AF65-F5344CB8AC3E}">
        <p14:creationId xmlns:p14="http://schemas.microsoft.com/office/powerpoint/2010/main" val="239225273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5F0FC-A733-8EBE-08D8-D88442711110}"/>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936ACEF6-50D7-D2F7-2C44-9145249569AA}"/>
              </a:ext>
            </a:extLst>
          </p:cNvPr>
          <p:cNvPicPr>
            <a:picLocks noGrp="1" noChangeAspect="1"/>
          </p:cNvPicPr>
          <p:nvPr>
            <p:ph idx="1"/>
          </p:nvPr>
        </p:nvPicPr>
        <p:blipFill>
          <a:blip r:embed="rId2"/>
          <a:stretch>
            <a:fillRect/>
          </a:stretch>
        </p:blipFill>
        <p:spPr>
          <a:xfrm>
            <a:off x="1451579" y="804519"/>
            <a:ext cx="9603275" cy="4671942"/>
          </a:xfrm>
        </p:spPr>
      </p:pic>
      <p:sp>
        <p:nvSpPr>
          <p:cNvPr id="7" name="TextBox 6">
            <a:extLst>
              <a:ext uri="{FF2B5EF4-FFF2-40B4-BE49-F238E27FC236}">
                <a16:creationId xmlns:a16="http://schemas.microsoft.com/office/drawing/2014/main" id="{B42BF867-4DE2-0130-DD87-FD443AA5544B}"/>
              </a:ext>
            </a:extLst>
          </p:cNvPr>
          <p:cNvSpPr txBox="1"/>
          <p:nvPr/>
        </p:nvSpPr>
        <p:spPr>
          <a:xfrm>
            <a:off x="1743959" y="277503"/>
            <a:ext cx="8871032" cy="461665"/>
          </a:xfrm>
          <a:prstGeom prst="rect">
            <a:avLst/>
          </a:prstGeom>
          <a:noFill/>
        </p:spPr>
        <p:txBody>
          <a:bodyPr wrap="square">
            <a:spAutoFit/>
          </a:bodyPr>
          <a:lstStyle/>
          <a:p>
            <a:pPr algn="ctr"/>
            <a:r>
              <a:rPr lang="en-US" sz="2400" dirty="0">
                <a:highlight>
                  <a:srgbClr val="FFFF00"/>
                </a:highlight>
              </a:rPr>
              <a:t>MD5 Overview</a:t>
            </a:r>
          </a:p>
        </p:txBody>
      </p:sp>
    </p:spTree>
    <p:extLst>
      <p:ext uri="{BB962C8B-B14F-4D97-AF65-F5344CB8AC3E}">
        <p14:creationId xmlns:p14="http://schemas.microsoft.com/office/powerpoint/2010/main" val="340075999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E9689-37A8-4208-8744-BFF6ADF28D7B}"/>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B3F0E812-5218-4DAD-8B92-9F23340B71F4}"/>
              </a:ext>
            </a:extLst>
          </p:cNvPr>
          <p:cNvPicPr>
            <a:picLocks noChangeAspect="1"/>
          </p:cNvPicPr>
          <p:nvPr/>
        </p:nvPicPr>
        <p:blipFill>
          <a:blip r:embed="rId2"/>
          <a:stretch>
            <a:fillRect/>
          </a:stretch>
        </p:blipFill>
        <p:spPr>
          <a:xfrm>
            <a:off x="200142" y="-151259"/>
            <a:ext cx="6324600" cy="4010025"/>
          </a:xfrm>
          <a:prstGeom prst="rect">
            <a:avLst/>
          </a:prstGeom>
        </p:spPr>
      </p:pic>
      <p:sp>
        <p:nvSpPr>
          <p:cNvPr id="5" name="TextBox 4">
            <a:extLst>
              <a:ext uri="{FF2B5EF4-FFF2-40B4-BE49-F238E27FC236}">
                <a16:creationId xmlns:a16="http://schemas.microsoft.com/office/drawing/2014/main" id="{CC3B1361-CAB7-E9DD-CC43-03762D27601B}"/>
              </a:ext>
            </a:extLst>
          </p:cNvPr>
          <p:cNvSpPr txBox="1"/>
          <p:nvPr/>
        </p:nvSpPr>
        <p:spPr>
          <a:xfrm>
            <a:off x="6427537" y="61864"/>
            <a:ext cx="5737726" cy="2585323"/>
          </a:xfrm>
          <a:prstGeom prst="rect">
            <a:avLst/>
          </a:prstGeom>
          <a:noFill/>
        </p:spPr>
        <p:txBody>
          <a:bodyPr wrap="square">
            <a:spAutoFit/>
          </a:bodyPr>
          <a:lstStyle/>
          <a:p>
            <a:pPr algn="just"/>
            <a:r>
              <a:rPr lang="en-US" b="0" i="0" dirty="0">
                <a:solidFill>
                  <a:srgbClr val="202122"/>
                </a:solidFill>
                <a:effectLst/>
                <a:latin typeface="Arial" panose="020B0604020202020204" pitchFamily="34" charset="0"/>
              </a:rPr>
              <a:t>Figure 1. One MD5 operation. MD5 consists of 64 of these operations, grouped in four rounds of 16 operations. </a:t>
            </a:r>
            <a:r>
              <a:rPr lang="en-US" b="0" i="1" dirty="0">
                <a:solidFill>
                  <a:srgbClr val="202122"/>
                </a:solidFill>
                <a:effectLst/>
                <a:latin typeface="Nimbus Roman No9 L"/>
              </a:rPr>
              <a:t>F</a:t>
            </a:r>
            <a:r>
              <a:rPr lang="en-US" b="0" i="0" dirty="0">
                <a:solidFill>
                  <a:srgbClr val="202122"/>
                </a:solidFill>
                <a:effectLst/>
                <a:latin typeface="Arial" panose="020B0604020202020204" pitchFamily="34" charset="0"/>
              </a:rPr>
              <a:t> is a nonlinear function; one function is used in each round. </a:t>
            </a:r>
            <a:r>
              <a:rPr lang="en-US" b="0" i="1" dirty="0">
                <a:solidFill>
                  <a:srgbClr val="202122"/>
                </a:solidFill>
                <a:effectLst/>
                <a:latin typeface="Nimbus Roman No9 L"/>
              </a:rPr>
              <a:t>M</a:t>
            </a:r>
            <a:r>
              <a:rPr lang="en-US" b="0" i="1" baseline="-25000" dirty="0">
                <a:solidFill>
                  <a:srgbClr val="202122"/>
                </a:solidFill>
                <a:effectLst/>
                <a:latin typeface="Nimbus Roman No9 L"/>
              </a:rPr>
              <a:t>i</a:t>
            </a:r>
            <a:r>
              <a:rPr lang="en-US" b="0" i="0" dirty="0">
                <a:solidFill>
                  <a:srgbClr val="202122"/>
                </a:solidFill>
                <a:effectLst/>
                <a:latin typeface="Arial" panose="020B0604020202020204" pitchFamily="34" charset="0"/>
              </a:rPr>
              <a:t> denotes a 32-bit block of the message input, and </a:t>
            </a:r>
            <a:r>
              <a:rPr lang="en-US" b="0" i="1" dirty="0">
                <a:solidFill>
                  <a:srgbClr val="202122"/>
                </a:solidFill>
                <a:effectLst/>
                <a:latin typeface="Nimbus Roman No9 L"/>
              </a:rPr>
              <a:t>K</a:t>
            </a:r>
            <a:r>
              <a:rPr lang="en-US" b="0" i="1" baseline="-25000" dirty="0">
                <a:solidFill>
                  <a:srgbClr val="202122"/>
                </a:solidFill>
                <a:effectLst/>
                <a:latin typeface="Nimbus Roman No9 L"/>
              </a:rPr>
              <a:t>i</a:t>
            </a:r>
            <a:r>
              <a:rPr lang="en-US" b="0" i="0" dirty="0">
                <a:solidFill>
                  <a:srgbClr val="202122"/>
                </a:solidFill>
                <a:effectLst/>
                <a:latin typeface="Arial" panose="020B0604020202020204" pitchFamily="34" charset="0"/>
              </a:rPr>
              <a:t> denotes a 32-bit constant, different for each operation. </a:t>
            </a:r>
            <a:r>
              <a:rPr lang="en-US" b="0" i="0" dirty="0">
                <a:solidFill>
                  <a:srgbClr val="202122"/>
                </a:solidFill>
                <a:effectLst/>
                <a:latin typeface="Nimbus Roman No9 L"/>
              </a:rPr>
              <a:t>&lt;&lt;&lt;</a:t>
            </a:r>
            <a:r>
              <a:rPr lang="en-US" b="0" i="1" baseline="-25000" dirty="0">
                <a:solidFill>
                  <a:srgbClr val="202122"/>
                </a:solidFill>
                <a:effectLst/>
                <a:latin typeface="Nimbus Roman No9 L"/>
              </a:rPr>
              <a:t>s</a:t>
            </a:r>
            <a:r>
              <a:rPr lang="en-US" b="0" i="0" dirty="0">
                <a:solidFill>
                  <a:srgbClr val="202122"/>
                </a:solidFill>
                <a:effectLst/>
                <a:latin typeface="Arial" panose="020B0604020202020204" pitchFamily="34" charset="0"/>
              </a:rPr>
              <a:t> denotes a left bit rotation by </a:t>
            </a:r>
            <a:r>
              <a:rPr lang="en-US" b="0" i="1" dirty="0">
                <a:solidFill>
                  <a:srgbClr val="202122"/>
                </a:solidFill>
                <a:effectLst/>
                <a:latin typeface="Nimbus Roman No9 L"/>
              </a:rPr>
              <a:t>s</a:t>
            </a:r>
            <a:r>
              <a:rPr lang="en-US" b="0" i="0" dirty="0">
                <a:solidFill>
                  <a:srgbClr val="202122"/>
                </a:solidFill>
                <a:effectLst/>
                <a:latin typeface="Arial" panose="020B0604020202020204" pitchFamily="34" charset="0"/>
              </a:rPr>
              <a:t> places; </a:t>
            </a:r>
            <a:r>
              <a:rPr lang="en-US" b="0" i="1" dirty="0">
                <a:solidFill>
                  <a:srgbClr val="202122"/>
                </a:solidFill>
                <a:effectLst/>
                <a:latin typeface="Nimbus Roman No9 L"/>
              </a:rPr>
              <a:t>s</a:t>
            </a:r>
            <a:r>
              <a:rPr lang="en-US" b="0" i="0" dirty="0">
                <a:solidFill>
                  <a:srgbClr val="202122"/>
                </a:solidFill>
                <a:effectLst/>
                <a:latin typeface="Arial" panose="020B0604020202020204" pitchFamily="34" charset="0"/>
              </a:rPr>
              <a:t> varies for each operation. </a:t>
            </a:r>
          </a:p>
          <a:p>
            <a:pPr algn="just"/>
            <a:endParaRPr lang="en-US" dirty="0">
              <a:solidFill>
                <a:srgbClr val="202122"/>
              </a:solidFill>
              <a:latin typeface="Arial" panose="020B0604020202020204" pitchFamily="34" charset="0"/>
            </a:endParaRPr>
          </a:p>
          <a:p>
            <a:pPr algn="just"/>
            <a:r>
              <a:rPr lang="en-US" dirty="0">
                <a:solidFill>
                  <a:srgbClr val="202122"/>
                </a:solidFill>
                <a:latin typeface="Arial" panose="020B0604020202020204" pitchFamily="34" charset="0"/>
              </a:rPr>
              <a:t>		</a:t>
            </a:r>
            <a:r>
              <a:rPr lang="en-US" b="0" i="0" dirty="0">
                <a:solidFill>
                  <a:srgbClr val="202122"/>
                </a:solidFill>
                <a:effectLst/>
                <a:latin typeface="Arial" panose="020B0604020202020204" pitchFamily="34" charset="0"/>
              </a:rPr>
              <a:t>denotes addition modulo 2</a:t>
            </a:r>
            <a:r>
              <a:rPr lang="en-US" b="0" i="0" baseline="30000" dirty="0">
                <a:solidFill>
                  <a:srgbClr val="202122"/>
                </a:solidFill>
                <a:effectLst/>
                <a:latin typeface="Arial" panose="020B0604020202020204" pitchFamily="34" charset="0"/>
              </a:rPr>
              <a:t>32</a:t>
            </a:r>
            <a:r>
              <a:rPr lang="en-US" b="0" i="0" dirty="0">
                <a:solidFill>
                  <a:srgbClr val="202122"/>
                </a:solidFill>
                <a:effectLst/>
                <a:latin typeface="Arial" panose="020B0604020202020204" pitchFamily="34" charset="0"/>
              </a:rPr>
              <a:t>.</a:t>
            </a:r>
            <a:endParaRPr lang="en-US" dirty="0"/>
          </a:p>
        </p:txBody>
      </p:sp>
      <p:sp>
        <p:nvSpPr>
          <p:cNvPr id="6" name="AutoShape 2" descr="\boxplus ">
            <a:extLst>
              <a:ext uri="{FF2B5EF4-FFF2-40B4-BE49-F238E27FC236}">
                <a16:creationId xmlns:a16="http://schemas.microsoft.com/office/drawing/2014/main" id="{4C7D5EFE-2B6F-82DC-AA58-AEC66B272AE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4" descr="\boxplus ">
            <a:extLst>
              <a:ext uri="{FF2B5EF4-FFF2-40B4-BE49-F238E27FC236}">
                <a16:creationId xmlns:a16="http://schemas.microsoft.com/office/drawing/2014/main" id="{240AF04B-A009-39EB-CF25-4CED96CCF5DE}"/>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64B57DAA-E574-B381-7CE3-F8332B9F33F1}"/>
              </a:ext>
            </a:extLst>
          </p:cNvPr>
          <p:cNvPicPr>
            <a:picLocks noChangeAspect="1"/>
          </p:cNvPicPr>
          <p:nvPr/>
        </p:nvPicPr>
        <p:blipFill>
          <a:blip r:embed="rId3"/>
          <a:stretch>
            <a:fillRect/>
          </a:stretch>
        </p:blipFill>
        <p:spPr>
          <a:xfrm>
            <a:off x="6732570" y="2055589"/>
            <a:ext cx="476250" cy="390525"/>
          </a:xfrm>
          <a:prstGeom prst="rect">
            <a:avLst/>
          </a:prstGeom>
        </p:spPr>
      </p:pic>
      <p:sp>
        <p:nvSpPr>
          <p:cNvPr id="12" name="TextBox 11">
            <a:extLst>
              <a:ext uri="{FF2B5EF4-FFF2-40B4-BE49-F238E27FC236}">
                <a16:creationId xmlns:a16="http://schemas.microsoft.com/office/drawing/2014/main" id="{954A8C82-C477-E792-BAC0-25E46A0FC6A1}"/>
              </a:ext>
            </a:extLst>
          </p:cNvPr>
          <p:cNvSpPr txBox="1"/>
          <p:nvPr/>
        </p:nvSpPr>
        <p:spPr>
          <a:xfrm>
            <a:off x="6579937" y="2860310"/>
            <a:ext cx="5287385" cy="646331"/>
          </a:xfrm>
          <a:prstGeom prst="rect">
            <a:avLst/>
          </a:prstGeom>
          <a:noFill/>
        </p:spPr>
        <p:txBody>
          <a:bodyPr wrap="square">
            <a:spAutoFit/>
          </a:bodyPr>
          <a:lstStyle/>
          <a:p>
            <a:pPr algn="l"/>
            <a:r>
              <a:rPr lang="en-US" b="0" i="0" dirty="0">
                <a:solidFill>
                  <a:srgbClr val="444444"/>
                </a:solidFill>
                <a:effectLst/>
                <a:latin typeface="Arial" panose="020B0604020202020204" pitchFamily="34" charset="0"/>
              </a:rPr>
              <a:t>The values for K are is derived from the formula:</a:t>
            </a:r>
          </a:p>
          <a:p>
            <a:pPr algn="l"/>
            <a:r>
              <a:rPr lang="en-US" b="0" i="0" dirty="0">
                <a:solidFill>
                  <a:srgbClr val="444444"/>
                </a:solidFill>
                <a:effectLst/>
                <a:latin typeface="Arial" panose="020B0604020202020204" pitchFamily="34" charset="0"/>
              </a:rPr>
              <a:t>abs(sin(</a:t>
            </a:r>
            <a:r>
              <a:rPr lang="en-US" b="0" i="0" dirty="0" err="1">
                <a:solidFill>
                  <a:srgbClr val="444444"/>
                </a:solidFill>
                <a:effectLst/>
                <a:latin typeface="Arial" panose="020B0604020202020204" pitchFamily="34" charset="0"/>
              </a:rPr>
              <a:t>i</a:t>
            </a:r>
            <a:r>
              <a:rPr lang="en-US" b="0" i="0" dirty="0">
                <a:solidFill>
                  <a:srgbClr val="444444"/>
                </a:solidFill>
                <a:effectLst/>
                <a:latin typeface="Arial" panose="020B0604020202020204" pitchFamily="34" charset="0"/>
              </a:rPr>
              <a:t>+ 1))×2</a:t>
            </a:r>
            <a:r>
              <a:rPr lang="en-US" b="0" i="0" baseline="30000" dirty="0">
                <a:solidFill>
                  <a:srgbClr val="444444"/>
                </a:solidFill>
                <a:effectLst/>
                <a:latin typeface="Arial" panose="020B0604020202020204" pitchFamily="34" charset="0"/>
              </a:rPr>
              <a:t>32</a:t>
            </a:r>
            <a:endParaRPr lang="en-US" b="0" i="0" dirty="0">
              <a:solidFill>
                <a:srgbClr val="444444"/>
              </a:solidFill>
              <a:effectLst/>
              <a:latin typeface="Arial" panose="020B0604020202020204" pitchFamily="34" charset="0"/>
            </a:endParaRPr>
          </a:p>
        </p:txBody>
      </p:sp>
      <p:sp>
        <p:nvSpPr>
          <p:cNvPr id="14" name="TextBox 13">
            <a:extLst>
              <a:ext uri="{FF2B5EF4-FFF2-40B4-BE49-F238E27FC236}">
                <a16:creationId xmlns:a16="http://schemas.microsoft.com/office/drawing/2014/main" id="{07D22BDE-B904-52A1-D51A-1C11BD0FE479}"/>
              </a:ext>
            </a:extLst>
          </p:cNvPr>
          <p:cNvSpPr txBox="1"/>
          <p:nvPr/>
        </p:nvSpPr>
        <p:spPr>
          <a:xfrm>
            <a:off x="6324006" y="4130416"/>
            <a:ext cx="5737726" cy="1754326"/>
          </a:xfrm>
          <a:prstGeom prst="rect">
            <a:avLst/>
          </a:prstGeom>
          <a:noFill/>
        </p:spPr>
        <p:txBody>
          <a:bodyPr wrap="square">
            <a:spAutoFit/>
          </a:bodyPr>
          <a:lstStyle/>
          <a:p>
            <a:r>
              <a:rPr lang="en-US" b="0" i="0" dirty="0">
                <a:solidFill>
                  <a:srgbClr val="444444"/>
                </a:solidFill>
                <a:effectLst/>
                <a:latin typeface="Arial" panose="020B0604020202020204" pitchFamily="34" charset="0"/>
              </a:rPr>
              <a:t>64 constants. </a:t>
            </a:r>
          </a:p>
          <a:p>
            <a:r>
              <a:rPr lang="en-US" b="0" i="0" dirty="0">
                <a:solidFill>
                  <a:srgbClr val="444444"/>
                </a:solidFill>
                <a:effectLst/>
                <a:latin typeface="Arial" panose="020B0604020202020204" pitchFamily="34" charset="0"/>
              </a:rPr>
              <a:t>One of these K values is used in each of the 64 operations for a 512-bit block. K1 to K16 are used in the first round, K17 to K32 are used in the second round, K33 to K48 are used in the third round, and K49 to K64 are used in the fourth round.</a:t>
            </a:r>
            <a:endParaRPr lang="en-US" dirty="0"/>
          </a:p>
        </p:txBody>
      </p:sp>
      <p:sp>
        <p:nvSpPr>
          <p:cNvPr id="7" name="TextBox 6">
            <a:extLst>
              <a:ext uri="{FF2B5EF4-FFF2-40B4-BE49-F238E27FC236}">
                <a16:creationId xmlns:a16="http://schemas.microsoft.com/office/drawing/2014/main" id="{DB48CF7A-9296-1489-FD3D-E18D5017FB7A}"/>
              </a:ext>
            </a:extLst>
          </p:cNvPr>
          <p:cNvSpPr txBox="1"/>
          <p:nvPr/>
        </p:nvSpPr>
        <p:spPr>
          <a:xfrm>
            <a:off x="130268" y="4037972"/>
            <a:ext cx="6107594" cy="1754326"/>
          </a:xfrm>
          <a:prstGeom prst="rect">
            <a:avLst/>
          </a:prstGeom>
          <a:noFill/>
        </p:spPr>
        <p:txBody>
          <a:bodyPr wrap="square">
            <a:spAutoFit/>
          </a:bodyPr>
          <a:lstStyle/>
          <a:p>
            <a:pPr algn="l" fontAlgn="base"/>
            <a:r>
              <a:rPr lang="en-US" b="0" i="0" dirty="0">
                <a:solidFill>
                  <a:srgbClr val="333333"/>
                </a:solidFill>
                <a:effectLst/>
                <a:latin typeface="guardian-text-oreilly"/>
              </a:rPr>
              <a:t>The MD5 operation is composed of</a:t>
            </a:r>
          </a:p>
          <a:p>
            <a:pPr algn="l" fontAlgn="base">
              <a:buFont typeface="Arial" panose="020B0604020202020204" pitchFamily="34" charset="0"/>
              <a:buChar char="•"/>
            </a:pPr>
            <a:r>
              <a:rPr lang="en-US" b="0" i="0" dirty="0">
                <a:solidFill>
                  <a:srgbClr val="FF0000"/>
                </a:solidFill>
                <a:effectLst/>
                <a:latin typeface="guardian-text-oreilly"/>
              </a:rPr>
              <a:t>A nonlinear operation F;</a:t>
            </a:r>
          </a:p>
          <a:p>
            <a:pPr algn="l" fontAlgn="base">
              <a:buFont typeface="Arial" panose="020B0604020202020204" pitchFamily="34" charset="0"/>
              <a:buChar char="•"/>
            </a:pPr>
            <a:r>
              <a:rPr lang="en-US" b="0" i="0" dirty="0">
                <a:solidFill>
                  <a:srgbClr val="FF0000"/>
                </a:solidFill>
                <a:effectLst/>
                <a:latin typeface="guardian-text-oreilly"/>
              </a:rPr>
              <a:t>A left-circular shift;</a:t>
            </a:r>
          </a:p>
          <a:p>
            <a:pPr algn="l" fontAlgn="base">
              <a:buFont typeface="Arial" panose="020B0604020202020204" pitchFamily="34" charset="0"/>
              <a:buChar char="•"/>
            </a:pPr>
            <a:r>
              <a:rPr lang="en-US" b="0" i="0" dirty="0">
                <a:solidFill>
                  <a:srgbClr val="FF0000"/>
                </a:solidFill>
                <a:effectLst/>
                <a:latin typeface="guardian-text-oreilly"/>
              </a:rPr>
              <a:t>Addition (modulo 2</a:t>
            </a:r>
            <a:r>
              <a:rPr lang="en-US" b="0" i="0" baseline="30000" dirty="0">
                <a:solidFill>
                  <a:srgbClr val="FF0000"/>
                </a:solidFill>
                <a:effectLst/>
                <a:latin typeface="guardian-text-oreilly"/>
              </a:rPr>
              <a:t>32</a:t>
            </a:r>
            <a:r>
              <a:rPr lang="en-US" b="0" i="0" dirty="0">
                <a:solidFill>
                  <a:srgbClr val="FF0000"/>
                </a:solidFill>
                <a:effectLst/>
                <a:latin typeface="guardian-text-oreilly"/>
              </a:rPr>
              <a:t>) of constants {</a:t>
            </a:r>
            <a:r>
              <a:rPr lang="en-US" b="0" i="1" dirty="0" err="1">
                <a:solidFill>
                  <a:srgbClr val="FF0000"/>
                </a:solidFill>
                <a:effectLst/>
                <a:latin typeface="guardian-text-oreilly"/>
              </a:rPr>
              <a:t>T</a:t>
            </a:r>
            <a:r>
              <a:rPr lang="en-US" b="0" i="1" baseline="-25000" dirty="0" err="1">
                <a:solidFill>
                  <a:srgbClr val="FF0000"/>
                </a:solidFill>
                <a:effectLst/>
                <a:latin typeface="guardian-text-oreilly"/>
              </a:rPr>
              <a:t>i</a:t>
            </a:r>
            <a:r>
              <a:rPr lang="en-US" b="0" i="0" dirty="0">
                <a:solidFill>
                  <a:srgbClr val="FF0000"/>
                </a:solidFill>
                <a:effectLst/>
                <a:latin typeface="guardian-text-oreilly"/>
              </a:rPr>
              <a:t>}, and</a:t>
            </a:r>
          </a:p>
          <a:p>
            <a:pPr algn="l" fontAlgn="base">
              <a:buFont typeface="Arial" panose="020B0604020202020204" pitchFamily="34" charset="0"/>
              <a:buChar char="•"/>
            </a:pPr>
            <a:r>
              <a:rPr lang="en-US" b="0" i="0" dirty="0">
                <a:solidFill>
                  <a:srgbClr val="FF0000"/>
                </a:solidFill>
                <a:effectLst/>
                <a:latin typeface="guardian-text-oreilly"/>
              </a:rPr>
              <a:t>Addition (modulo 2</a:t>
            </a:r>
            <a:r>
              <a:rPr lang="en-US" b="0" i="0" baseline="30000" dirty="0">
                <a:solidFill>
                  <a:srgbClr val="FF0000"/>
                </a:solidFill>
                <a:effectLst/>
                <a:latin typeface="guardian-text-oreilly"/>
              </a:rPr>
              <a:t>32</a:t>
            </a:r>
            <a:r>
              <a:rPr lang="en-US" b="0" i="0" dirty="0">
                <a:solidFill>
                  <a:srgbClr val="FF0000"/>
                </a:solidFill>
                <a:effectLst/>
                <a:latin typeface="guardian-text-oreilly"/>
              </a:rPr>
              <a:t>) of a 32-bit word {</a:t>
            </a:r>
            <a:r>
              <a:rPr lang="en-US" b="0" i="1" dirty="0">
                <a:solidFill>
                  <a:srgbClr val="FF0000"/>
                </a:solidFill>
                <a:effectLst/>
                <a:latin typeface="guardian-text-oreilly"/>
              </a:rPr>
              <a:t>M</a:t>
            </a:r>
            <a:r>
              <a:rPr lang="en-US" b="0" i="1" baseline="-25000" dirty="0">
                <a:solidFill>
                  <a:srgbClr val="FF0000"/>
                </a:solidFill>
                <a:effectLst/>
                <a:latin typeface="guardian-text-oreilly"/>
              </a:rPr>
              <a:t>i</a:t>
            </a:r>
            <a:r>
              <a:rPr lang="en-US" b="0" i="0" dirty="0">
                <a:solidFill>
                  <a:srgbClr val="FF0000"/>
                </a:solidFill>
                <a:effectLst/>
                <a:latin typeface="guardian-text-oreilly"/>
              </a:rPr>
              <a:t>} from the message to (A, B, C, D).</a:t>
            </a:r>
          </a:p>
        </p:txBody>
      </p:sp>
    </p:spTree>
    <p:extLst>
      <p:ext uri="{BB962C8B-B14F-4D97-AF65-F5344CB8AC3E}">
        <p14:creationId xmlns:p14="http://schemas.microsoft.com/office/powerpoint/2010/main" val="120511066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C278E-1BEA-39D6-E3A5-CF5B7720DD79}"/>
              </a:ext>
            </a:extLst>
          </p:cNvPr>
          <p:cNvSpPr>
            <a:spLocks noGrp="1"/>
          </p:cNvSpPr>
          <p:nvPr>
            <p:ph type="title"/>
          </p:nvPr>
        </p:nvSpPr>
        <p:spPr/>
        <p:txBody>
          <a:bodyPr/>
          <a:lstStyle/>
          <a:p>
            <a:endParaRPr lang="en-US"/>
          </a:p>
        </p:txBody>
      </p:sp>
      <p:pic>
        <p:nvPicPr>
          <p:cNvPr id="2050" name="Picture 2" descr="image">
            <a:extLst>
              <a:ext uri="{FF2B5EF4-FFF2-40B4-BE49-F238E27FC236}">
                <a16:creationId xmlns:a16="http://schemas.microsoft.com/office/drawing/2014/main" id="{892FBF8F-BECC-0AC7-E19E-83D5F4A280D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3772" y="0"/>
            <a:ext cx="9917708" cy="513853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519DDA7-FF1D-BE4A-3F41-3A30E45CAC2A}"/>
              </a:ext>
            </a:extLst>
          </p:cNvPr>
          <p:cNvSpPr txBox="1"/>
          <p:nvPr/>
        </p:nvSpPr>
        <p:spPr>
          <a:xfrm>
            <a:off x="4124739" y="5573717"/>
            <a:ext cx="6102626" cy="369332"/>
          </a:xfrm>
          <a:prstGeom prst="rect">
            <a:avLst/>
          </a:prstGeom>
          <a:noFill/>
        </p:spPr>
        <p:txBody>
          <a:bodyPr wrap="square">
            <a:spAutoFit/>
          </a:bodyPr>
          <a:lstStyle/>
          <a:p>
            <a:r>
              <a:rPr lang="en-US" b="1" i="0" dirty="0">
                <a:solidFill>
                  <a:srgbClr val="333333"/>
                </a:solidFill>
                <a:effectLst/>
                <a:latin typeface="guardian-text-oreilly"/>
              </a:rPr>
              <a:t>Figure </a:t>
            </a:r>
            <a:r>
              <a:rPr lang="en-US" b="0" i="0" dirty="0">
                <a:solidFill>
                  <a:srgbClr val="333333"/>
                </a:solidFill>
                <a:effectLst/>
                <a:latin typeface="guardian-text-oreilly"/>
              </a:rPr>
              <a:t> Basic MD5 operation.</a:t>
            </a:r>
            <a:endParaRPr lang="en-US" dirty="0"/>
          </a:p>
        </p:txBody>
      </p:sp>
    </p:spTree>
    <p:extLst>
      <p:ext uri="{BB962C8B-B14F-4D97-AF65-F5344CB8AC3E}">
        <p14:creationId xmlns:p14="http://schemas.microsoft.com/office/powerpoint/2010/main" val="2282820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A70B3-2879-4B91-8C26-7F4E66DE2F13}"/>
              </a:ext>
            </a:extLst>
          </p:cNvPr>
          <p:cNvSpPr>
            <a:spLocks noGrp="1"/>
          </p:cNvSpPr>
          <p:nvPr>
            <p:ph type="title"/>
          </p:nvPr>
        </p:nvSpPr>
        <p:spPr/>
        <p:txBody>
          <a:bodyPr/>
          <a:lstStyle/>
          <a:p>
            <a:r>
              <a:rPr lang="en-US" b="1" i="1" dirty="0"/>
              <a:t>SYMMETRIC ENCRYPTION</a:t>
            </a:r>
            <a:br>
              <a:rPr lang="en-US" b="1" i="1" dirty="0"/>
            </a:br>
            <a:endParaRPr lang="en-US" dirty="0"/>
          </a:p>
        </p:txBody>
      </p:sp>
      <p:sp>
        <p:nvSpPr>
          <p:cNvPr id="3" name="Content Placeholder 2">
            <a:extLst>
              <a:ext uri="{FF2B5EF4-FFF2-40B4-BE49-F238E27FC236}">
                <a16:creationId xmlns:a16="http://schemas.microsoft.com/office/drawing/2014/main" id="{24FE10D8-5965-4AF2-B6AF-A689C698D71B}"/>
              </a:ext>
            </a:extLst>
          </p:cNvPr>
          <p:cNvSpPr>
            <a:spLocks noGrp="1"/>
          </p:cNvSpPr>
          <p:nvPr>
            <p:ph idx="1"/>
          </p:nvPr>
        </p:nvSpPr>
        <p:spPr/>
        <p:txBody>
          <a:bodyPr/>
          <a:lstStyle/>
          <a:p>
            <a:pPr algn="just"/>
            <a:r>
              <a:rPr lang="en-US" dirty="0"/>
              <a:t>A message transmitted from source A to destination B is encrypted using a secret key shared by A and B. If no other party knows the key, then confidentiality is provided: No other party can recover the plaintext of the message.</a:t>
            </a:r>
          </a:p>
          <a:p>
            <a:pPr algn="just"/>
            <a:r>
              <a:rPr lang="en-US" dirty="0">
                <a:latin typeface="TimesTen-Roman"/>
              </a:rPr>
              <a:t>In addition, B is assured that the message was generated by A. Why? The message must have come from A, because A is the only other party that possesses K  and therefore the only other party with the information necessary to construct ciphertext that can be decrypted with K.</a:t>
            </a:r>
            <a:endParaRPr lang="en-US" dirty="0"/>
          </a:p>
        </p:txBody>
      </p:sp>
    </p:spTree>
    <p:extLst>
      <p:ext uri="{BB962C8B-B14F-4D97-AF65-F5344CB8AC3E}">
        <p14:creationId xmlns:p14="http://schemas.microsoft.com/office/powerpoint/2010/main" val="173590766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25442-0D00-20BA-BB99-BC56061EE74D}"/>
              </a:ext>
            </a:extLst>
          </p:cNvPr>
          <p:cNvSpPr>
            <a:spLocks noGrp="1"/>
          </p:cNvSpPr>
          <p:nvPr>
            <p:ph type="title"/>
          </p:nvPr>
        </p:nvSpPr>
        <p:spPr/>
        <p:txBody>
          <a:bodyPr/>
          <a:lstStyle/>
          <a:p>
            <a:endParaRPr lang="en-US"/>
          </a:p>
        </p:txBody>
      </p:sp>
      <p:pic>
        <p:nvPicPr>
          <p:cNvPr id="1026" name="Picture 2" descr="md5-02">
            <a:extLst>
              <a:ext uri="{FF2B5EF4-FFF2-40B4-BE49-F238E27FC236}">
                <a16:creationId xmlns:a16="http://schemas.microsoft.com/office/drawing/2014/main" id="{3C2DB186-EFB4-6E21-69B5-00C8266332C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51579" y="624645"/>
            <a:ext cx="7851447" cy="54288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294443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5C782-02E0-7BAC-40DE-D8D7AD17CC21}"/>
              </a:ext>
            </a:extLst>
          </p:cNvPr>
          <p:cNvSpPr>
            <a:spLocks noGrp="1"/>
          </p:cNvSpPr>
          <p:nvPr>
            <p:ph type="title"/>
          </p:nvPr>
        </p:nvSpPr>
        <p:spPr/>
        <p:txBody>
          <a:bodyPr/>
          <a:lstStyle/>
          <a:p>
            <a:r>
              <a:rPr lang="en-US" dirty="0"/>
              <a:t>64 constants</a:t>
            </a:r>
          </a:p>
        </p:txBody>
      </p:sp>
      <p:pic>
        <p:nvPicPr>
          <p:cNvPr id="5" name="Content Placeholder 4">
            <a:extLst>
              <a:ext uri="{FF2B5EF4-FFF2-40B4-BE49-F238E27FC236}">
                <a16:creationId xmlns:a16="http://schemas.microsoft.com/office/drawing/2014/main" id="{202E9C9F-D01B-4032-8741-F943910D8648}"/>
              </a:ext>
            </a:extLst>
          </p:cNvPr>
          <p:cNvPicPr>
            <a:picLocks noGrp="1" noChangeAspect="1"/>
          </p:cNvPicPr>
          <p:nvPr>
            <p:ph idx="1"/>
          </p:nvPr>
        </p:nvPicPr>
        <p:blipFill>
          <a:blip r:embed="rId2"/>
          <a:stretch>
            <a:fillRect/>
          </a:stretch>
        </p:blipFill>
        <p:spPr>
          <a:xfrm>
            <a:off x="1789043" y="2016125"/>
            <a:ext cx="8965096" cy="3449638"/>
          </a:xfrm>
        </p:spPr>
      </p:pic>
    </p:spTree>
    <p:extLst>
      <p:ext uri="{BB962C8B-B14F-4D97-AF65-F5344CB8AC3E}">
        <p14:creationId xmlns:p14="http://schemas.microsoft.com/office/powerpoint/2010/main" val="23107998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418ED-73BA-74BD-D27C-CCF3D0E1DBD6}"/>
              </a:ext>
            </a:extLst>
          </p:cNvPr>
          <p:cNvSpPr>
            <a:spLocks noGrp="1"/>
          </p:cNvSpPr>
          <p:nvPr>
            <p:ph type="title"/>
          </p:nvPr>
        </p:nvSpPr>
        <p:spPr/>
        <p:txBody>
          <a:bodyPr/>
          <a:lstStyle/>
          <a:p>
            <a:br>
              <a:rPr lang="en-US" dirty="0"/>
            </a:br>
            <a:r>
              <a:rPr lang="en-US" dirty="0"/>
              <a:t>Difference between MD4 and MD5</a:t>
            </a:r>
          </a:p>
        </p:txBody>
      </p:sp>
      <p:graphicFrame>
        <p:nvGraphicFramePr>
          <p:cNvPr id="4" name="Table 4">
            <a:extLst>
              <a:ext uri="{FF2B5EF4-FFF2-40B4-BE49-F238E27FC236}">
                <a16:creationId xmlns:a16="http://schemas.microsoft.com/office/drawing/2014/main" id="{DA8DAE47-D5BC-B9B0-2023-E515FC64DAF0}"/>
              </a:ext>
            </a:extLst>
          </p:cNvPr>
          <p:cNvGraphicFramePr>
            <a:graphicFrameLocks noGrp="1"/>
          </p:cNvGraphicFramePr>
          <p:nvPr>
            <p:ph idx="1"/>
            <p:extLst>
              <p:ext uri="{D42A27DB-BD31-4B8C-83A1-F6EECF244321}">
                <p14:modId xmlns:p14="http://schemas.microsoft.com/office/powerpoint/2010/main" val="2216809172"/>
              </p:ext>
            </p:extLst>
          </p:nvPr>
        </p:nvGraphicFramePr>
        <p:xfrm>
          <a:off x="1182619" y="2274543"/>
          <a:ext cx="9604372" cy="2941320"/>
        </p:xfrm>
        <a:graphic>
          <a:graphicData uri="http://schemas.openxmlformats.org/drawingml/2006/table">
            <a:tbl>
              <a:tblPr firstRow="1" bandRow="1">
                <a:tableStyleId>{5C22544A-7EE6-4342-B048-85BDC9FD1C3A}</a:tableStyleId>
              </a:tblPr>
              <a:tblGrid>
                <a:gridCol w="1938268">
                  <a:extLst>
                    <a:ext uri="{9D8B030D-6E8A-4147-A177-3AD203B41FA5}">
                      <a16:colId xmlns:a16="http://schemas.microsoft.com/office/drawing/2014/main" val="1188983873"/>
                    </a:ext>
                  </a:extLst>
                </a:gridCol>
                <a:gridCol w="2863918">
                  <a:extLst>
                    <a:ext uri="{9D8B030D-6E8A-4147-A177-3AD203B41FA5}">
                      <a16:colId xmlns:a16="http://schemas.microsoft.com/office/drawing/2014/main" val="38566252"/>
                    </a:ext>
                  </a:extLst>
                </a:gridCol>
                <a:gridCol w="2401093">
                  <a:extLst>
                    <a:ext uri="{9D8B030D-6E8A-4147-A177-3AD203B41FA5}">
                      <a16:colId xmlns:a16="http://schemas.microsoft.com/office/drawing/2014/main" val="2235151584"/>
                    </a:ext>
                  </a:extLst>
                </a:gridCol>
                <a:gridCol w="2401093">
                  <a:extLst>
                    <a:ext uri="{9D8B030D-6E8A-4147-A177-3AD203B41FA5}">
                      <a16:colId xmlns:a16="http://schemas.microsoft.com/office/drawing/2014/main" val="3897195002"/>
                    </a:ext>
                  </a:extLst>
                </a:gridCol>
              </a:tblGrid>
              <a:tr h="370840">
                <a:tc>
                  <a:txBody>
                    <a:bodyPr/>
                    <a:lstStyle/>
                    <a:p>
                      <a:r>
                        <a:rPr lang="en-US" dirty="0"/>
                        <a:t>S.N.</a:t>
                      </a:r>
                    </a:p>
                  </a:txBody>
                  <a:tcPr/>
                </a:tc>
                <a:tc>
                  <a:txBody>
                    <a:bodyPr/>
                    <a:lstStyle/>
                    <a:p>
                      <a:r>
                        <a:rPr lang="en-US" dirty="0"/>
                        <a:t>Point of Discussion</a:t>
                      </a:r>
                    </a:p>
                  </a:txBody>
                  <a:tcPr/>
                </a:tc>
                <a:tc>
                  <a:txBody>
                    <a:bodyPr/>
                    <a:lstStyle/>
                    <a:p>
                      <a:r>
                        <a:rPr lang="en-US" dirty="0"/>
                        <a:t>MD4</a:t>
                      </a:r>
                    </a:p>
                  </a:txBody>
                  <a:tcPr/>
                </a:tc>
                <a:tc>
                  <a:txBody>
                    <a:bodyPr/>
                    <a:lstStyle/>
                    <a:p>
                      <a:r>
                        <a:rPr lang="en-US" dirty="0"/>
                        <a:t>MD5</a:t>
                      </a:r>
                    </a:p>
                  </a:txBody>
                  <a:tcPr/>
                </a:tc>
                <a:extLst>
                  <a:ext uri="{0D108BD9-81ED-4DB2-BD59-A6C34878D82A}">
                    <a16:rowId xmlns:a16="http://schemas.microsoft.com/office/drawing/2014/main" val="1341515167"/>
                  </a:ext>
                </a:extLst>
              </a:tr>
              <a:tr h="370840">
                <a:tc>
                  <a:txBody>
                    <a:bodyPr/>
                    <a:lstStyle/>
                    <a:p>
                      <a:r>
                        <a:rPr lang="en-US" dirty="0"/>
                        <a:t>1</a:t>
                      </a:r>
                    </a:p>
                  </a:txBody>
                  <a:tcPr/>
                </a:tc>
                <a:tc>
                  <a:txBody>
                    <a:bodyPr/>
                    <a:lstStyle/>
                    <a:p>
                      <a:r>
                        <a:rPr lang="en-US" dirty="0"/>
                        <a:t>No of Rounds</a:t>
                      </a:r>
                    </a:p>
                  </a:txBody>
                  <a:tcPr/>
                </a:tc>
                <a:tc>
                  <a:txBody>
                    <a:bodyPr/>
                    <a:lstStyle/>
                    <a:p>
                      <a:r>
                        <a:rPr lang="en-US" dirty="0"/>
                        <a:t>3</a:t>
                      </a:r>
                    </a:p>
                  </a:txBody>
                  <a:tcPr/>
                </a:tc>
                <a:tc>
                  <a:txBody>
                    <a:bodyPr/>
                    <a:lstStyle/>
                    <a:p>
                      <a:r>
                        <a:rPr lang="en-US" dirty="0"/>
                        <a:t>4</a:t>
                      </a:r>
                    </a:p>
                  </a:txBody>
                  <a:tcPr/>
                </a:tc>
                <a:extLst>
                  <a:ext uri="{0D108BD9-81ED-4DB2-BD59-A6C34878D82A}">
                    <a16:rowId xmlns:a16="http://schemas.microsoft.com/office/drawing/2014/main" val="133022342"/>
                  </a:ext>
                </a:extLst>
              </a:tr>
              <a:tr h="370840">
                <a:tc>
                  <a:txBody>
                    <a:bodyPr/>
                    <a:lstStyle/>
                    <a:p>
                      <a:r>
                        <a:rPr lang="en-US" dirty="0"/>
                        <a:t>2</a:t>
                      </a:r>
                    </a:p>
                  </a:txBody>
                  <a:tcPr/>
                </a:tc>
                <a:tc>
                  <a:txBody>
                    <a:bodyPr/>
                    <a:lstStyle/>
                    <a:p>
                      <a:r>
                        <a:rPr lang="en-US" dirty="0"/>
                        <a:t>Use of additive constants</a:t>
                      </a:r>
                    </a:p>
                  </a:txBody>
                  <a:tcPr/>
                </a:tc>
                <a:tc>
                  <a:txBody>
                    <a:bodyPr/>
                    <a:lstStyle/>
                    <a:p>
                      <a:r>
                        <a:rPr lang="en-US" dirty="0"/>
                        <a:t>Not different in all the iterations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unique additive constant  in each iteration.</a:t>
                      </a:r>
                    </a:p>
                    <a:p>
                      <a:endParaRPr lang="en-US" dirty="0"/>
                    </a:p>
                  </a:txBody>
                  <a:tcPr/>
                </a:tc>
                <a:extLst>
                  <a:ext uri="{0D108BD9-81ED-4DB2-BD59-A6C34878D82A}">
                    <a16:rowId xmlns:a16="http://schemas.microsoft.com/office/drawing/2014/main" val="3520153509"/>
                  </a:ext>
                </a:extLst>
              </a:tr>
              <a:tr h="370840">
                <a:tc>
                  <a:txBody>
                    <a:bodyPr/>
                    <a:lstStyle/>
                    <a:p>
                      <a:r>
                        <a:rPr lang="en-US" dirty="0"/>
                        <a:t>3</a:t>
                      </a:r>
                    </a:p>
                  </a:txBody>
                  <a:tcPr/>
                </a:tc>
                <a:tc>
                  <a:txBody>
                    <a:bodyPr/>
                    <a:lstStyle/>
                    <a:p>
                      <a:r>
                        <a:rPr lang="en-US" dirty="0"/>
                        <a:t>Process P in round 2</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418695972"/>
                  </a:ext>
                </a:extLst>
              </a:tr>
              <a:tr h="370840">
                <a:tc>
                  <a:txBody>
                    <a:bodyPr/>
                    <a:lstStyle/>
                    <a:p>
                      <a:r>
                        <a:rPr lang="en-US" dirty="0"/>
                        <a:t>4</a:t>
                      </a:r>
                    </a:p>
                  </a:txBody>
                  <a:tcPr/>
                </a:tc>
                <a:tc>
                  <a:txBody>
                    <a:bodyPr/>
                    <a:lstStyle/>
                    <a:p>
                      <a:r>
                        <a:rPr lang="en-US" sz="1800" i="0" u="none" strike="noStrike" baseline="0" dirty="0">
                          <a:latin typeface="Courier"/>
                        </a:rPr>
                        <a:t>The function g in round 2 </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i="0" u="none" strike="noStrike" baseline="0" dirty="0">
                          <a:latin typeface="Courier"/>
                        </a:rPr>
                        <a:t>(XY v XZ v YZ) </a:t>
                      </a:r>
                      <a:endParaRPr lang="en-US" dirty="0"/>
                    </a:p>
                  </a:txBody>
                  <a:tcPr/>
                </a:tc>
                <a:tc>
                  <a:txBody>
                    <a:bodyPr/>
                    <a:lstStyle/>
                    <a:p>
                      <a:r>
                        <a:rPr lang="en-US" sz="1800" i="0" u="none" strike="noStrike" baseline="0" dirty="0">
                          <a:latin typeface="Courier"/>
                        </a:rPr>
                        <a:t>(XZ v Y not(Z)) </a:t>
                      </a:r>
                      <a:endParaRPr lang="en-US" dirty="0"/>
                    </a:p>
                  </a:txBody>
                  <a:tcPr/>
                </a:tc>
                <a:extLst>
                  <a:ext uri="{0D108BD9-81ED-4DB2-BD59-A6C34878D82A}">
                    <a16:rowId xmlns:a16="http://schemas.microsoft.com/office/drawing/2014/main" val="1520032475"/>
                  </a:ext>
                </a:extLst>
              </a:tr>
            </a:tbl>
          </a:graphicData>
        </a:graphic>
      </p:graphicFrame>
    </p:spTree>
    <p:extLst>
      <p:ext uri="{BB962C8B-B14F-4D97-AF65-F5344CB8AC3E}">
        <p14:creationId xmlns:p14="http://schemas.microsoft.com/office/powerpoint/2010/main" val="378536286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CDDD5-D15D-4CB7-9966-C3DE3920D293}"/>
              </a:ext>
            </a:extLst>
          </p:cNvPr>
          <p:cNvSpPr>
            <a:spLocks noGrp="1"/>
          </p:cNvSpPr>
          <p:nvPr>
            <p:ph type="title"/>
          </p:nvPr>
        </p:nvSpPr>
        <p:spPr/>
        <p:txBody>
          <a:bodyPr/>
          <a:lstStyle/>
          <a:p>
            <a:r>
              <a:rPr lang="en-US" dirty="0"/>
              <a:t>Secure Hash algorithm</a:t>
            </a:r>
          </a:p>
        </p:txBody>
      </p:sp>
      <p:sp>
        <p:nvSpPr>
          <p:cNvPr id="3" name="Content Placeholder 2">
            <a:extLst>
              <a:ext uri="{FF2B5EF4-FFF2-40B4-BE49-F238E27FC236}">
                <a16:creationId xmlns:a16="http://schemas.microsoft.com/office/drawing/2014/main" id="{80DBD0DA-AF8D-41C2-A9CA-EFD025041556}"/>
              </a:ext>
            </a:extLst>
          </p:cNvPr>
          <p:cNvSpPr>
            <a:spLocks noGrp="1"/>
          </p:cNvSpPr>
          <p:nvPr>
            <p:ph idx="1"/>
          </p:nvPr>
        </p:nvSpPr>
        <p:spPr>
          <a:xfrm>
            <a:off x="1451579" y="1853754"/>
            <a:ext cx="9603275" cy="3612591"/>
          </a:xfrm>
        </p:spPr>
        <p:txBody>
          <a:bodyPr>
            <a:normAutofit fontScale="92500" lnSpcReduction="10000"/>
          </a:bodyPr>
          <a:lstStyle/>
          <a:p>
            <a:pPr algn="just"/>
            <a:r>
              <a:rPr lang="en-AU" altLang="en-US" dirty="0">
                <a:latin typeface="Times New Roman" panose="02020603050405020304" pitchFamily="18" charset="0"/>
                <a:cs typeface="Times New Roman" panose="02020603050405020304" pitchFamily="18" charset="0"/>
              </a:rPr>
              <a:t>SHA originally designed by NIST  (</a:t>
            </a:r>
            <a:r>
              <a:rPr lang="en-US" sz="1800" b="0" i="0" u="none" strike="noStrike" baseline="0" dirty="0">
                <a:latin typeface="TimesTen-Roman"/>
              </a:rPr>
              <a:t>National Institute of Standards and Technology) </a:t>
            </a:r>
            <a:r>
              <a:rPr lang="en-AU" altLang="en-US" dirty="0">
                <a:latin typeface="Times New Roman" panose="02020603050405020304" pitchFamily="18" charset="0"/>
                <a:cs typeface="Times New Roman" panose="02020603050405020304" pitchFamily="18" charset="0"/>
              </a:rPr>
              <a:t>in 1993.</a:t>
            </a:r>
          </a:p>
          <a:p>
            <a:pPr algn="just"/>
            <a:r>
              <a:rPr lang="en-US" b="0" i="0" u="none" strike="noStrike" baseline="0" dirty="0">
                <a:latin typeface="Times New Roman" panose="02020603050405020304" pitchFamily="18" charset="0"/>
                <a:cs typeface="Times New Roman" panose="02020603050405020304" pitchFamily="18" charset="0"/>
              </a:rPr>
              <a:t>When weaknesses were discovered in SHA (now known as SHA-0), a revised version was issued as  in 1995 and is referred to as </a:t>
            </a:r>
            <a:r>
              <a:rPr lang="en-US" b="1" i="0" u="none" strike="noStrike" baseline="0" dirty="0">
                <a:latin typeface="Times New Roman" panose="02020603050405020304" pitchFamily="18" charset="0"/>
                <a:cs typeface="Times New Roman" panose="02020603050405020304" pitchFamily="18" charset="0"/>
              </a:rPr>
              <a:t>SHA-1</a:t>
            </a:r>
            <a:r>
              <a:rPr lang="en-US" b="0" i="0" u="none" strike="noStrike" baseline="0" dirty="0">
                <a:latin typeface="Times New Roman" panose="02020603050405020304" pitchFamily="18" charset="0"/>
                <a:cs typeface="Times New Roman" panose="02020603050405020304" pitchFamily="18" charset="0"/>
              </a:rPr>
              <a:t>.</a:t>
            </a:r>
          </a:p>
          <a:p>
            <a:pPr algn="just"/>
            <a:r>
              <a:rPr lang="en-US" b="0" i="0" u="none" strike="noStrike" baseline="0" dirty="0">
                <a:solidFill>
                  <a:srgbClr val="FF0000"/>
                </a:solidFill>
                <a:latin typeface="Times New Roman" panose="02020603050405020304" pitchFamily="18" charset="0"/>
                <a:cs typeface="Times New Roman" panose="02020603050405020304" pitchFamily="18" charset="0"/>
              </a:rPr>
              <a:t>SHA-1 produces a hash value of 160 bits/40 hex characters /</a:t>
            </a:r>
            <a:r>
              <a:rPr lang="en-US" b="0" i="0" dirty="0">
                <a:solidFill>
                  <a:srgbClr val="FF0000"/>
                </a:solidFill>
                <a:effectLst/>
                <a:latin typeface="arial" panose="020B0604020202020204" pitchFamily="34" charset="0"/>
              </a:rPr>
              <a:t>20-byte</a:t>
            </a:r>
            <a:r>
              <a:rPr lang="en-US" dirty="0">
                <a:solidFill>
                  <a:srgbClr val="FF0000"/>
                </a:solidFill>
                <a:latin typeface="arial" panose="020B0604020202020204" pitchFamily="34" charset="0"/>
              </a:rPr>
              <a:t>s</a:t>
            </a:r>
            <a:endParaRPr lang="en-US" b="0" i="0" u="none" strike="noStrike" baseline="0" dirty="0">
              <a:solidFill>
                <a:srgbClr val="FF0000"/>
              </a:solidFill>
              <a:latin typeface="Times New Roman" panose="02020603050405020304" pitchFamily="18" charset="0"/>
              <a:cs typeface="Times New Roman" panose="02020603050405020304" pitchFamily="18" charset="0"/>
            </a:endParaRPr>
          </a:p>
          <a:p>
            <a:pPr algn="just"/>
            <a:r>
              <a:rPr lang="en-US" b="0" i="0" u="none" strike="noStrike" baseline="0" dirty="0">
                <a:latin typeface="Times New Roman" panose="02020603050405020304" pitchFamily="18" charset="0"/>
                <a:cs typeface="Times New Roman" panose="02020603050405020304" pitchFamily="18" charset="0"/>
              </a:rPr>
              <a:t>In 2002, NIST produced a revised version of the standard,, that defined three new versions of SHA with hash value lengths of 256, 384, and 512 bits known as SHA-256, SHA-384, and SHA- 512, respectively. Collectively, these hash algorithms are known as </a:t>
            </a:r>
            <a:r>
              <a:rPr lang="en-US" b="1" i="0" u="none" strike="noStrike" baseline="0" dirty="0">
                <a:latin typeface="Times New Roman" panose="02020603050405020304" pitchFamily="18" charset="0"/>
                <a:cs typeface="Times New Roman" panose="02020603050405020304" pitchFamily="18" charset="0"/>
              </a:rPr>
              <a:t>SHA-2</a:t>
            </a:r>
            <a:r>
              <a:rPr lang="en-US" b="0" i="0" u="none" strike="noStrike" baseline="0" dirty="0">
                <a:latin typeface="Times New Roman" panose="02020603050405020304" pitchFamily="18" charset="0"/>
                <a:cs typeface="Times New Roman" panose="02020603050405020304" pitchFamily="18" charset="0"/>
              </a:rPr>
              <a:t>.</a:t>
            </a:r>
          </a:p>
          <a:p>
            <a:pPr algn="l"/>
            <a:r>
              <a:rPr lang="en-US" sz="2200" b="0" i="0" u="none" strike="noStrike" baseline="0" dirty="0">
                <a:latin typeface="TimesTen-Roman"/>
              </a:rPr>
              <a:t>These new versions have the same underlying structure and use the same types of modular arithmetic and logical binary operations as SHA-1.</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394035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510DD-5052-71A1-6D4F-6EB7E68C31E9}"/>
              </a:ext>
            </a:extLst>
          </p:cNvPr>
          <p:cNvSpPr>
            <a:spLocks noGrp="1"/>
          </p:cNvSpPr>
          <p:nvPr>
            <p:ph type="title"/>
          </p:nvPr>
        </p:nvSpPr>
        <p:spPr/>
        <p:txBody>
          <a:bodyPr/>
          <a:lstStyle/>
          <a:p>
            <a:r>
              <a:rPr lang="en-US" dirty="0"/>
              <a:t>Working of SHA1: </a:t>
            </a:r>
            <a:br>
              <a:rPr lang="en-US" dirty="0"/>
            </a:br>
            <a:r>
              <a:rPr lang="en-US" dirty="0">
                <a:solidFill>
                  <a:srgbClr val="FF0000"/>
                </a:solidFill>
              </a:rPr>
              <a:t>Step 1: Padding</a:t>
            </a:r>
          </a:p>
        </p:txBody>
      </p:sp>
      <p:sp>
        <p:nvSpPr>
          <p:cNvPr id="3" name="Content Placeholder 2">
            <a:extLst>
              <a:ext uri="{FF2B5EF4-FFF2-40B4-BE49-F238E27FC236}">
                <a16:creationId xmlns:a16="http://schemas.microsoft.com/office/drawing/2014/main" id="{39A2735F-9DA4-4C02-CD91-CA0A262A6F1D}"/>
              </a:ext>
            </a:extLst>
          </p:cNvPr>
          <p:cNvSpPr>
            <a:spLocks noGrp="1"/>
          </p:cNvSpPr>
          <p:nvPr>
            <p:ph idx="1"/>
          </p:nvPr>
        </p:nvSpPr>
        <p:spPr/>
        <p:txBody>
          <a:bodyPr/>
          <a:lstStyle/>
          <a:p>
            <a:r>
              <a:rPr lang="en-US" dirty="0"/>
              <a:t>The first step of SHA1 is adding Padding bit to the end of original message  to prepare message in multiple of 512 bits.</a:t>
            </a:r>
          </a:p>
        </p:txBody>
      </p:sp>
    </p:spTree>
    <p:extLst>
      <p:ext uri="{BB962C8B-B14F-4D97-AF65-F5344CB8AC3E}">
        <p14:creationId xmlns:p14="http://schemas.microsoft.com/office/powerpoint/2010/main" val="131869897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83C29-8112-842B-6DC4-BB277DCC8602}"/>
              </a:ext>
            </a:extLst>
          </p:cNvPr>
          <p:cNvSpPr>
            <a:spLocks noGrp="1"/>
          </p:cNvSpPr>
          <p:nvPr>
            <p:ph type="title"/>
          </p:nvPr>
        </p:nvSpPr>
        <p:spPr/>
        <p:txBody>
          <a:bodyPr/>
          <a:lstStyle/>
          <a:p>
            <a:br>
              <a:rPr lang="en-US" dirty="0"/>
            </a:br>
            <a:r>
              <a:rPr lang="en-US" dirty="0">
                <a:solidFill>
                  <a:srgbClr val="FF0000"/>
                </a:solidFill>
              </a:rPr>
              <a:t>Step2:  Append the length</a:t>
            </a:r>
          </a:p>
        </p:txBody>
      </p:sp>
      <p:sp>
        <p:nvSpPr>
          <p:cNvPr id="3" name="Content Placeholder 2">
            <a:extLst>
              <a:ext uri="{FF2B5EF4-FFF2-40B4-BE49-F238E27FC236}">
                <a16:creationId xmlns:a16="http://schemas.microsoft.com/office/drawing/2014/main" id="{097169BA-7091-4598-41F8-5468208BC2F8}"/>
              </a:ext>
            </a:extLst>
          </p:cNvPr>
          <p:cNvSpPr>
            <a:spLocks noGrp="1"/>
          </p:cNvSpPr>
          <p:nvPr>
            <p:ph idx="1"/>
          </p:nvPr>
        </p:nvSpPr>
        <p:spPr/>
        <p:txBody>
          <a:bodyPr/>
          <a:lstStyle/>
          <a:p>
            <a:r>
              <a:rPr lang="en-US" dirty="0"/>
              <a:t>The length of message excluding the length of padding is now calculated and appended to the end of the padding as 64-bit block. (Message length is 64 bits short of multiple of 512)</a:t>
            </a:r>
          </a:p>
          <a:p>
            <a:endParaRPr lang="en-US" dirty="0"/>
          </a:p>
        </p:txBody>
      </p:sp>
    </p:spTree>
    <p:extLst>
      <p:ext uri="{BB962C8B-B14F-4D97-AF65-F5344CB8AC3E}">
        <p14:creationId xmlns:p14="http://schemas.microsoft.com/office/powerpoint/2010/main" val="180044432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4E887-E3B1-6C02-934A-64FC36528CB4}"/>
              </a:ext>
            </a:extLst>
          </p:cNvPr>
          <p:cNvSpPr>
            <a:spLocks noGrp="1"/>
          </p:cNvSpPr>
          <p:nvPr>
            <p:ph type="title"/>
          </p:nvPr>
        </p:nvSpPr>
        <p:spPr/>
        <p:txBody>
          <a:bodyPr/>
          <a:lstStyle/>
          <a:p>
            <a:r>
              <a:rPr lang="en-US" dirty="0">
                <a:solidFill>
                  <a:srgbClr val="FF0000"/>
                </a:solidFill>
              </a:rPr>
              <a:t>Step3: divide the input into 512-bit blocks</a:t>
            </a:r>
          </a:p>
        </p:txBody>
      </p:sp>
      <p:sp>
        <p:nvSpPr>
          <p:cNvPr id="3" name="Content Placeholder 2">
            <a:extLst>
              <a:ext uri="{FF2B5EF4-FFF2-40B4-BE49-F238E27FC236}">
                <a16:creationId xmlns:a16="http://schemas.microsoft.com/office/drawing/2014/main" id="{EDBA78A4-5AE8-39CA-0C8F-6D3536C2FDB3}"/>
              </a:ext>
            </a:extLst>
          </p:cNvPr>
          <p:cNvSpPr>
            <a:spLocks noGrp="1"/>
          </p:cNvSpPr>
          <p:nvPr>
            <p:ph idx="1"/>
          </p:nvPr>
        </p:nvSpPr>
        <p:spPr/>
        <p:txBody>
          <a:bodyPr/>
          <a:lstStyle/>
          <a:p>
            <a:r>
              <a:rPr lang="en-US" dirty="0"/>
              <a:t>The input message is now divided into blocks, each of length 512 bits.</a:t>
            </a:r>
          </a:p>
        </p:txBody>
      </p:sp>
    </p:spTree>
    <p:extLst>
      <p:ext uri="{BB962C8B-B14F-4D97-AF65-F5344CB8AC3E}">
        <p14:creationId xmlns:p14="http://schemas.microsoft.com/office/powerpoint/2010/main" val="158359103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2039-D398-2295-924A-B5C3BBB4FC07}"/>
              </a:ext>
            </a:extLst>
          </p:cNvPr>
          <p:cNvSpPr>
            <a:spLocks noGrp="1"/>
          </p:cNvSpPr>
          <p:nvPr>
            <p:ph type="title"/>
          </p:nvPr>
        </p:nvSpPr>
        <p:spPr/>
        <p:txBody>
          <a:bodyPr/>
          <a:lstStyle/>
          <a:p>
            <a:r>
              <a:rPr lang="en-US" dirty="0">
                <a:solidFill>
                  <a:srgbClr val="FF0000"/>
                </a:solidFill>
              </a:rPr>
              <a:t>Step4: initialize chaining variables</a:t>
            </a:r>
          </a:p>
        </p:txBody>
      </p:sp>
      <p:sp>
        <p:nvSpPr>
          <p:cNvPr id="3" name="Content Placeholder 2">
            <a:extLst>
              <a:ext uri="{FF2B5EF4-FFF2-40B4-BE49-F238E27FC236}">
                <a16:creationId xmlns:a16="http://schemas.microsoft.com/office/drawing/2014/main" id="{87706850-103A-3802-53C6-53350AC30775}"/>
              </a:ext>
            </a:extLst>
          </p:cNvPr>
          <p:cNvSpPr>
            <a:spLocks noGrp="1"/>
          </p:cNvSpPr>
          <p:nvPr>
            <p:ph idx="1"/>
          </p:nvPr>
        </p:nvSpPr>
        <p:spPr/>
        <p:txBody>
          <a:bodyPr/>
          <a:lstStyle/>
          <a:p>
            <a:r>
              <a:rPr lang="en-US" dirty="0"/>
              <a:t>Now five chaining (IV) variables A-E are initialized.</a:t>
            </a:r>
          </a:p>
          <a:p>
            <a:r>
              <a:rPr lang="en-US" dirty="0"/>
              <a:t>Each of 32 bit variables produces 160 bits length of message digest.</a:t>
            </a:r>
          </a:p>
          <a:p>
            <a:pPr marL="0" indent="0">
              <a:buNone/>
            </a:pPr>
            <a:endParaRPr lang="en-US" dirty="0"/>
          </a:p>
          <a:p>
            <a:endParaRPr lang="en-US" dirty="0"/>
          </a:p>
        </p:txBody>
      </p:sp>
      <p:pic>
        <p:nvPicPr>
          <p:cNvPr id="7" name="Picture 6">
            <a:extLst>
              <a:ext uri="{FF2B5EF4-FFF2-40B4-BE49-F238E27FC236}">
                <a16:creationId xmlns:a16="http://schemas.microsoft.com/office/drawing/2014/main" id="{7A21CD83-6076-A2FE-FA0F-D7F196FC262B}"/>
              </a:ext>
            </a:extLst>
          </p:cNvPr>
          <p:cNvPicPr>
            <a:picLocks noChangeAspect="1"/>
          </p:cNvPicPr>
          <p:nvPr/>
        </p:nvPicPr>
        <p:blipFill>
          <a:blip r:embed="rId2"/>
          <a:stretch>
            <a:fillRect/>
          </a:stretch>
        </p:blipFill>
        <p:spPr>
          <a:xfrm>
            <a:off x="7779232" y="2015732"/>
            <a:ext cx="2676525" cy="666750"/>
          </a:xfrm>
          <a:prstGeom prst="rect">
            <a:avLst/>
          </a:prstGeom>
        </p:spPr>
      </p:pic>
    </p:spTree>
    <p:extLst>
      <p:ext uri="{BB962C8B-B14F-4D97-AF65-F5344CB8AC3E}">
        <p14:creationId xmlns:p14="http://schemas.microsoft.com/office/powerpoint/2010/main" val="222509602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A73BA-1DFE-4C39-E079-E140B1841768}"/>
              </a:ext>
            </a:extLst>
          </p:cNvPr>
          <p:cNvSpPr>
            <a:spLocks noGrp="1"/>
          </p:cNvSpPr>
          <p:nvPr>
            <p:ph type="title"/>
          </p:nvPr>
        </p:nvSpPr>
        <p:spPr/>
        <p:txBody>
          <a:bodyPr/>
          <a:lstStyle/>
          <a:p>
            <a:r>
              <a:rPr lang="en-US" dirty="0">
                <a:solidFill>
                  <a:srgbClr val="FF0000"/>
                </a:solidFill>
              </a:rPr>
              <a:t>Step5: process block and output</a:t>
            </a:r>
          </a:p>
        </p:txBody>
      </p:sp>
      <p:pic>
        <p:nvPicPr>
          <p:cNvPr id="5" name="Content Placeholder 4">
            <a:extLst>
              <a:ext uri="{FF2B5EF4-FFF2-40B4-BE49-F238E27FC236}">
                <a16:creationId xmlns:a16="http://schemas.microsoft.com/office/drawing/2014/main" id="{3F8ABFF3-F346-8943-8748-7916FC6FC687}"/>
              </a:ext>
            </a:extLst>
          </p:cNvPr>
          <p:cNvPicPr>
            <a:picLocks noGrp="1" noChangeAspect="1"/>
          </p:cNvPicPr>
          <p:nvPr>
            <p:ph idx="1"/>
          </p:nvPr>
        </p:nvPicPr>
        <p:blipFill>
          <a:blip r:embed="rId2"/>
          <a:stretch>
            <a:fillRect/>
          </a:stretch>
        </p:blipFill>
        <p:spPr>
          <a:xfrm>
            <a:off x="1033670" y="1853754"/>
            <a:ext cx="10108095" cy="3343275"/>
          </a:xfrm>
        </p:spPr>
      </p:pic>
    </p:spTree>
    <p:extLst>
      <p:ext uri="{BB962C8B-B14F-4D97-AF65-F5344CB8AC3E}">
        <p14:creationId xmlns:p14="http://schemas.microsoft.com/office/powerpoint/2010/main" val="406442900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9148C-6BEF-2E03-36AE-8B0AF8D74C24}"/>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5F88BB3A-F0BF-BBFA-909F-3F7A6E3A3F5C}"/>
              </a:ext>
            </a:extLst>
          </p:cNvPr>
          <p:cNvPicPr>
            <a:picLocks noGrp="1" noChangeAspect="1"/>
          </p:cNvPicPr>
          <p:nvPr>
            <p:ph idx="1"/>
          </p:nvPr>
        </p:nvPicPr>
        <p:blipFill>
          <a:blip r:embed="rId2"/>
          <a:stretch>
            <a:fillRect/>
          </a:stretch>
        </p:blipFill>
        <p:spPr>
          <a:xfrm>
            <a:off x="1252330" y="804519"/>
            <a:ext cx="9402417" cy="5248962"/>
          </a:xfrm>
        </p:spPr>
      </p:pic>
    </p:spTree>
    <p:extLst>
      <p:ext uri="{BB962C8B-B14F-4D97-AF65-F5344CB8AC3E}">
        <p14:creationId xmlns:p14="http://schemas.microsoft.com/office/powerpoint/2010/main" val="325033619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Bold Stripes">
  <a:themeElements>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fontScheme name="Bold Stripes">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Verdan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Verdana" panose="020B0604030504040204" pitchFamily="34" charset="0"/>
          </a:defRPr>
        </a:defPPr>
      </a:lstStyle>
    </a:lnDef>
  </a:objectDefaults>
  <a:extraClrSchemeLst>
    <a:extraClrScheme>
      <a:clrScheme name="Bold Stripes 1">
        <a:dk1>
          <a:srgbClr val="356677"/>
        </a:dk1>
        <a:lt1>
          <a:srgbClr val="FFFFFF"/>
        </a:lt1>
        <a:dk2>
          <a:srgbClr val="3E798E"/>
        </a:dk2>
        <a:lt2>
          <a:srgbClr val="FFFFCC"/>
        </a:lt2>
        <a:accent1>
          <a:srgbClr val="7FA0B1"/>
        </a:accent1>
        <a:accent2>
          <a:srgbClr val="3A7184"/>
        </a:accent2>
        <a:accent3>
          <a:srgbClr val="AFBEC6"/>
        </a:accent3>
        <a:accent4>
          <a:srgbClr val="DADADA"/>
        </a:accent4>
        <a:accent5>
          <a:srgbClr val="C0CDD5"/>
        </a:accent5>
        <a:accent6>
          <a:srgbClr val="346677"/>
        </a:accent6>
        <a:hlink>
          <a:srgbClr val="FFBF0B"/>
        </a:hlink>
        <a:folHlink>
          <a:srgbClr val="CC9900"/>
        </a:folHlink>
      </a:clrScheme>
      <a:clrMap bg1="dk2" tx1="lt1" bg2="dk1" tx2="lt2" accent1="accent1" accent2="accent2" accent3="accent3" accent4="accent4" accent5="accent5" accent6="accent6" hlink="hlink" folHlink="folHlink"/>
    </a:extraClrScheme>
    <a:extraClrScheme>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Bold Stripes 3">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Bold Stripes 4">
        <a:dk1>
          <a:srgbClr val="492417"/>
        </a:dk1>
        <a:lt1>
          <a:srgbClr val="D4D5C3"/>
        </a:lt1>
        <a:dk2>
          <a:srgbClr val="6E4900"/>
        </a:dk2>
        <a:lt2>
          <a:srgbClr val="B9BA9C"/>
        </a:lt2>
        <a:accent1>
          <a:srgbClr val="DBD8CF"/>
        </a:accent1>
        <a:accent2>
          <a:srgbClr val="C7C8B0"/>
        </a:accent2>
        <a:accent3>
          <a:srgbClr val="E6E7DE"/>
        </a:accent3>
        <a:accent4>
          <a:srgbClr val="3D1D12"/>
        </a:accent4>
        <a:accent5>
          <a:srgbClr val="EAE9E4"/>
        </a:accent5>
        <a:accent6>
          <a:srgbClr val="B4B59F"/>
        </a:accent6>
        <a:hlink>
          <a:srgbClr val="CC9900"/>
        </a:hlink>
        <a:folHlink>
          <a:srgbClr val="8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3587</TotalTime>
  <Words>7992</Words>
  <Application>Microsoft Office PowerPoint</Application>
  <PresentationFormat>Widescreen</PresentationFormat>
  <Paragraphs>561</Paragraphs>
  <Slides>119</Slides>
  <Notes>1</Notes>
  <HiddenSlides>0</HiddenSlides>
  <MMClips>0</MMClips>
  <ScaleCrop>false</ScaleCrop>
  <HeadingPairs>
    <vt:vector size="6" baseType="variant">
      <vt:variant>
        <vt:lpstr>Fonts Used</vt:lpstr>
      </vt:variant>
      <vt:variant>
        <vt:i4>20</vt:i4>
      </vt:variant>
      <vt:variant>
        <vt:lpstr>Theme</vt:lpstr>
      </vt:variant>
      <vt:variant>
        <vt:i4>3</vt:i4>
      </vt:variant>
      <vt:variant>
        <vt:lpstr>Slide Titles</vt:lpstr>
      </vt:variant>
      <vt:variant>
        <vt:i4>119</vt:i4>
      </vt:variant>
    </vt:vector>
  </HeadingPairs>
  <TitlesOfParts>
    <vt:vector size="142" baseType="lpstr">
      <vt:lpstr>DengXian</vt:lpstr>
      <vt:lpstr>DengXian Light</vt:lpstr>
      <vt:lpstr>SimSun</vt:lpstr>
      <vt:lpstr>Arial</vt:lpstr>
      <vt:lpstr>Arial</vt:lpstr>
      <vt:lpstr>Calibri</vt:lpstr>
      <vt:lpstr>Cambria Math</vt:lpstr>
      <vt:lpstr>Courier</vt:lpstr>
      <vt:lpstr>Garamond-Light</vt:lpstr>
      <vt:lpstr>Gill Sans MT</vt:lpstr>
      <vt:lpstr>guardian-text-oreilly</vt:lpstr>
      <vt:lpstr>Nimbus Roman No9 L</vt:lpstr>
      <vt:lpstr>Symbol</vt:lpstr>
      <vt:lpstr>Times New Roman</vt:lpstr>
      <vt:lpstr>Times-Roman</vt:lpstr>
      <vt:lpstr>TimesTen-Bold</vt:lpstr>
      <vt:lpstr>TimesTen-Roman</vt:lpstr>
      <vt:lpstr>urw-din</vt:lpstr>
      <vt:lpstr>Verdana</vt:lpstr>
      <vt:lpstr>Wingdings</vt:lpstr>
      <vt:lpstr>Gallery</vt:lpstr>
      <vt:lpstr>默认设计模板</vt:lpstr>
      <vt:lpstr>Bold Stripes</vt:lpstr>
      <vt:lpstr> Chapter 4: Cryptographic Hash Functions and Digital Signatures  </vt:lpstr>
      <vt:lpstr>MESSAGE AUTHENTICATION(security) REQUIREMENTS</vt:lpstr>
      <vt:lpstr>MESSAGE AUTHENTICATION(security) REQUIREMENTS</vt:lpstr>
      <vt:lpstr>MESSAGE AUTHENTICATION(security) REQUIREMENTS</vt:lpstr>
      <vt:lpstr>How to deal with these?</vt:lpstr>
      <vt:lpstr>Conclusion</vt:lpstr>
      <vt:lpstr>MESSAGE AUTHENTICATION FUNCTIONS</vt:lpstr>
      <vt:lpstr> Message Encryption</vt:lpstr>
      <vt:lpstr>SYMMETRIC ENCRYPTION </vt:lpstr>
      <vt:lpstr>PowerPoint Presentation</vt:lpstr>
      <vt:lpstr>PUBLIC-KEY ENCRYPTION</vt:lpstr>
      <vt:lpstr>How to provide authentication with public key?</vt:lpstr>
      <vt:lpstr>To provide both confidentiality and authentication using public key </vt:lpstr>
      <vt:lpstr>Message Authentication Code</vt:lpstr>
      <vt:lpstr>Message Authentication Code</vt:lpstr>
      <vt:lpstr>PowerPoint Presentation</vt:lpstr>
      <vt:lpstr>PowerPoint Presentation</vt:lpstr>
      <vt:lpstr>Digital Signatures</vt:lpstr>
      <vt:lpstr>PowerPoint Presentation</vt:lpstr>
      <vt:lpstr>Digital Signature Model Digital Signature Model</vt:lpstr>
      <vt:lpstr>DIRECT Digital Signatures</vt:lpstr>
      <vt:lpstr>Direct Digital Signatures</vt:lpstr>
      <vt:lpstr>DIRECT Digital Signatures</vt:lpstr>
      <vt:lpstr>Arbitrated Digital Signatures</vt:lpstr>
      <vt:lpstr>Arbitrated Digital Signatures</vt:lpstr>
      <vt:lpstr>Digital Signature Requirements</vt:lpstr>
      <vt:lpstr>Digital Signature Standard (DSS)</vt:lpstr>
      <vt:lpstr>A public versus a private approach to digital signatures</vt:lpstr>
      <vt:lpstr>PowerPoint Presentation</vt:lpstr>
      <vt:lpstr>DSS vs. RSA Signatures</vt:lpstr>
      <vt:lpstr>RSA Scheme</vt:lpstr>
      <vt:lpstr>DSS</vt:lpstr>
      <vt:lpstr>DSS Scheme</vt:lpstr>
      <vt:lpstr>PowerPoint Presentation</vt:lpstr>
      <vt:lpstr>PowerPoint Presentation</vt:lpstr>
      <vt:lpstr>DSS</vt:lpstr>
      <vt:lpstr>Example DSA</vt:lpstr>
      <vt:lpstr>Digital signatures  applications</vt:lpstr>
      <vt:lpstr>Hashes</vt:lpstr>
      <vt:lpstr>PowerPoint Presentation</vt:lpstr>
      <vt:lpstr>Requirements for a Hash Function </vt:lpstr>
      <vt:lpstr>Applications</vt:lpstr>
      <vt:lpstr>PowerPoint Presentation</vt:lpstr>
      <vt:lpstr>HMAC (keyed-Hash Message Authentication Code)     </vt:lpstr>
      <vt:lpstr>HMAC</vt:lpstr>
      <vt:lpstr>PowerPoint Presentation</vt:lpstr>
      <vt:lpstr>PowerPoint Presentation</vt:lpstr>
      <vt:lpstr>PowerPoint Presentation</vt:lpstr>
      <vt:lpstr>How algorithm works (Description)?</vt:lpstr>
      <vt:lpstr>PowerPoint Presentation</vt:lpstr>
      <vt:lpstr>PowerPoint Presentation</vt:lpstr>
      <vt:lpstr>Different Message digest algorithms</vt:lpstr>
      <vt:lpstr>General Structure of Secure Hash Code</vt:lpstr>
      <vt:lpstr>General Structure of Secure Hash Code</vt:lpstr>
      <vt:lpstr>PowerPoint Presentation</vt:lpstr>
      <vt:lpstr>Secure Hash Algorithm</vt:lpstr>
      <vt:lpstr>Comparison of SHA Parameters</vt:lpstr>
      <vt:lpstr>MEssage Digest Algorithms  MD 4 (Message Digest 4)  </vt:lpstr>
      <vt:lpstr> Terminology and Notation</vt:lpstr>
      <vt:lpstr>Step 1: MD4 Message Padding </vt:lpstr>
      <vt:lpstr> </vt:lpstr>
      <vt:lpstr> Step 2. Append length</vt:lpstr>
      <vt:lpstr>Step 3. Initialize MD buffer </vt:lpstr>
      <vt:lpstr> Step 4. Process message in 16-word blocks: </vt:lpstr>
      <vt:lpstr>MD 4 (Message Digest 4) </vt:lpstr>
      <vt:lpstr>Round1</vt:lpstr>
      <vt:lpstr>Round 2</vt:lpstr>
      <vt:lpstr>Round3</vt:lpstr>
      <vt:lpstr>MD 4 (Message Digest 4) </vt:lpstr>
      <vt:lpstr>MD 4 (Message Digest 4)  Step 5. Output </vt:lpstr>
      <vt:lpstr>MD5</vt:lpstr>
      <vt:lpstr>PowerPoint Presentation</vt:lpstr>
      <vt:lpstr>Description</vt:lpstr>
      <vt:lpstr>MD5 Algorithm</vt:lpstr>
      <vt:lpstr>1. Append Padding Bits</vt:lpstr>
      <vt:lpstr> For example with message of  400 bits</vt:lpstr>
      <vt:lpstr>For example with message of  400 bits</vt:lpstr>
      <vt:lpstr>2. Append Length</vt:lpstr>
      <vt:lpstr>3. Initialize MD Buffer</vt:lpstr>
      <vt:lpstr>4. Process Each 512-bit Block</vt:lpstr>
      <vt:lpstr>PowerPoint Presentation</vt:lpstr>
      <vt:lpstr>PowerPoint Presentation</vt:lpstr>
      <vt:lpstr>PowerPoint Presentation</vt:lpstr>
      <vt:lpstr>PowerPoint Presentation</vt:lpstr>
      <vt:lpstr>PowerPoint Presentation</vt:lpstr>
      <vt:lpstr>5. Output message Digest</vt:lpstr>
      <vt:lpstr>PowerPoint Presentation</vt:lpstr>
      <vt:lpstr>PowerPoint Presentation</vt:lpstr>
      <vt:lpstr>PowerPoint Presentation</vt:lpstr>
      <vt:lpstr>PowerPoint Presentation</vt:lpstr>
      <vt:lpstr>64 constants</vt:lpstr>
      <vt:lpstr> Difference between MD4 and MD5</vt:lpstr>
      <vt:lpstr>Secure Hash algorithm</vt:lpstr>
      <vt:lpstr>Working of SHA1:  Step 1: Padding</vt:lpstr>
      <vt:lpstr> Step2:  Append the length</vt:lpstr>
      <vt:lpstr>Step3: divide the input into 512-bit blocks</vt:lpstr>
      <vt:lpstr>Step4: initialize chaining variables</vt:lpstr>
      <vt:lpstr>Step5: process block and output</vt:lpstr>
      <vt:lpstr>PowerPoint Presentation</vt:lpstr>
      <vt:lpstr>PowerPoint Presentation</vt:lpstr>
      <vt:lpstr>Processing Message…</vt:lpstr>
      <vt:lpstr>SHA-1 Framework Continued</vt:lpstr>
      <vt:lpstr>SHA1 Algorithm</vt:lpstr>
      <vt:lpstr>SHA 512</vt:lpstr>
      <vt:lpstr>Steps</vt:lpstr>
      <vt:lpstr>Step1 padding </vt:lpstr>
      <vt:lpstr>SHA-512:             Step 2 Append length: </vt:lpstr>
      <vt:lpstr>Step 3 Initialize hash buffer: </vt:lpstr>
      <vt:lpstr>SHA-512</vt:lpstr>
      <vt:lpstr>SHA-512</vt:lpstr>
      <vt:lpstr>PowerPoint Presentation</vt:lpstr>
      <vt:lpstr>SHA-512</vt:lpstr>
      <vt:lpstr>Step 5 Output: </vt:lpstr>
      <vt:lpstr>SHA-512</vt:lpstr>
      <vt:lpstr>SHA-512 Round Function:  Let us look in more detail at the logic in each of the 80 steps of the processing of one 512-bit block. </vt:lpstr>
      <vt:lpstr>SHA-512</vt:lpstr>
      <vt:lpstr>SHA-512</vt:lpstr>
      <vt:lpstr>SHA-512</vt:lpstr>
      <vt:lpstr>SHA-512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IV: Cryptographic Hash Functions and Digital        Signatures</dc:title>
  <dc:creator>hp</dc:creator>
  <cp:lastModifiedBy>Narendra Bohara</cp:lastModifiedBy>
  <cp:revision>172</cp:revision>
  <dcterms:created xsi:type="dcterms:W3CDTF">2020-01-04T02:03:47Z</dcterms:created>
  <dcterms:modified xsi:type="dcterms:W3CDTF">2023-09-16T16:14:24Z</dcterms:modified>
</cp:coreProperties>
</file>