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8" r:id="rId5"/>
    <p:sldId id="257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A0086-8440-514D-8989-D07019C4A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3430F3-6440-7243-AFC5-299A9AE2C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A1337-8D7B-1040-9A55-1D8FE019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0346-DC2A-EF44-B25C-8C9D9C6ABB42}" type="datetimeFigureOut">
              <a:rPr kumimoji="1" lang="zh-CN" altLang="en-US" smtClean="0"/>
              <a:t>2020/6/3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922866-8D74-924F-8C5E-0F8D7E0E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9305D-B0AD-1F4B-9642-C99A5F76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372EB-8296-9840-83F2-A084F463C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391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C3A15-D8EB-FF44-8694-E6278401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46B318-7160-F94B-998F-0E3B8CC29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73F65F-EDF3-0842-B938-1365F7EB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0346-DC2A-EF44-B25C-8C9D9C6ABB42}" type="datetimeFigureOut">
              <a:rPr kumimoji="1" lang="zh-CN" altLang="en-US" smtClean="0"/>
              <a:t>2020/6/3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6A8CB4-4B57-FB46-A8C1-6A179589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FA9B0C-0C04-C241-BAD6-1CFD8CA9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372EB-8296-9840-83F2-A084F463C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050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9E9539-C410-CA49-8262-08E0E905B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7FB9D0-F756-DB4D-BE77-3989B9712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87E612-C052-F746-9BD1-9A8AE092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0346-DC2A-EF44-B25C-8C9D9C6ABB42}" type="datetimeFigureOut">
              <a:rPr kumimoji="1" lang="zh-CN" altLang="en-US" smtClean="0"/>
              <a:t>2020/6/3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78ED5-04F0-2640-8A3B-F5917FE0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6C4864-E428-874E-B629-D29CCB0B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372EB-8296-9840-83F2-A084F463C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917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B4093-28D8-6647-A826-2FEC4835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6FD11B-1F3C-A04F-82D2-F7EAEA3F4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26FB06-D9EE-FA43-BE2C-5F8BDB52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0346-DC2A-EF44-B25C-8C9D9C6ABB42}" type="datetimeFigureOut">
              <a:rPr kumimoji="1" lang="zh-CN" altLang="en-US" smtClean="0"/>
              <a:t>2020/6/3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22C7A-1FF7-BE42-8A25-BE6DAD77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92ABB5-4F4C-2C47-B8E5-D6BAA409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372EB-8296-9840-83F2-A084F463C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304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02CA3-A44A-3F4F-A684-79FCBCF93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76D4CE-AE69-8D42-A1F2-F91A2B8B0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D4AC9-444A-D741-9E23-35916DD5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0346-DC2A-EF44-B25C-8C9D9C6ABB42}" type="datetimeFigureOut">
              <a:rPr kumimoji="1" lang="zh-CN" altLang="en-US" smtClean="0"/>
              <a:t>2020/6/3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5DC4B6-5AC0-6B47-9679-1FF02B43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F90560-FD35-0044-89C2-6D31D881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372EB-8296-9840-83F2-A084F463C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875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BE74A-E2B9-B440-A5E0-3470B6EB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7F94C-4D71-D54C-9570-8E7775E16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90B886-8DC1-C84F-A802-BCC710C69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61F984-C9C0-524D-BAC5-A8B5BFF4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0346-DC2A-EF44-B25C-8C9D9C6ABB42}" type="datetimeFigureOut">
              <a:rPr kumimoji="1" lang="zh-CN" altLang="en-US" smtClean="0"/>
              <a:t>2020/6/3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744045-8905-E340-8D05-2E89FEEB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836BED-6267-1347-A1A0-36689EC7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372EB-8296-9840-83F2-A084F463C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22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8AB88-4F53-E040-A58C-0CBFB9EF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9804EE-2F56-B04E-AF3F-D486B03E3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FF094F-82C7-8643-B5E5-338B85B82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01A712-E2EB-674A-9E4F-C62011398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CDE918-DCF6-FE4C-B007-A2CBD5F02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858B49-D501-DE4F-AA2B-CF0BC794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0346-DC2A-EF44-B25C-8C9D9C6ABB42}" type="datetimeFigureOut">
              <a:rPr kumimoji="1" lang="zh-CN" altLang="en-US" smtClean="0"/>
              <a:t>2020/6/3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A490B2-B6C2-FE4C-BE79-88FEB267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F6E353-65F4-E54A-82F4-9135D669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372EB-8296-9840-83F2-A084F463C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296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050DA-A525-C443-B3C8-68C161F0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630CEB-9CA7-774A-80FB-F0CC17C0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0346-DC2A-EF44-B25C-8C9D9C6ABB42}" type="datetimeFigureOut">
              <a:rPr kumimoji="1" lang="zh-CN" altLang="en-US" smtClean="0"/>
              <a:t>2020/6/3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C27366-A0C0-C541-ACF1-C8EF3885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635C81-0A5E-D242-B800-920754E4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372EB-8296-9840-83F2-A084F463C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268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AAE5CE-1D69-1A47-8EA7-2612C88D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0346-DC2A-EF44-B25C-8C9D9C6ABB42}" type="datetimeFigureOut">
              <a:rPr kumimoji="1" lang="zh-CN" altLang="en-US" smtClean="0"/>
              <a:t>2020/6/3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E87592-C730-C14F-A8B1-FA653E3B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42534B-EF52-EB42-A983-2FF1ED22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372EB-8296-9840-83F2-A084F463C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14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B0756-971C-A34F-8845-79343251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185EE-F1DA-3249-B744-2D8626D7C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19D0C3-9587-0F44-9974-353CE1E5F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8DF719-82A0-174A-B205-CDF341BD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0346-DC2A-EF44-B25C-8C9D9C6ABB42}" type="datetimeFigureOut">
              <a:rPr kumimoji="1" lang="zh-CN" altLang="en-US" smtClean="0"/>
              <a:t>2020/6/3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9F5439-1FDB-9547-8868-D5A81BAED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48BF12-2156-8E4C-8D34-23F04E88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372EB-8296-9840-83F2-A084F463C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902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9F1FD-CEDC-0D4A-AD05-893B0E00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1A3F01-9F4A-7043-9814-FBC2CA1AC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082ABE-715A-E643-A757-D919F2F90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6E18E0-69C5-4246-B2C1-D499BBC0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0346-DC2A-EF44-B25C-8C9D9C6ABB42}" type="datetimeFigureOut">
              <a:rPr kumimoji="1" lang="zh-CN" altLang="en-US" smtClean="0"/>
              <a:t>2020/6/3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41082F-481B-3E45-8F8F-87522F8F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367E7A-C862-DF4E-9607-88A88CB1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372EB-8296-9840-83F2-A084F463C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483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851E0E-EF8F-1044-A045-53AC3791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2EB494-C153-E840-AC70-9CD362B54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86353-8951-0548-95CB-1A4FD4AEB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10346-DC2A-EF44-B25C-8C9D9C6ABB42}" type="datetimeFigureOut">
              <a:rPr kumimoji="1" lang="zh-CN" altLang="en-US" smtClean="0"/>
              <a:t>2020/6/3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965645-2167-B04E-866D-B884C33A4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0B752E-00B8-8E48-A179-AE8F62599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372EB-8296-9840-83F2-A084F463C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948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9DB06-185A-0C40-A9F6-5EC9D150D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人脸关键点检测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5AD9F9-57C5-EB41-8728-BEBE89FC41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64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A8BD4-B7D4-8943-9165-3B6773F7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A052D-05F8-CF4E-AD8F-FF7290785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人脸关键点检测，目的是在已有人脸检测框的基础上</a:t>
            </a:r>
            <a:r>
              <a:rPr lang="en-US" altLang="zh-CN" b="1" dirty="0"/>
              <a:t>【</a:t>
            </a:r>
            <a:r>
              <a:rPr lang="zh-CN" altLang="en-US" b="1" dirty="0"/>
              <a:t>注意</a:t>
            </a:r>
            <a:r>
              <a:rPr lang="en-US" altLang="zh-CN" b="1" dirty="0"/>
              <a:t>:</a:t>
            </a:r>
            <a:r>
              <a:rPr lang="zh-CN" altLang="en-US" b="1" dirty="0"/>
              <a:t>不是在全图上</a:t>
            </a:r>
            <a:r>
              <a:rPr lang="en-US" altLang="zh-CN" b="1" dirty="0"/>
              <a:t>】</a:t>
            </a:r>
            <a:r>
              <a:rPr lang="zh-CN" altLang="en-US" b="1" dirty="0"/>
              <a:t>，进行关键点检测，输出关键点坐标。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 </a:t>
            </a:r>
            <a:r>
              <a:rPr lang="zh-CN" altLang="en-US" dirty="0"/>
              <a:t>所谓人脸关键点，是一系列人为定义的点。人们主观认为，这些点，最能体现人脸信息，比如轮廓、五官样貌等。人脸关键点的个数并不唯一，少到 </a:t>
            </a:r>
            <a:r>
              <a:rPr lang="en-US" altLang="zh-CN" dirty="0"/>
              <a:t>4 </a:t>
            </a:r>
            <a:r>
              <a:rPr lang="zh-CN" altLang="en-US" dirty="0"/>
              <a:t>、 </a:t>
            </a:r>
            <a:r>
              <a:rPr lang="en-US" altLang="zh-CN" dirty="0"/>
              <a:t>5 </a:t>
            </a:r>
            <a:r>
              <a:rPr lang="zh-CN" altLang="en-US" dirty="0"/>
              <a:t>个，多则</a:t>
            </a:r>
            <a:r>
              <a:rPr lang="en-US" altLang="zh-CN" dirty="0"/>
              <a:t>100 </a:t>
            </a:r>
            <a:r>
              <a:rPr lang="zh-CN" altLang="en-US" dirty="0"/>
              <a:t>、 </a:t>
            </a:r>
            <a:r>
              <a:rPr lang="en-US" altLang="zh-CN" dirty="0"/>
              <a:t>200 </a:t>
            </a:r>
            <a:r>
              <a:rPr lang="zh-CN" altLang="en-US" dirty="0"/>
              <a:t>个都有。具体需要多少，要视实际情况而定。本项目的数据采用 </a:t>
            </a:r>
            <a:r>
              <a:rPr lang="en-US" altLang="zh-CN" dirty="0"/>
              <a:t>21 </a:t>
            </a:r>
            <a:r>
              <a:rPr lang="zh-CN" altLang="en-US" dirty="0"/>
              <a:t>个关键点。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87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3A45A-8A92-194A-8E22-B5A5F35C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项目效果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A95AC165-91A6-A747-8747-267D2422C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7433" y="1690688"/>
            <a:ext cx="4203607" cy="435133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F2C6CE4-7390-7146-A4B5-F4639030777A}"/>
              </a:ext>
            </a:extLst>
          </p:cNvPr>
          <p:cNvSpPr txBox="1"/>
          <p:nvPr/>
        </p:nvSpPr>
        <p:spPr>
          <a:xfrm>
            <a:off x="838200" y="1971675"/>
            <a:ext cx="4549728" cy="1965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/>
              <a:t>蓝色的点是模型预测出来的，红色的点是原先标注。</a:t>
            </a:r>
            <a:endParaRPr kumimoji="1" lang="en-US" altLang="zh-CN" sz="2800" dirty="0"/>
          </a:p>
          <a:p>
            <a:pPr>
              <a:lnSpc>
                <a:spcPct val="150000"/>
              </a:lnSpc>
            </a:pPr>
            <a:r>
              <a:rPr kumimoji="1" lang="zh-CN" altLang="en-US" sz="2800" dirty="0"/>
              <a:t>显示了</a:t>
            </a:r>
            <a:r>
              <a:rPr kumimoji="1" lang="en-US" altLang="zh-CN" sz="2800" dirty="0"/>
              <a:t>21</a:t>
            </a:r>
            <a:r>
              <a:rPr kumimoji="1" lang="zh-CN" altLang="en-US" sz="2800" dirty="0"/>
              <a:t>个关键点。</a:t>
            </a:r>
          </a:p>
        </p:txBody>
      </p:sp>
    </p:spTree>
    <p:extLst>
      <p:ext uri="{BB962C8B-B14F-4D97-AF65-F5344CB8AC3E}">
        <p14:creationId xmlns:p14="http://schemas.microsoft.com/office/powerpoint/2010/main" val="413834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060A8-C537-0247-9D34-5B7BB6A9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EE1315-D39E-0148-AA27-D3142F44F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34188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各位拿到的数据结构是这样的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文件夹</a:t>
            </a:r>
            <a:r>
              <a:rPr lang="en-US" altLang="zh-CN" dirty="0"/>
              <a:t>【</a:t>
            </a:r>
            <a:r>
              <a:rPr lang="zh-CN" altLang="en-US" dirty="0"/>
              <a:t> </a:t>
            </a:r>
            <a:r>
              <a:rPr lang="en" altLang="zh-CN" dirty="0"/>
              <a:t>I</a:t>
            </a:r>
            <a:r>
              <a:rPr lang="en-US" altLang="zh-CN" dirty="0"/>
              <a:t>】</a:t>
            </a:r>
            <a:r>
              <a:rPr lang="en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/>
              <a:t>【</a:t>
            </a:r>
            <a:r>
              <a:rPr lang="en" altLang="zh-CN" dirty="0"/>
              <a:t>II</a:t>
            </a:r>
            <a:r>
              <a:rPr lang="en-US" altLang="zh-CN" dirty="0"/>
              <a:t>】</a:t>
            </a:r>
            <a:r>
              <a:rPr lang="en" altLang="zh-CN" dirty="0"/>
              <a:t> </a:t>
            </a:r>
            <a:r>
              <a:rPr lang="zh-CN" altLang="en-US" dirty="0"/>
              <a:t>中，分别有 </a:t>
            </a:r>
            <a:r>
              <a:rPr lang="en-US" altLang="zh-CN" dirty="0"/>
              <a:t>1000 </a:t>
            </a:r>
            <a:r>
              <a:rPr lang="zh-CN" altLang="en-US" dirty="0"/>
              <a:t>张图片，</a:t>
            </a:r>
            <a:r>
              <a:rPr lang="en-US" altLang="zh-CN" dirty="0"/>
              <a:t> 【data】</a:t>
            </a:r>
            <a:r>
              <a:rPr lang="zh-CN" altLang="en-US" dirty="0"/>
              <a:t>文件夹内共 </a:t>
            </a:r>
            <a:r>
              <a:rPr lang="en-US" altLang="zh-CN" dirty="0"/>
              <a:t>2000 </a:t>
            </a:r>
            <a:r>
              <a:rPr lang="zh-CN" altLang="en-US" dirty="0"/>
              <a:t>张。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【</a:t>
            </a:r>
            <a:r>
              <a:rPr lang="en" altLang="zh-CN" dirty="0"/>
              <a:t>I</a:t>
            </a:r>
            <a:r>
              <a:rPr lang="en-US" altLang="zh-CN" dirty="0"/>
              <a:t>】</a:t>
            </a:r>
            <a:r>
              <a:rPr lang="en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/>
              <a:t>【</a:t>
            </a:r>
            <a:r>
              <a:rPr lang="en" altLang="zh-CN" dirty="0"/>
              <a:t>II</a:t>
            </a:r>
            <a:r>
              <a:rPr lang="en-US" altLang="zh-CN" dirty="0"/>
              <a:t>】</a:t>
            </a:r>
            <a:r>
              <a:rPr lang="en" altLang="zh-CN" dirty="0"/>
              <a:t> </a:t>
            </a:r>
            <a:r>
              <a:rPr lang="zh-CN" altLang="en-US" dirty="0"/>
              <a:t>中除图片外，还另有 </a:t>
            </a:r>
            <a:r>
              <a:rPr lang="en" altLang="zh-CN" dirty="0" err="1"/>
              <a:t>label.txt</a:t>
            </a:r>
            <a:r>
              <a:rPr lang="zh-CN" altLang="en" dirty="0"/>
              <a:t>，</a:t>
            </a:r>
            <a:r>
              <a:rPr lang="zh-CN" altLang="en-US" dirty="0"/>
              <a:t>为标注信息。每行为一张图像的具体标注内容。 </a:t>
            </a:r>
          </a:p>
          <a:p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F682E2-3D8A-7A4C-B210-FC76BBB14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563" y="1690688"/>
            <a:ext cx="2413000" cy="2603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AC2CFC-5807-FE4D-ADB9-7B2C4F19B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304" y="4950494"/>
            <a:ext cx="3654356" cy="133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3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78F1D-4508-1947-B6A5-C464F109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DB18FF-ACF6-0649-9D12-3DF090284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每行为一张图像的具体标注内容。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共分 </a:t>
            </a:r>
            <a:r>
              <a:rPr lang="en-US" altLang="zh-CN" dirty="0"/>
              <a:t>3 </a:t>
            </a:r>
            <a:r>
              <a:rPr lang="zh-CN" altLang="en-US" dirty="0"/>
              <a:t>部分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1. </a:t>
            </a:r>
            <a:r>
              <a:rPr lang="zh-CN" altLang="en-US" dirty="0"/>
              <a:t>图像位置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zh-CN" dirty="0"/>
              <a:t>2. </a:t>
            </a:r>
            <a:r>
              <a:rPr lang="zh-CN" altLang="en-US" dirty="0"/>
              <a:t>人脸框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zh-CN" dirty="0"/>
              <a:t>3. </a:t>
            </a:r>
            <a:r>
              <a:rPr lang="zh-CN" altLang="en-US" dirty="0"/>
              <a:t>相对于整张图像的人脸关键点信息，顺序为 </a:t>
            </a:r>
            <a:r>
              <a:rPr lang="en" altLang="zh-CN" dirty="0"/>
              <a:t>x1 y1 x2 y2... x21 y21</a:t>
            </a:r>
            <a:r>
              <a:rPr lang="zh-CN" altLang="en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具体请看实例</a:t>
            </a:r>
            <a:r>
              <a:rPr lang="en-US" altLang="zh-CN" dirty="0"/>
              <a:t>: 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13AA4D-42AF-1840-AC59-E21D1C37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586" y="3843338"/>
            <a:ext cx="6467214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A90A5-081B-CA42-977C-7A64B6FF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56844F-D81E-8944-9DB8-57E8C3D5C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" altLang="zh-CN" dirty="0" err="1"/>
              <a:t>label.txt</a:t>
            </a:r>
            <a:r>
              <a:rPr lang="en" altLang="zh-CN" dirty="0"/>
              <a:t> </a:t>
            </a:r>
            <a:r>
              <a:rPr lang="zh-CN" altLang="en-US" dirty="0"/>
              <a:t>中一行所包含的信息。标注中，可能有</a:t>
            </a:r>
            <a:r>
              <a:rPr lang="en-US" altLang="zh-CN" dirty="0"/>
              <a:t>&lt;0 </a:t>
            </a:r>
            <a:r>
              <a:rPr lang="zh-CN" altLang="en-US" dirty="0"/>
              <a:t>的情况出现，大家可以当做 </a:t>
            </a:r>
            <a:r>
              <a:rPr lang="en-US" altLang="zh-CN" dirty="0"/>
              <a:t>0 </a:t>
            </a:r>
            <a:r>
              <a:rPr lang="zh-CN" altLang="en-US" dirty="0"/>
              <a:t>或 者忽略该行信息即可</a:t>
            </a:r>
            <a:r>
              <a:rPr lang="en-US" altLang="zh-CN" b="1" dirty="0"/>
              <a:t>【</a:t>
            </a:r>
            <a:r>
              <a:rPr lang="zh-CN" altLang="en-US" b="1" dirty="0"/>
              <a:t>请牢记</a:t>
            </a:r>
            <a:r>
              <a:rPr lang="en-US" altLang="zh-CN" b="1" dirty="0"/>
              <a:t>:</a:t>
            </a:r>
            <a:r>
              <a:rPr lang="zh-CN" altLang="en-US" b="1" dirty="0"/>
              <a:t>此时所有数据坐标均是关于原始图像大小的。各位也请留意， 通常情况下，原始坐标信息总是关于原始图像的。虽然，我们几乎不可能应用原始坐标，但 是为了数据的可重用性，原始坐标信息总是应该保持为关于原始图像大小的</a:t>
            </a:r>
            <a:r>
              <a:rPr lang="en-US" altLang="zh-CN" b="1" dirty="0"/>
              <a:t>】 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594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359</Words>
  <Application>Microsoft Macintosh PowerPoint</Application>
  <PresentationFormat>宽屏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人脸关键点检测</vt:lpstr>
      <vt:lpstr>项目背景</vt:lpstr>
      <vt:lpstr>项目效果</vt:lpstr>
      <vt:lpstr>数据</vt:lpstr>
      <vt:lpstr>数据</vt:lpstr>
      <vt:lpstr>数据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人脸关键点检测</dc:title>
  <dc:creator>dpx</dc:creator>
  <cp:lastModifiedBy>dpx</cp:lastModifiedBy>
  <cp:revision>4</cp:revision>
  <dcterms:created xsi:type="dcterms:W3CDTF">2020-06-03T09:08:44Z</dcterms:created>
  <dcterms:modified xsi:type="dcterms:W3CDTF">2020-06-03T09:52:07Z</dcterms:modified>
</cp:coreProperties>
</file>