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CCAE71-8FCE-43BE-68B5-013D3ED8BF68}" v="4" dt="2023-06-30T08:28:44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SEPPE TRAVAGLINO" userId="S::gius.travaglino@studenti.unina.it::92a06378-b43b-4790-84b5-3db6c0517f3d" providerId="AD" clId="Web-{F7CCAE71-8FCE-43BE-68B5-013D3ED8BF68}"/>
    <pc:docChg chg="modSld">
      <pc:chgData name="GIUSEPPE TRAVAGLINO" userId="S::gius.travaglino@studenti.unina.it::92a06378-b43b-4790-84b5-3db6c0517f3d" providerId="AD" clId="Web-{F7CCAE71-8FCE-43BE-68B5-013D3ED8BF68}" dt="2023-06-30T08:28:44.395" v="4"/>
      <pc:docMkLst>
        <pc:docMk/>
      </pc:docMkLst>
      <pc:sldChg chg="modSp addAnim delAnim">
        <pc:chgData name="GIUSEPPE TRAVAGLINO" userId="S::gius.travaglino@studenti.unina.it::92a06378-b43b-4790-84b5-3db6c0517f3d" providerId="AD" clId="Web-{F7CCAE71-8FCE-43BE-68B5-013D3ED8BF68}" dt="2023-06-30T08:28:44.395" v="4"/>
        <pc:sldMkLst>
          <pc:docMk/>
          <pc:sldMk cId="2696012499" sldId="256"/>
        </pc:sldMkLst>
        <pc:graphicFrameChg chg="mod">
          <ac:chgData name="GIUSEPPE TRAVAGLINO" userId="S::gius.travaglino@studenti.unina.it::92a06378-b43b-4790-84b5-3db6c0517f3d" providerId="AD" clId="Web-{F7CCAE71-8FCE-43BE-68B5-013D3ED8BF68}" dt="2023-06-30T08:28:33.426" v="2" actId="1076"/>
          <ac:graphicFrameMkLst>
            <pc:docMk/>
            <pc:sldMk cId="2696012499" sldId="256"/>
            <ac:graphicFrameMk id="2" creationId="{2E107091-F1A5-9F4E-6FB1-ED9F24CF0F26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132E2-EB00-B341-D42D-3C85E6BE7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DBC34B-4483-EA4F-F7BB-63D2BD87F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FDAAF0-D1F2-4FAB-A354-D7960283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802E-000D-4D55-8AC2-55F6533FD085}" type="datetimeFigureOut">
              <a:rPr lang="it-IT" smtClean="0"/>
              <a:t>30/06/2023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18CAA3-1381-BB2B-DDCB-44A449724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F8C9FE-6A85-61C2-82B0-34028669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7244-7304-4BF8-B708-48E93C5820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984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C54B55-21CB-7879-7125-19F7DAFD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E8C910D-CD5F-633B-9481-21C8FB46F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58DF96-B8EE-C25F-B4B5-A883A6CF3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802E-000D-4D55-8AC2-55F6533FD085}" type="datetimeFigureOut">
              <a:rPr lang="it-IT" smtClean="0"/>
              <a:t>30/06/2023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DE648B-172A-CE5E-F632-5FD4F54C4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77FBC6-9362-44C9-DC92-F8996ED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7244-7304-4BF8-B708-48E93C5820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312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A310216-4425-6819-94A2-2969E8B9A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1F8D497-9F03-5F6D-F418-9504EF2AE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A2214A-2EEB-84CD-3A67-26DC63C36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802E-000D-4D55-8AC2-55F6533FD085}" type="datetimeFigureOut">
              <a:rPr lang="it-IT" smtClean="0"/>
              <a:t>30/06/2023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958F93-3125-F60B-370D-065FA9F7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273974-CCF2-A65A-C9E5-59F36AE00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7244-7304-4BF8-B708-48E93C5820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137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F4E58F-452B-9973-FD47-1E778032F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590734-5137-5F46-C9AA-FD6BA53F1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FAA6C5-FC01-18DA-6300-47D9EA9D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802E-000D-4D55-8AC2-55F6533FD085}" type="datetimeFigureOut">
              <a:rPr lang="it-IT" smtClean="0"/>
              <a:t>30/06/2023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6B1947-8ECB-1C72-62ED-E2AA44E06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91E483-1EB2-A531-25D1-C73E5D9F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7244-7304-4BF8-B708-48E93C5820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5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7AD60D-9A03-F1AD-2006-C5B2E7B2C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23258A-762B-9411-395A-BD7C51B8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6ECA27-1545-64C7-FF48-D100A76D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802E-000D-4D55-8AC2-55F6533FD085}" type="datetimeFigureOut">
              <a:rPr lang="it-IT" smtClean="0"/>
              <a:t>30/06/2023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643662-53B6-77B0-46A8-8370AE60C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6306D4-F2B3-0ABA-E754-11F8CB8E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7244-7304-4BF8-B708-48E93C5820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650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EBF200-84D3-F854-CF9A-5014724F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0B2280-8483-0B35-1DDE-D9CCB5552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BFF3F1D-7EB6-2A34-9800-B31372899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F467FB2-C782-97F6-39F6-EF3B4792C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802E-000D-4D55-8AC2-55F6533FD085}" type="datetimeFigureOut">
              <a:rPr lang="it-IT" smtClean="0"/>
              <a:t>30/06/2023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4877E18-CB5B-482A-66C1-1F497023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013452-9A70-FFCB-CBD3-8A925E7D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7244-7304-4BF8-B708-48E93C5820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793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9DC9EC-F85E-7278-4C3F-34F967B0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A6607E-9D95-BA67-D792-2A93D3441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3D81812-CCBB-453D-52FF-E46D87A45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C7A6939-C700-76AE-7320-650953D0D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9CEB622-B660-9A38-B17D-7BF5230B0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0BB5DC2-CA91-22D2-5850-2B50D6B0F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802E-000D-4D55-8AC2-55F6533FD085}" type="datetimeFigureOut">
              <a:rPr lang="it-IT" smtClean="0"/>
              <a:t>30/06/2023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8072634-3D20-52DE-AEBD-359EC273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953818D-C5BC-4FCE-7B48-16EDA82C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7244-7304-4BF8-B708-48E93C5820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833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3E1882-F0E4-5A89-0D1A-8086EB52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033E214-7F49-A0AC-30E7-907211C3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802E-000D-4D55-8AC2-55F6533FD085}" type="datetimeFigureOut">
              <a:rPr lang="it-IT" smtClean="0"/>
              <a:t>30/06/2023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2FD9DF5-0778-F1D0-F666-AD90CAFD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3BE66FE-933B-AF6B-5BC3-DA34A0769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7244-7304-4BF8-B708-48E93C5820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297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86FAA53-E2A5-BF21-FBAB-DB995645E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802E-000D-4D55-8AC2-55F6533FD085}" type="datetimeFigureOut">
              <a:rPr lang="it-IT" smtClean="0"/>
              <a:t>30/06/2023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149A6BA-64AF-9ADE-222C-EB0BC94F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889EF23-D7DE-179D-511F-4549A92D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7244-7304-4BF8-B708-48E93C5820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259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2D40E3-B8BD-7A4F-7586-6072A70A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DC001E-3D15-0B9A-F3D8-A74D9E612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CB2BC4B-C178-040A-9B23-4662BD0A0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5D960AA-0F01-625A-CA78-9A4DE185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802E-000D-4D55-8AC2-55F6533FD085}" type="datetimeFigureOut">
              <a:rPr lang="it-IT" smtClean="0"/>
              <a:t>30/06/2023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3CB9D80-08DD-9975-4A24-68E8D966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EB94EA-6AF5-5FF6-9467-CB06E9B15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7244-7304-4BF8-B708-48E93C5820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834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937D20-BB13-55E7-C0FD-3FA0E11F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41940FD-AC17-72C8-C6A6-F9FC424E1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906D238-45BD-8C26-8FC6-09E691E3B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F670863-0187-9AF4-59C4-0A19B8BB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802E-000D-4D55-8AC2-55F6533FD085}" type="datetimeFigureOut">
              <a:rPr lang="it-IT" smtClean="0"/>
              <a:t>30/06/2023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48F064-75B8-00E8-A8D5-F89561FA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1C6816-ADC2-7A37-4AA3-FA233C80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7244-7304-4BF8-B708-48E93C5820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986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D8522B8-AC5E-E6D3-18F0-28176ED81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C3459E-8CD1-85C9-7B65-371E558E1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C3F201-4009-2D30-17D6-EBC28AE175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B802E-000D-4D55-8AC2-55F6533FD085}" type="datetimeFigureOut">
              <a:rPr lang="it-IT" smtClean="0"/>
              <a:t>30/06/2023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319158-1576-D547-7ED8-C00657C63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B3A10F-D008-7D90-956B-6D3C32CF0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87244-7304-4BF8-B708-48E93C5820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710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Stickman Question Mark Thinking Stock Illustration - Illustration of  question, confusion: 12720187">
            <a:extLst>
              <a:ext uri="{FF2B5EF4-FFF2-40B4-BE49-F238E27FC236}">
                <a16:creationId xmlns:a16="http://schemas.microsoft.com/office/drawing/2014/main" id="{9CAB49D0-6456-1BE6-4DE1-BCBE49ED0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080" y="2937660"/>
            <a:ext cx="3931920" cy="393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ampadina, idea, illuminato, luce Icona in Business Icons">
            <a:extLst>
              <a:ext uri="{FF2B5EF4-FFF2-40B4-BE49-F238E27FC236}">
                <a16:creationId xmlns:a16="http://schemas.microsoft.com/office/drawing/2014/main" id="{07A026DC-93D1-F4D1-6D8E-0D63B4760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01" y="77479"/>
            <a:ext cx="1376361" cy="137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Oggetto 1">
            <a:extLst>
              <a:ext uri="{FF2B5EF4-FFF2-40B4-BE49-F238E27FC236}">
                <a16:creationId xmlns:a16="http://schemas.microsoft.com/office/drawing/2014/main" id="{2E107091-F1A5-9F4E-6FB1-ED9F24CF0F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959393"/>
              </p:ext>
            </p:extLst>
          </p:nvPr>
        </p:nvGraphicFramePr>
        <p:xfrm>
          <a:off x="2072410" y="218164"/>
          <a:ext cx="6804025" cy="483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6804720" imgH="4831200" progId="PBrush">
                  <p:embed/>
                </p:oleObj>
              </mc:Choice>
              <mc:Fallback>
                <p:oleObj name="Bitmap Image" r:id="rId4" imgW="6804720" imgH="4831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72410" y="218164"/>
                        <a:ext cx="6804025" cy="4830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60124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>
            <a:extLst>
              <a:ext uri="{FF2B5EF4-FFF2-40B4-BE49-F238E27FC236}">
                <a16:creationId xmlns:a16="http://schemas.microsoft.com/office/drawing/2014/main" id="{A4469C0D-7481-0AE5-4D2A-A5760F5B0E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922594"/>
              </p:ext>
            </p:extLst>
          </p:nvPr>
        </p:nvGraphicFramePr>
        <p:xfrm>
          <a:off x="34291" y="1022744"/>
          <a:ext cx="6899802" cy="3747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138160" imgH="4419720" progId="PBrush">
                  <p:embed/>
                </p:oleObj>
              </mc:Choice>
              <mc:Fallback>
                <p:oleObj name="Bitmap Image" r:id="rId2" imgW="8138160" imgH="44197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291" y="1022744"/>
                        <a:ext cx="6899802" cy="3747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6" name="Picture 8" descr="Stick Figure Flipboard Discussion | Great PowerPoint ClipArt for  Presentations - PresenterMedia.com">
            <a:extLst>
              <a:ext uri="{FF2B5EF4-FFF2-40B4-BE49-F238E27FC236}">
                <a16:creationId xmlns:a16="http://schemas.microsoft.com/office/drawing/2014/main" id="{03EDC1F8-3C79-F41B-BEA9-0C72D057B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910" y="1527416"/>
            <a:ext cx="4018807" cy="424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32431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ggetto 2">
            <a:extLst>
              <a:ext uri="{FF2B5EF4-FFF2-40B4-BE49-F238E27FC236}">
                <a16:creationId xmlns:a16="http://schemas.microsoft.com/office/drawing/2014/main" id="{ECF2C25D-1EBC-BFCD-4F61-7397969792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049970"/>
              </p:ext>
            </p:extLst>
          </p:nvPr>
        </p:nvGraphicFramePr>
        <p:xfrm>
          <a:off x="3789680" y="294307"/>
          <a:ext cx="8148320" cy="6269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6390800" imgH="11460600" progId="PBrush">
                  <p:embed/>
                </p:oleObj>
              </mc:Choice>
              <mc:Fallback>
                <p:oleObj name="Bitmap Image" r:id="rId2" imgW="16390800" imgH="11460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89680" y="294307"/>
                        <a:ext cx="8148320" cy="62693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8D3AB125-C431-BFED-79CD-1550DD462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1" y="294307"/>
            <a:ext cx="4246880" cy="267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6EAB51F-AEFB-4711-4B63-EF601305F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48" y="3281680"/>
            <a:ext cx="3596986" cy="31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5003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ggetto 2">
            <a:extLst>
              <a:ext uri="{FF2B5EF4-FFF2-40B4-BE49-F238E27FC236}">
                <a16:creationId xmlns:a16="http://schemas.microsoft.com/office/drawing/2014/main" id="{67ADA21D-F711-EF03-4147-11EADF15AA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572787"/>
              </p:ext>
            </p:extLst>
          </p:nvPr>
        </p:nvGraphicFramePr>
        <p:xfrm>
          <a:off x="1087120" y="644412"/>
          <a:ext cx="5995896" cy="5995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1734920" imgH="11704320" progId="PBrush">
                  <p:embed/>
                </p:oleObj>
              </mc:Choice>
              <mc:Fallback>
                <p:oleObj name="Bitmap Image" r:id="rId2" imgW="11734920" imgH="117043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87120" y="644412"/>
                        <a:ext cx="5995896" cy="5995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8" name="Picture 2" descr="Function tree - Wikipedia">
            <a:extLst>
              <a:ext uri="{FF2B5EF4-FFF2-40B4-BE49-F238E27FC236}">
                <a16:creationId xmlns:a16="http://schemas.microsoft.com/office/drawing/2014/main" id="{DB9BCFF0-B03E-0DBD-B360-C89E55DEE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032" y="2767443"/>
            <a:ext cx="2583928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18803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>
            <a:extLst>
              <a:ext uri="{FF2B5EF4-FFF2-40B4-BE49-F238E27FC236}">
                <a16:creationId xmlns:a16="http://schemas.microsoft.com/office/drawing/2014/main" id="{83A1CD30-EE59-B715-03B5-20F70746AB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185929"/>
              </p:ext>
            </p:extLst>
          </p:nvPr>
        </p:nvGraphicFramePr>
        <p:xfrm>
          <a:off x="281538" y="701040"/>
          <a:ext cx="11423650" cy="615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3632120" imgH="7322760" progId="PBrush">
                  <p:embed/>
                </p:oleObj>
              </mc:Choice>
              <mc:Fallback>
                <p:oleObj name="Bitmap Image" r:id="rId2" imgW="13632120" imgH="7322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1538" y="701040"/>
                        <a:ext cx="11423650" cy="615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049992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>
            <a:extLst>
              <a:ext uri="{FF2B5EF4-FFF2-40B4-BE49-F238E27FC236}">
                <a16:creationId xmlns:a16="http://schemas.microsoft.com/office/drawing/2014/main" id="{B6A089EB-0C64-6110-079B-34597D997E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674853"/>
              </p:ext>
            </p:extLst>
          </p:nvPr>
        </p:nvGraphicFramePr>
        <p:xfrm>
          <a:off x="372001" y="2256234"/>
          <a:ext cx="11819999" cy="2345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6769120" imgH="11232000" progId="PBrush">
                  <p:embed/>
                </p:oleObj>
              </mc:Choice>
              <mc:Fallback>
                <p:oleObj name="Bitmap Image" r:id="rId2" imgW="56769120" imgH="11232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2001" y="2256234"/>
                        <a:ext cx="11819999" cy="2345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792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FE31837C317C43B6E220DF300D6EBC" ma:contentTypeVersion="7" ma:contentTypeDescription="Create a new document." ma:contentTypeScope="" ma:versionID="04ebe4eac191c7e6ef8f49099235d969">
  <xsd:schema xmlns:xsd="http://www.w3.org/2001/XMLSchema" xmlns:xs="http://www.w3.org/2001/XMLSchema" xmlns:p="http://schemas.microsoft.com/office/2006/metadata/properties" xmlns:ns2="f7e57112-65b8-4e4e-860a-75b33d7fa46d" xmlns:ns3="a8817338-e480-4427-9476-0d9ac41e1661" targetNamespace="http://schemas.microsoft.com/office/2006/metadata/properties" ma:root="true" ma:fieldsID="e41d36426c266ff3cf3756c7951b27ba" ns2:_="" ns3:_="">
    <xsd:import namespace="f7e57112-65b8-4e4e-860a-75b33d7fa46d"/>
    <xsd:import namespace="a8817338-e480-4427-9476-0d9ac41e16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e57112-65b8-4e4e-860a-75b33d7fa4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_Flow_SignoffStatus" ma:index="14" nillable="true" ma:displayName="Sign-off status" ma:internalName="Sign_x002d_off_x0020_statu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817338-e480-4427-9476-0d9ac41e166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f7e57112-65b8-4e4e-860a-75b33d7fa46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B1CCAE-E2CF-439A-A832-BE87C6C578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e57112-65b8-4e4e-860a-75b33d7fa46d"/>
    <ds:schemaRef ds:uri="a8817338-e480-4427-9476-0d9ac41e16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117B57-58CD-4651-BBCA-A486307E0DFA}">
  <ds:schemaRefs>
    <ds:schemaRef ds:uri="http://schemas.microsoft.com/office/2006/metadata/properties"/>
    <ds:schemaRef ds:uri="http://schemas.microsoft.com/office/infopath/2007/PartnerControls"/>
    <ds:schemaRef ds:uri="f7e57112-65b8-4e4e-860a-75b33d7fa46d"/>
  </ds:schemaRefs>
</ds:datastoreItem>
</file>

<file path=customXml/itemProps3.xml><?xml version="1.0" encoding="utf-8"?>
<ds:datastoreItem xmlns:ds="http://schemas.openxmlformats.org/officeDocument/2006/customXml" ds:itemID="{A5FD103A-A1B2-4593-B8A4-51E505023E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EMANUELE DONNARUMMA</dc:creator>
  <cp:lastModifiedBy>EMANUELE DONNARUMMA</cp:lastModifiedBy>
  <cp:revision>11</cp:revision>
  <dcterms:created xsi:type="dcterms:W3CDTF">2022-10-20T10:39:29Z</dcterms:created>
  <dcterms:modified xsi:type="dcterms:W3CDTF">2023-06-30T08:28:45Z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0x010100BAFE31837C317C43B6E220DF300D6EBC</vt:lpwstr>
  </property>
</Properties>
</file>