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5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219200"/>
            <a:ext cx="7772400" cy="1470025"/>
          </a:xfrm>
        </p:spPr>
        <p:txBody>
          <a:bodyPr/>
          <a:lstStyle/>
          <a:p>
            <a:r>
              <a:rPr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Dashboard Design –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3292476"/>
            <a:ext cx="6400800" cy="1752600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Dataset | Power BI | Pranay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Mody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 &amp; Overall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Revenue: $1.83M (Goal: $1.77M → +3.31%)</a:t>
            </a:r>
          </a:p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Monthly Quantity Sold: 8,260 units (Goal: 8,199 → +0.74%)</a:t>
            </a:r>
          </a:p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Monthly Return Quantity: 167 units (Goal: 169 → +1.18%)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9300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Most Ordered: Water Bottle - 30 oz.</a:t>
            </a:r>
          </a:p>
          <a:p>
            <a:r>
              <a:rPr dirty="0">
                <a:solidFill>
                  <a:srgbClr val="002060"/>
                </a:solidFill>
              </a:rPr>
              <a:t>• Most Profitable: Mountain-200 Black, 46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Return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Highest Return Rates:</a:t>
            </a:r>
          </a:p>
          <a:p>
            <a:r>
              <a:rPr dirty="0">
                <a:solidFill>
                  <a:srgbClr val="002060"/>
                </a:solidFill>
              </a:rPr>
              <a:t>• • Road-650 Red, 52 → 11.76%</a:t>
            </a:r>
          </a:p>
          <a:p>
            <a:r>
              <a:rPr dirty="0">
                <a:solidFill>
                  <a:srgbClr val="002060"/>
                </a:solidFill>
              </a:rPr>
              <a:t>• • Touring-2000 Blue, 46 → 8.33%</a:t>
            </a:r>
          </a:p>
          <a:p>
            <a:r>
              <a:rPr dirty="0">
                <a:solidFill>
                  <a:srgbClr val="002060"/>
                </a:solidFill>
              </a:rPr>
              <a:t>• Recommendation: Review quality/sizing for these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By Category:</a:t>
            </a:r>
          </a:p>
          <a:p>
            <a:r>
              <a:rPr dirty="0">
                <a:solidFill>
                  <a:srgbClr val="002060"/>
                </a:solidFill>
              </a:rPr>
              <a:t>• • Accessories: 58K orders</a:t>
            </a:r>
          </a:p>
          <a:p>
            <a:r>
              <a:rPr dirty="0">
                <a:solidFill>
                  <a:srgbClr val="002060"/>
                </a:solidFill>
              </a:rPr>
              <a:t>• • Bikes: 14K orders</a:t>
            </a:r>
          </a:p>
          <a:p>
            <a:r>
              <a:rPr dirty="0">
                <a:solidFill>
                  <a:srgbClr val="002060"/>
                </a:solidFill>
              </a:rPr>
              <a:t>• • Clothing: 12K orders</a:t>
            </a:r>
          </a:p>
          <a:p>
            <a:r>
              <a:rPr dirty="0">
                <a:solidFill>
                  <a:srgbClr val="002060"/>
                </a:solidFill>
              </a:rPr>
              <a:t>• By Subcategory:</a:t>
            </a:r>
          </a:p>
          <a:p>
            <a:r>
              <a:rPr dirty="0">
                <a:solidFill>
                  <a:srgbClr val="002060"/>
                </a:solidFill>
              </a:rPr>
              <a:t>• • Tires and Tubes, Bottles, Road Bikes are top subcategories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Date Range Slicer</a:t>
            </a:r>
          </a:p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Hover Tooltips for insights</a:t>
            </a:r>
          </a:p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Product Dropdown Drilldowns</a:t>
            </a:r>
          </a:p>
          <a:p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• KPI Cards with Goal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_image_1.png"/>
          <p:cNvPicPr>
            <a:picLocks noChangeAspect="1"/>
          </p:cNvPicPr>
          <p:nvPr/>
        </p:nvPicPr>
        <p:blipFill rotWithShape="1">
          <a:blip r:embed="rId2"/>
          <a:srcRect l="-782" t="-1623" r="159" b="342"/>
          <a:stretch/>
        </p:blipFill>
        <p:spPr>
          <a:xfrm>
            <a:off x="393700" y="254000"/>
            <a:ext cx="8166100" cy="601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Sales Dashboard Design – Summary</vt:lpstr>
      <vt:lpstr>KPIs &amp; Overall Performance</vt:lpstr>
      <vt:lpstr>Top Performing Products</vt:lpstr>
      <vt:lpstr>Product Return Insights</vt:lpstr>
      <vt:lpstr>Sales Breakdown</vt:lpstr>
      <vt:lpstr>Dashboard Interactivity Features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Design – Summary</dc:title>
  <dc:subject/>
  <dc:creator/>
  <cp:keywords/>
  <dc:description>generated using python-pptx</dc:description>
  <cp:lastModifiedBy>Pranay Mody</cp:lastModifiedBy>
  <cp:revision>4</cp:revision>
  <dcterms:created xsi:type="dcterms:W3CDTF">2013-01-27T09:14:16Z</dcterms:created>
  <dcterms:modified xsi:type="dcterms:W3CDTF">2025-04-13T15:55:35Z</dcterms:modified>
  <cp:category/>
</cp:coreProperties>
</file>