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883E7-BDB0-42B7-8374-750B199E9310}" v="3" dt="2023-12-11T03:34:02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lan Champion" userId="6acb28e23f047162" providerId="LiveId" clId="{3AE883E7-BDB0-42B7-8374-750B199E9310}"/>
    <pc:docChg chg="undo custSel addSld modSld">
      <pc:chgData name="Rylan Champion" userId="6acb28e23f047162" providerId="LiveId" clId="{3AE883E7-BDB0-42B7-8374-750B199E9310}" dt="2023-12-11T03:34:29.531" v="1585" actId="20577"/>
      <pc:docMkLst>
        <pc:docMk/>
      </pc:docMkLst>
      <pc:sldChg chg="modSp new mod">
        <pc:chgData name="Rylan Champion" userId="6acb28e23f047162" providerId="LiveId" clId="{3AE883E7-BDB0-42B7-8374-750B199E9310}" dt="2023-12-09T17:22:38.037" v="16" actId="20577"/>
        <pc:sldMkLst>
          <pc:docMk/>
          <pc:sldMk cId="3064845816" sldId="263"/>
        </pc:sldMkLst>
        <pc:spChg chg="mod">
          <ac:chgData name="Rylan Champion" userId="6acb28e23f047162" providerId="LiveId" clId="{3AE883E7-BDB0-42B7-8374-750B199E9310}" dt="2023-12-09T17:22:24.301" v="5" actId="20578"/>
          <ac:spMkLst>
            <pc:docMk/>
            <pc:sldMk cId="3064845816" sldId="263"/>
            <ac:spMk id="2" creationId="{7A329E64-FBBF-ADBC-C2B7-3792D7F3BBF3}"/>
          </ac:spMkLst>
        </pc:spChg>
        <pc:spChg chg="mod">
          <ac:chgData name="Rylan Champion" userId="6acb28e23f047162" providerId="LiveId" clId="{3AE883E7-BDB0-42B7-8374-750B199E9310}" dt="2023-12-09T17:22:38.037" v="16" actId="20577"/>
          <ac:spMkLst>
            <pc:docMk/>
            <pc:sldMk cId="3064845816" sldId="263"/>
            <ac:spMk id="3" creationId="{9390F985-3935-991B-6502-5AAB81A69ECA}"/>
          </ac:spMkLst>
        </pc:spChg>
      </pc:sldChg>
      <pc:sldChg chg="addSp modSp new mod">
        <pc:chgData name="Rylan Champion" userId="6acb28e23f047162" providerId="LiveId" clId="{3AE883E7-BDB0-42B7-8374-750B199E9310}" dt="2023-12-11T03:29:18.459" v="1118" actId="20577"/>
        <pc:sldMkLst>
          <pc:docMk/>
          <pc:sldMk cId="3012255398" sldId="264"/>
        </pc:sldMkLst>
        <pc:spChg chg="mod">
          <ac:chgData name="Rylan Champion" userId="6acb28e23f047162" providerId="LiveId" clId="{3AE883E7-BDB0-42B7-8374-750B199E9310}" dt="2023-12-11T03:29:08.875" v="1108" actId="20577"/>
          <ac:spMkLst>
            <pc:docMk/>
            <pc:sldMk cId="3012255398" sldId="264"/>
            <ac:spMk id="2" creationId="{515B52FA-C0E6-6607-95A0-BF5C563713B4}"/>
          </ac:spMkLst>
        </pc:spChg>
        <pc:spChg chg="mod">
          <ac:chgData name="Rylan Champion" userId="6acb28e23f047162" providerId="LiveId" clId="{3AE883E7-BDB0-42B7-8374-750B199E9310}" dt="2023-12-11T03:29:18.459" v="1118" actId="20577"/>
          <ac:spMkLst>
            <pc:docMk/>
            <pc:sldMk cId="3012255398" sldId="264"/>
            <ac:spMk id="3" creationId="{ABA48B63-94CD-7F49-D445-20EC2C092781}"/>
          </ac:spMkLst>
        </pc:spChg>
        <pc:spChg chg="add mod">
          <ac:chgData name="Rylan Champion" userId="6acb28e23f047162" providerId="LiveId" clId="{3AE883E7-BDB0-42B7-8374-750B199E9310}" dt="2023-12-11T03:29:13.970" v="1113" actId="20577"/>
          <ac:spMkLst>
            <pc:docMk/>
            <pc:sldMk cId="3012255398" sldId="264"/>
            <ac:spMk id="4" creationId="{D84F2188-5011-1A8E-9989-C50A3721600F}"/>
          </ac:spMkLst>
        </pc:spChg>
      </pc:sldChg>
      <pc:sldChg chg="modSp new mod">
        <pc:chgData name="Rylan Champion" userId="6acb28e23f047162" providerId="LiveId" clId="{3AE883E7-BDB0-42B7-8374-750B199E9310}" dt="2023-12-11T03:33:15.276" v="1574" actId="313"/>
        <pc:sldMkLst>
          <pc:docMk/>
          <pc:sldMk cId="786445151" sldId="265"/>
        </pc:sldMkLst>
        <pc:spChg chg="mod">
          <ac:chgData name="Rylan Champion" userId="6acb28e23f047162" providerId="LiveId" clId="{3AE883E7-BDB0-42B7-8374-750B199E9310}" dt="2023-12-11T03:30:19.398" v="1137" actId="20577"/>
          <ac:spMkLst>
            <pc:docMk/>
            <pc:sldMk cId="786445151" sldId="265"/>
            <ac:spMk id="2" creationId="{6BDCF02A-E750-C665-45FD-B21197173793}"/>
          </ac:spMkLst>
        </pc:spChg>
        <pc:spChg chg="mod">
          <ac:chgData name="Rylan Champion" userId="6acb28e23f047162" providerId="LiveId" clId="{3AE883E7-BDB0-42B7-8374-750B199E9310}" dt="2023-12-11T03:33:15.276" v="1574" actId="313"/>
          <ac:spMkLst>
            <pc:docMk/>
            <pc:sldMk cId="786445151" sldId="265"/>
            <ac:spMk id="3" creationId="{240ED3AF-752C-7B4A-67D8-58D7F7407C0E}"/>
          </ac:spMkLst>
        </pc:spChg>
      </pc:sldChg>
      <pc:sldChg chg="modSp new mod">
        <pc:chgData name="Rylan Champion" userId="6acb28e23f047162" providerId="LiveId" clId="{3AE883E7-BDB0-42B7-8374-750B199E9310}" dt="2023-12-11T03:34:29.531" v="1585" actId="20577"/>
        <pc:sldMkLst>
          <pc:docMk/>
          <pc:sldMk cId="2836355478" sldId="266"/>
        </pc:sldMkLst>
        <pc:spChg chg="mod">
          <ac:chgData name="Rylan Champion" userId="6acb28e23f047162" providerId="LiveId" clId="{3AE883E7-BDB0-42B7-8374-750B199E9310}" dt="2023-12-11T03:34:29.531" v="1585" actId="20577"/>
          <ac:spMkLst>
            <pc:docMk/>
            <pc:sldMk cId="2836355478" sldId="266"/>
            <ac:spMk id="2" creationId="{31EE601B-ED23-E005-245D-E7420F9ACBC9}"/>
          </ac:spMkLst>
        </pc:spChg>
        <pc:spChg chg="mod">
          <ac:chgData name="Rylan Champion" userId="6acb28e23f047162" providerId="LiveId" clId="{3AE883E7-BDB0-42B7-8374-750B199E9310}" dt="2023-12-11T03:34:24.889" v="1578"/>
          <ac:spMkLst>
            <pc:docMk/>
            <pc:sldMk cId="2836355478" sldId="266"/>
            <ac:spMk id="3" creationId="{6C62549E-C8A2-F5B6-3651-F453795E0B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66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6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6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7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8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a-ebscohost-com.ezproxy.snhu.edu/ehost/detail?sid=21c441a4-afd1-457d-bb57-c02a5eb26d5e@sdc-v-sessmgr02&amp;vid=0&amp;format=EB&amp;lpid=lp_73&amp;rid=0#AN=937009&amp;db=nleb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olorful light bulb with business icons">
            <a:extLst>
              <a:ext uri="{FF2B5EF4-FFF2-40B4-BE49-F238E27FC236}">
                <a16:creationId xmlns:a16="http://schemas.microsoft.com/office/drawing/2014/main" id="{528421B6-5EB1-8ED4-306B-17202BF32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8" b="9865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EAA75-A28C-618D-8E09-BDC18F762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5" y="498764"/>
            <a:ext cx="3726596" cy="14962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Software Development: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2D637-900F-AD86-7B5E-4E7FD5A4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4" y="2108579"/>
            <a:ext cx="2754568" cy="1019085"/>
          </a:xfrm>
        </p:spPr>
        <p:txBody>
          <a:bodyPr>
            <a:normAutofit/>
          </a:bodyPr>
          <a:lstStyle/>
          <a:p>
            <a:r>
              <a:rPr lang="en-US"/>
              <a:t>Rylan Champion</a:t>
            </a:r>
          </a:p>
        </p:txBody>
      </p:sp>
    </p:spTree>
    <p:extLst>
      <p:ext uri="{BB962C8B-B14F-4D97-AF65-F5344CB8AC3E}">
        <p14:creationId xmlns:p14="http://schemas.microsoft.com/office/powerpoint/2010/main" val="209239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F02A-E750-C665-45FD-B211971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D3AF-752C-7B4A-67D8-58D7F740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Honestly it all depends on the company and what is the project.</a:t>
            </a:r>
          </a:p>
          <a:p>
            <a:pPr marL="0" indent="0">
              <a:buNone/>
            </a:pPr>
            <a:r>
              <a:rPr lang="en-US" dirty="0"/>
              <a:t>If you want an easy and well thought out project where the only goal is to just make the project and get it shipped out then go with waterfall.</a:t>
            </a:r>
          </a:p>
          <a:p>
            <a:pPr marL="0" indent="0">
              <a:buNone/>
            </a:pPr>
            <a:r>
              <a:rPr lang="en-US" dirty="0"/>
              <a:t>If you want a process where you can test and create a project that is perfect for the clients, shareholders, and customers with testing done many times throughout the process than go with agile.</a:t>
            </a:r>
          </a:p>
        </p:txBody>
      </p:sp>
    </p:spTree>
    <p:extLst>
      <p:ext uri="{BB962C8B-B14F-4D97-AF65-F5344CB8AC3E}">
        <p14:creationId xmlns:p14="http://schemas.microsoft.com/office/powerpoint/2010/main" val="78644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601B-ED23-E005-245D-E7420F9A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549E-C8A2-F5B6-3651-F453795E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Cobb, C. G. (2015).The Project Manager's Guide to Mastering Agile: Principles and Practices </a:t>
            </a:r>
            <a:r>
              <a:rPr lang="en-US" dirty="0" err="1"/>
              <a:t>foran</a:t>
            </a:r>
            <a:r>
              <a:rPr lang="en-US" dirty="0"/>
              <a:t> Adaptive Approach(1st ed.) [E-book]. Wiley. </a:t>
            </a:r>
            <a:r>
              <a:rPr lang="en-US" dirty="0">
                <a:hlinkClick r:id="rId2"/>
              </a:rPr>
              <a:t>https://web-a-ebscohost-com.ezproxy.snhu.edu/ehost/detail?sid=21c441a4-afd1-457d-bb57-c02a5eb26d5e@sdc-v-sessmgr02&amp;vid=0&amp;format=EB&amp;lpid=lp_73&amp;rid=0#AN=937009&amp;db=nlebk</a:t>
            </a:r>
            <a:endParaRPr lang="en-US" dirty="0"/>
          </a:p>
          <a:p>
            <a:r>
              <a:rPr lang="it-IT" dirty="0"/>
              <a:t>SDLC Tutorial - Tutorialspoint. (2021). Tutorialspoint.https://www.tutorialspoint.com/sdlc/index.htm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2DEE-185C-F063-E3E8-A0A0204A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Agile: Scrum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0CF8-307A-AB82-56AE-6F44CE2E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Roles:</a:t>
            </a:r>
          </a:p>
          <a:p>
            <a:r>
              <a:rPr lang="en-US" dirty="0"/>
              <a:t>Product Owner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Developers</a:t>
            </a:r>
          </a:p>
          <a:p>
            <a:r>
              <a:rPr lang="en-US" dirty="0"/>
              <a:t>Testers</a:t>
            </a:r>
          </a:p>
        </p:txBody>
      </p:sp>
    </p:spTree>
    <p:extLst>
      <p:ext uri="{BB962C8B-B14F-4D97-AF65-F5344CB8AC3E}">
        <p14:creationId xmlns:p14="http://schemas.microsoft.com/office/powerpoint/2010/main" val="20043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A7F2-4003-FA91-9612-66E75283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30B3-310D-0CEC-5F63-171473ED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Scrum Master implements scrum processes and organizes events.</a:t>
            </a:r>
          </a:p>
          <a:p>
            <a:r>
              <a:rPr lang="en-US" dirty="0"/>
              <a:t>Should be a fellow team member and friend, helping others with difficulties throughout the entire development </a:t>
            </a:r>
            <a:r>
              <a:rPr lang="en-US" dirty="0" err="1"/>
              <a:t>proccess</a:t>
            </a:r>
            <a:endParaRPr lang="en-US" dirty="0"/>
          </a:p>
          <a:p>
            <a:r>
              <a:rPr lang="en-US" dirty="0"/>
              <a:t>Coaches the development team on scrum requirements and how to be self sufficient</a:t>
            </a:r>
          </a:p>
          <a:p>
            <a:r>
              <a:rPr lang="en-US" dirty="0"/>
              <a:t>Writes the Scrum retrospective and review.</a:t>
            </a:r>
          </a:p>
        </p:txBody>
      </p:sp>
    </p:spTree>
    <p:extLst>
      <p:ext uri="{BB962C8B-B14F-4D97-AF65-F5344CB8AC3E}">
        <p14:creationId xmlns:p14="http://schemas.microsoft.com/office/powerpoint/2010/main" val="333793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DB53-4BF0-2875-09E4-33F0F5CE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4C4B-BE67-18D3-9D53-6E5840B0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the product backlog and keeps it maintained.</a:t>
            </a:r>
          </a:p>
          <a:p>
            <a:r>
              <a:rPr lang="en-US" dirty="0"/>
              <a:t>Interacts with shareholders, customers, and other outside sources with information to produce a better product.</a:t>
            </a:r>
          </a:p>
          <a:p>
            <a:r>
              <a:rPr lang="en-US" dirty="0"/>
              <a:t>Helps maximize work done by development team.</a:t>
            </a:r>
          </a:p>
          <a:p>
            <a:r>
              <a:rPr lang="en-US" dirty="0"/>
              <a:t>Creates user stories based on design requirements</a:t>
            </a:r>
          </a:p>
        </p:txBody>
      </p:sp>
    </p:spTree>
    <p:extLst>
      <p:ext uri="{BB962C8B-B14F-4D97-AF65-F5344CB8AC3E}">
        <p14:creationId xmlns:p14="http://schemas.microsoft.com/office/powerpoint/2010/main" val="55803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58DF-10D7-75B2-E999-C8D67080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D2BC-B82C-2C74-2BA4-1E6D66F9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the Product Owner so that the product meets requirements.</a:t>
            </a:r>
          </a:p>
          <a:p>
            <a:r>
              <a:rPr lang="en-US" dirty="0"/>
              <a:t>Proactively giving advice on how to not create errors.</a:t>
            </a:r>
          </a:p>
          <a:p>
            <a:r>
              <a:rPr lang="en-US" dirty="0"/>
              <a:t>Provides feedback and helps the development team.</a:t>
            </a:r>
          </a:p>
          <a:p>
            <a:r>
              <a:rPr lang="en-US" dirty="0"/>
              <a:t>Tests the product.</a:t>
            </a:r>
          </a:p>
        </p:txBody>
      </p:sp>
    </p:spTree>
    <p:extLst>
      <p:ext uri="{BB962C8B-B14F-4D97-AF65-F5344CB8AC3E}">
        <p14:creationId xmlns:p14="http://schemas.microsoft.com/office/powerpoint/2010/main" val="250589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12B3-8353-271C-908F-4755C1A1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304C-B91F-BD4E-E0EA-8D5226EE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needs to be accountable for their work.</a:t>
            </a:r>
          </a:p>
          <a:p>
            <a:r>
              <a:rPr lang="en-US" dirty="0"/>
              <a:t>Should have most if not all skills necessary to build the product.</a:t>
            </a:r>
          </a:p>
          <a:p>
            <a:r>
              <a:rPr lang="en-US" dirty="0"/>
              <a:t>Should be ready to help or ,on the other end, ask for help with any challenges that prevent progress.</a:t>
            </a:r>
          </a:p>
        </p:txBody>
      </p:sp>
    </p:spTree>
    <p:extLst>
      <p:ext uri="{BB962C8B-B14F-4D97-AF65-F5344CB8AC3E}">
        <p14:creationId xmlns:p14="http://schemas.microsoft.com/office/powerpoint/2010/main" val="84697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C5D-3848-8027-B55C-67278ABA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each Agile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5262-9BED-901A-5D65-6BD1C950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1- 4 week sprint phases:</a:t>
            </a:r>
          </a:p>
          <a:p>
            <a:r>
              <a:rPr lang="en-US" dirty="0"/>
              <a:t>Input from the customer or shareholders to the Product Owner.</a:t>
            </a:r>
          </a:p>
          <a:p>
            <a:r>
              <a:rPr lang="en-US" dirty="0"/>
              <a:t>Sprint Planning Meeting (Rolling Wave Planning phase): High level plan to define the vision and the scope of the product.</a:t>
            </a:r>
          </a:p>
          <a:p>
            <a:r>
              <a:rPr lang="en-US" dirty="0"/>
              <a:t>Product backlog </a:t>
            </a:r>
          </a:p>
          <a:p>
            <a:r>
              <a:rPr lang="en-US" dirty="0"/>
              <a:t>Daily 15 min stand up meetings</a:t>
            </a:r>
          </a:p>
          <a:p>
            <a:r>
              <a:rPr lang="en-US" dirty="0"/>
              <a:t>Sprint review</a:t>
            </a:r>
          </a:p>
          <a:p>
            <a:r>
              <a:rPr lang="en-US" dirty="0"/>
              <a:t>Repeat until product is completed or time runs out. Hopefully the ladder</a:t>
            </a:r>
          </a:p>
        </p:txBody>
      </p:sp>
    </p:spTree>
    <p:extLst>
      <p:ext uri="{BB962C8B-B14F-4D97-AF65-F5344CB8AC3E}">
        <p14:creationId xmlns:p14="http://schemas.microsoft.com/office/powerpoint/2010/main" val="39438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9E64-FBBF-ADBC-C2B7-3792D7F3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F985-3935-991B-6502-5AAB81A6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and analysis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Integration and 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06484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52FA-C0E6-6607-95A0-BF5C5637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or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8B63-94CD-7F49-D445-20EC2C09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95" y="2286810"/>
            <a:ext cx="4428964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Waterfall:</a:t>
            </a:r>
          </a:p>
          <a:p>
            <a:r>
              <a:rPr lang="en-US" sz="1600" dirty="0"/>
              <a:t>Since waterfall is fairly structured you usually start with a well made and easy to follow road map for the project.</a:t>
            </a:r>
          </a:p>
          <a:p>
            <a:r>
              <a:rPr lang="en-US" sz="1600" dirty="0"/>
              <a:t>You have a more predictable future thus knowledge of foreseeable deadlines.</a:t>
            </a:r>
          </a:p>
          <a:p>
            <a:r>
              <a:rPr lang="en-US" sz="1600" dirty="0"/>
              <a:t>Each phase is specific letting you know when one phase is completed and what needs to be done.</a:t>
            </a:r>
          </a:p>
          <a:p>
            <a:r>
              <a:rPr lang="en-US" sz="1600" dirty="0"/>
              <a:t>Less client involvement so less changes and unexpected requirement shifts.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F2188-5011-1A8E-9989-C50A3721600F}"/>
              </a:ext>
            </a:extLst>
          </p:cNvPr>
          <p:cNvSpPr txBox="1"/>
          <p:nvPr/>
        </p:nvSpPr>
        <p:spPr>
          <a:xfrm>
            <a:off x="6400800" y="2360645"/>
            <a:ext cx="43014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Agiles</a:t>
            </a:r>
            <a:r>
              <a:rPr lang="en-US" sz="1600" dirty="0"/>
              <a:t> flexibility allows for easier changes through the development process if that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Since the project is done in sprint, there are more deliveries or prototypes, or examples of the project coming up and what is being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you are also in constant feedback from shareholders the product will meet the necessary requirements when it is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regular testing bugs or errors can be fixed early in the development process.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2255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2076</TotalTime>
  <Words>609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Software Development: Agile</vt:lpstr>
      <vt:lpstr>Agile: Scrum </vt:lpstr>
      <vt:lpstr>SCRUM MASTER</vt:lpstr>
      <vt:lpstr>Product owner</vt:lpstr>
      <vt:lpstr>Tester</vt:lpstr>
      <vt:lpstr>Developers</vt:lpstr>
      <vt:lpstr>Phases of each Agile Sprint</vt:lpstr>
      <vt:lpstr>WATERFALL METHOD PHASES</vt:lpstr>
      <vt:lpstr>Waterfall or agile</vt:lpstr>
      <vt:lpstr>Which is better?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Development: Agile</dc:title>
  <dc:creator>Rylan Champion</dc:creator>
  <cp:lastModifiedBy>Rylan Champion</cp:lastModifiedBy>
  <cp:revision>1</cp:revision>
  <dcterms:created xsi:type="dcterms:W3CDTF">2023-12-09T16:58:02Z</dcterms:created>
  <dcterms:modified xsi:type="dcterms:W3CDTF">2023-12-11T03:34:33Z</dcterms:modified>
</cp:coreProperties>
</file>