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56" d="100"/>
          <a:sy n="156" d="100"/>
        </p:scale>
        <p:origin x="1944" y="15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svg"/><Relationship Id="rId1" Type="http://schemas.openxmlformats.org/officeDocument/2006/relationships/image" Target="../media/image14.png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22.png"/><Relationship Id="rId7" Type="http://schemas.openxmlformats.org/officeDocument/2006/relationships/image" Target="../media/image8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2222AA6-5C4A-4FB5-A245-C5A4F7A88662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71EE7214-0C72-4BCC-AF83-845DA9D247D2}">
      <dgm:prSet/>
      <dgm:spPr/>
      <dgm:t>
        <a:bodyPr/>
        <a:lstStyle/>
        <a:p>
          <a:r>
            <a:rPr lang="en-US"/>
            <a:t>Product Owner: maximizes value via Product Goal, backlog ordering, clear acceptance criteria.</a:t>
          </a:r>
        </a:p>
      </dgm:t>
    </dgm:pt>
    <dgm:pt modelId="{CC10B709-33A9-4DA9-BCC1-F948F0ED2C83}" type="parTrans" cxnId="{88E57423-F26B-451C-9841-FC4ECABF42EC}">
      <dgm:prSet/>
      <dgm:spPr/>
      <dgm:t>
        <a:bodyPr/>
        <a:lstStyle/>
        <a:p>
          <a:endParaRPr lang="en-US"/>
        </a:p>
      </dgm:t>
    </dgm:pt>
    <dgm:pt modelId="{65999539-5DAE-4EF7-81B4-F91E5F39CF11}" type="sibTrans" cxnId="{88E57423-F26B-451C-9841-FC4ECABF42EC}">
      <dgm:prSet/>
      <dgm:spPr/>
      <dgm:t>
        <a:bodyPr/>
        <a:lstStyle/>
        <a:p>
          <a:endParaRPr lang="en-US"/>
        </a:p>
      </dgm:t>
    </dgm:pt>
    <dgm:pt modelId="{2C16A433-36D3-4525-94AC-CB9E961C85BC}">
      <dgm:prSet/>
      <dgm:spPr/>
      <dgm:t>
        <a:bodyPr/>
        <a:lstStyle/>
        <a:p>
          <a:r>
            <a:rPr lang="en-US"/>
            <a:t>Scrum Master: coaches the team, facilitates events, removes impediments, improves flow.</a:t>
          </a:r>
        </a:p>
      </dgm:t>
    </dgm:pt>
    <dgm:pt modelId="{106910D0-B12E-4F4F-A3A9-691FBEBA55FD}" type="parTrans" cxnId="{6E95E3DF-5988-4FDC-BE37-269AF05C5F8F}">
      <dgm:prSet/>
      <dgm:spPr/>
      <dgm:t>
        <a:bodyPr/>
        <a:lstStyle/>
        <a:p>
          <a:endParaRPr lang="en-US"/>
        </a:p>
      </dgm:t>
    </dgm:pt>
    <dgm:pt modelId="{E03BD861-5D45-4CBD-8889-276DA491942F}" type="sibTrans" cxnId="{6E95E3DF-5988-4FDC-BE37-269AF05C5F8F}">
      <dgm:prSet/>
      <dgm:spPr/>
      <dgm:t>
        <a:bodyPr/>
        <a:lstStyle/>
        <a:p>
          <a:endParaRPr lang="en-US"/>
        </a:p>
      </dgm:t>
    </dgm:pt>
    <dgm:pt modelId="{988FE856-EED7-4673-A3E9-C10CA9825602}">
      <dgm:prSet/>
      <dgm:spPr/>
      <dgm:t>
        <a:bodyPr/>
        <a:lstStyle/>
        <a:p>
          <a:r>
            <a:rPr lang="en-US"/>
            <a:t>Developers: build the Increment; accountable for quality, testing, and vertical slices.</a:t>
          </a:r>
        </a:p>
      </dgm:t>
    </dgm:pt>
    <dgm:pt modelId="{0A6579E1-FF81-4E89-8337-6315D7F8166A}" type="parTrans" cxnId="{B140930C-330B-4D5F-8D98-8A018679C17D}">
      <dgm:prSet/>
      <dgm:spPr/>
      <dgm:t>
        <a:bodyPr/>
        <a:lstStyle/>
        <a:p>
          <a:endParaRPr lang="en-US"/>
        </a:p>
      </dgm:t>
    </dgm:pt>
    <dgm:pt modelId="{0D1363B7-CDC8-47C4-9519-CA49DC61A1BC}" type="sibTrans" cxnId="{B140930C-330B-4D5F-8D98-8A018679C17D}">
      <dgm:prSet/>
      <dgm:spPr/>
      <dgm:t>
        <a:bodyPr/>
        <a:lstStyle/>
        <a:p>
          <a:endParaRPr lang="en-US"/>
        </a:p>
      </dgm:t>
    </dgm:pt>
    <dgm:pt modelId="{36923787-216A-4EFB-8547-3EF53FED61AF}" type="pres">
      <dgm:prSet presAssocID="{92222AA6-5C4A-4FB5-A245-C5A4F7A88662}" presName="root" presStyleCnt="0">
        <dgm:presLayoutVars>
          <dgm:dir/>
          <dgm:resizeHandles val="exact"/>
        </dgm:presLayoutVars>
      </dgm:prSet>
      <dgm:spPr/>
    </dgm:pt>
    <dgm:pt modelId="{6B579D05-A435-4FA9-A049-1AA958175987}" type="pres">
      <dgm:prSet presAssocID="{71EE7214-0C72-4BCC-AF83-845DA9D247D2}" presName="compNode" presStyleCnt="0"/>
      <dgm:spPr/>
    </dgm:pt>
    <dgm:pt modelId="{DD47983F-70B8-43D1-9424-3146D0650060}" type="pres">
      <dgm:prSet presAssocID="{71EE7214-0C72-4BCC-AF83-845DA9D247D2}" presName="bgRect" presStyleLbl="bgShp" presStyleIdx="0" presStyleCnt="3"/>
      <dgm:spPr/>
    </dgm:pt>
    <dgm:pt modelId="{270C57B7-DA0B-4026-9123-5267145C5F3F}" type="pres">
      <dgm:prSet presAssocID="{71EE7214-0C72-4BCC-AF83-845DA9D247D2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llseye"/>
        </a:ext>
      </dgm:extLst>
    </dgm:pt>
    <dgm:pt modelId="{DEDF929A-E210-4A88-8F44-06E413FC189D}" type="pres">
      <dgm:prSet presAssocID="{71EE7214-0C72-4BCC-AF83-845DA9D247D2}" presName="spaceRect" presStyleCnt="0"/>
      <dgm:spPr/>
    </dgm:pt>
    <dgm:pt modelId="{EABBFC1E-4361-48F5-885E-34EFD9C70959}" type="pres">
      <dgm:prSet presAssocID="{71EE7214-0C72-4BCC-AF83-845DA9D247D2}" presName="parTx" presStyleLbl="revTx" presStyleIdx="0" presStyleCnt="3">
        <dgm:presLayoutVars>
          <dgm:chMax val="0"/>
          <dgm:chPref val="0"/>
        </dgm:presLayoutVars>
      </dgm:prSet>
      <dgm:spPr/>
    </dgm:pt>
    <dgm:pt modelId="{9AD161C7-17D3-44B5-95B9-57F6D3D6F505}" type="pres">
      <dgm:prSet presAssocID="{65999539-5DAE-4EF7-81B4-F91E5F39CF11}" presName="sibTrans" presStyleCnt="0"/>
      <dgm:spPr/>
    </dgm:pt>
    <dgm:pt modelId="{85AED8B1-8A7E-42C3-9858-F11FC4ECB96F}" type="pres">
      <dgm:prSet presAssocID="{2C16A433-36D3-4525-94AC-CB9E961C85BC}" presName="compNode" presStyleCnt="0"/>
      <dgm:spPr/>
    </dgm:pt>
    <dgm:pt modelId="{2E14A2D4-55D1-40B2-BCE3-F57AA084AEE0}" type="pres">
      <dgm:prSet presAssocID="{2C16A433-36D3-4525-94AC-CB9E961C85BC}" presName="bgRect" presStyleLbl="bgShp" presStyleIdx="1" presStyleCnt="3"/>
      <dgm:spPr/>
    </dgm:pt>
    <dgm:pt modelId="{58A5DB5C-13D6-47C8-9B07-C59ADB370151}" type="pres">
      <dgm:prSet presAssocID="{2C16A433-36D3-4525-94AC-CB9E961C85B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seball Hat"/>
        </a:ext>
      </dgm:extLst>
    </dgm:pt>
    <dgm:pt modelId="{3B58682F-6204-49A2-BE3B-219E1DA590D6}" type="pres">
      <dgm:prSet presAssocID="{2C16A433-36D3-4525-94AC-CB9E961C85BC}" presName="spaceRect" presStyleCnt="0"/>
      <dgm:spPr/>
    </dgm:pt>
    <dgm:pt modelId="{D11C8FFC-3E33-4E39-9F5C-8AA4F12371F6}" type="pres">
      <dgm:prSet presAssocID="{2C16A433-36D3-4525-94AC-CB9E961C85BC}" presName="parTx" presStyleLbl="revTx" presStyleIdx="1" presStyleCnt="3">
        <dgm:presLayoutVars>
          <dgm:chMax val="0"/>
          <dgm:chPref val="0"/>
        </dgm:presLayoutVars>
      </dgm:prSet>
      <dgm:spPr/>
    </dgm:pt>
    <dgm:pt modelId="{914475D3-F221-4597-822D-5C5C65B89D2B}" type="pres">
      <dgm:prSet presAssocID="{E03BD861-5D45-4CBD-8889-276DA491942F}" presName="sibTrans" presStyleCnt="0"/>
      <dgm:spPr/>
    </dgm:pt>
    <dgm:pt modelId="{D891CBCB-26EB-455A-BEB2-19FF0EE66FA6}" type="pres">
      <dgm:prSet presAssocID="{988FE856-EED7-4673-A3E9-C10CA9825602}" presName="compNode" presStyleCnt="0"/>
      <dgm:spPr/>
    </dgm:pt>
    <dgm:pt modelId="{6A6CA463-6C02-4134-BA9E-0E072AF75F1A}" type="pres">
      <dgm:prSet presAssocID="{988FE856-EED7-4673-A3E9-C10CA9825602}" presName="bgRect" presStyleLbl="bgShp" presStyleIdx="2" presStyleCnt="3"/>
      <dgm:spPr/>
    </dgm:pt>
    <dgm:pt modelId="{56584B48-A405-4D0B-A0F5-D6A1A4102E50}" type="pres">
      <dgm:prSet presAssocID="{988FE856-EED7-4673-A3E9-C10CA982560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A0EF828D-AB03-40DC-8369-E31DF589716B}" type="pres">
      <dgm:prSet presAssocID="{988FE856-EED7-4673-A3E9-C10CA9825602}" presName="spaceRect" presStyleCnt="0"/>
      <dgm:spPr/>
    </dgm:pt>
    <dgm:pt modelId="{C9F839BC-4129-4445-8EC9-E51497449242}" type="pres">
      <dgm:prSet presAssocID="{988FE856-EED7-4673-A3E9-C10CA982560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B140930C-330B-4D5F-8D98-8A018679C17D}" srcId="{92222AA6-5C4A-4FB5-A245-C5A4F7A88662}" destId="{988FE856-EED7-4673-A3E9-C10CA9825602}" srcOrd="2" destOrd="0" parTransId="{0A6579E1-FF81-4E89-8337-6315D7F8166A}" sibTransId="{0D1363B7-CDC8-47C4-9519-CA49DC61A1BC}"/>
    <dgm:cxn modelId="{88E57423-F26B-451C-9841-FC4ECABF42EC}" srcId="{92222AA6-5C4A-4FB5-A245-C5A4F7A88662}" destId="{71EE7214-0C72-4BCC-AF83-845DA9D247D2}" srcOrd="0" destOrd="0" parTransId="{CC10B709-33A9-4DA9-BCC1-F948F0ED2C83}" sibTransId="{65999539-5DAE-4EF7-81B4-F91E5F39CF11}"/>
    <dgm:cxn modelId="{6DCB1E3E-0B86-4B39-990B-E7C04752758D}" type="presOf" srcId="{92222AA6-5C4A-4FB5-A245-C5A4F7A88662}" destId="{36923787-216A-4EFB-8547-3EF53FED61AF}" srcOrd="0" destOrd="0" presId="urn:microsoft.com/office/officeart/2018/2/layout/IconVerticalSolidList"/>
    <dgm:cxn modelId="{204CE853-AC5E-47AE-815A-7F9822E8FCDF}" type="presOf" srcId="{2C16A433-36D3-4525-94AC-CB9E961C85BC}" destId="{D11C8FFC-3E33-4E39-9F5C-8AA4F12371F6}" srcOrd="0" destOrd="0" presId="urn:microsoft.com/office/officeart/2018/2/layout/IconVerticalSolidList"/>
    <dgm:cxn modelId="{A5245BAE-4FDF-4A99-AA1F-A090EFBAA82E}" type="presOf" srcId="{988FE856-EED7-4673-A3E9-C10CA9825602}" destId="{C9F839BC-4129-4445-8EC9-E51497449242}" srcOrd="0" destOrd="0" presId="urn:microsoft.com/office/officeart/2018/2/layout/IconVerticalSolidList"/>
    <dgm:cxn modelId="{23C31FDA-E13C-4245-B1B1-FD0D0210BC81}" type="presOf" srcId="{71EE7214-0C72-4BCC-AF83-845DA9D247D2}" destId="{EABBFC1E-4361-48F5-885E-34EFD9C70959}" srcOrd="0" destOrd="0" presId="urn:microsoft.com/office/officeart/2018/2/layout/IconVerticalSolidList"/>
    <dgm:cxn modelId="{6E95E3DF-5988-4FDC-BE37-269AF05C5F8F}" srcId="{92222AA6-5C4A-4FB5-A245-C5A4F7A88662}" destId="{2C16A433-36D3-4525-94AC-CB9E961C85BC}" srcOrd="1" destOrd="0" parTransId="{106910D0-B12E-4F4F-A3A9-691FBEBA55FD}" sibTransId="{E03BD861-5D45-4CBD-8889-276DA491942F}"/>
    <dgm:cxn modelId="{E28AD4E3-7C4C-4732-98A3-E0FA4C4F2044}" type="presParOf" srcId="{36923787-216A-4EFB-8547-3EF53FED61AF}" destId="{6B579D05-A435-4FA9-A049-1AA958175987}" srcOrd="0" destOrd="0" presId="urn:microsoft.com/office/officeart/2018/2/layout/IconVerticalSolidList"/>
    <dgm:cxn modelId="{5AC502C7-86C3-47D0-B86F-DAA0903A84B0}" type="presParOf" srcId="{6B579D05-A435-4FA9-A049-1AA958175987}" destId="{DD47983F-70B8-43D1-9424-3146D0650060}" srcOrd="0" destOrd="0" presId="urn:microsoft.com/office/officeart/2018/2/layout/IconVerticalSolidList"/>
    <dgm:cxn modelId="{40434E78-A4AF-4BD1-AB0C-B50B9565EE04}" type="presParOf" srcId="{6B579D05-A435-4FA9-A049-1AA958175987}" destId="{270C57B7-DA0B-4026-9123-5267145C5F3F}" srcOrd="1" destOrd="0" presId="urn:microsoft.com/office/officeart/2018/2/layout/IconVerticalSolidList"/>
    <dgm:cxn modelId="{E9BD51C5-9BF4-4E1C-AB84-0E097952606E}" type="presParOf" srcId="{6B579D05-A435-4FA9-A049-1AA958175987}" destId="{DEDF929A-E210-4A88-8F44-06E413FC189D}" srcOrd="2" destOrd="0" presId="urn:microsoft.com/office/officeart/2018/2/layout/IconVerticalSolidList"/>
    <dgm:cxn modelId="{3E01CB9A-917F-4D24-B94F-CA966D3384B6}" type="presParOf" srcId="{6B579D05-A435-4FA9-A049-1AA958175987}" destId="{EABBFC1E-4361-48F5-885E-34EFD9C70959}" srcOrd="3" destOrd="0" presId="urn:microsoft.com/office/officeart/2018/2/layout/IconVerticalSolidList"/>
    <dgm:cxn modelId="{96F1BE0B-DBD2-4B5D-9BE8-5B75ACA816F2}" type="presParOf" srcId="{36923787-216A-4EFB-8547-3EF53FED61AF}" destId="{9AD161C7-17D3-44B5-95B9-57F6D3D6F505}" srcOrd="1" destOrd="0" presId="urn:microsoft.com/office/officeart/2018/2/layout/IconVerticalSolidList"/>
    <dgm:cxn modelId="{284FC6C4-AE79-49D8-9A58-21678DB39C23}" type="presParOf" srcId="{36923787-216A-4EFB-8547-3EF53FED61AF}" destId="{85AED8B1-8A7E-42C3-9858-F11FC4ECB96F}" srcOrd="2" destOrd="0" presId="urn:microsoft.com/office/officeart/2018/2/layout/IconVerticalSolidList"/>
    <dgm:cxn modelId="{842CE1CF-861B-4972-8263-17B51B5CC0A1}" type="presParOf" srcId="{85AED8B1-8A7E-42C3-9858-F11FC4ECB96F}" destId="{2E14A2D4-55D1-40B2-BCE3-F57AA084AEE0}" srcOrd="0" destOrd="0" presId="urn:microsoft.com/office/officeart/2018/2/layout/IconVerticalSolidList"/>
    <dgm:cxn modelId="{5DD6FB18-29B0-4FB5-9A25-3B0CD6A00F31}" type="presParOf" srcId="{85AED8B1-8A7E-42C3-9858-F11FC4ECB96F}" destId="{58A5DB5C-13D6-47C8-9B07-C59ADB370151}" srcOrd="1" destOrd="0" presId="urn:microsoft.com/office/officeart/2018/2/layout/IconVerticalSolidList"/>
    <dgm:cxn modelId="{44B56B7D-E13C-4AD0-B34F-2BFB9FE57A0A}" type="presParOf" srcId="{85AED8B1-8A7E-42C3-9858-F11FC4ECB96F}" destId="{3B58682F-6204-49A2-BE3B-219E1DA590D6}" srcOrd="2" destOrd="0" presId="urn:microsoft.com/office/officeart/2018/2/layout/IconVerticalSolidList"/>
    <dgm:cxn modelId="{BD27DB68-3819-44E6-BEC7-59A81C83415E}" type="presParOf" srcId="{85AED8B1-8A7E-42C3-9858-F11FC4ECB96F}" destId="{D11C8FFC-3E33-4E39-9F5C-8AA4F12371F6}" srcOrd="3" destOrd="0" presId="urn:microsoft.com/office/officeart/2018/2/layout/IconVerticalSolidList"/>
    <dgm:cxn modelId="{5B48A36E-D69F-47C2-B74D-F8209F22347E}" type="presParOf" srcId="{36923787-216A-4EFB-8547-3EF53FED61AF}" destId="{914475D3-F221-4597-822D-5C5C65B89D2B}" srcOrd="3" destOrd="0" presId="urn:microsoft.com/office/officeart/2018/2/layout/IconVerticalSolidList"/>
    <dgm:cxn modelId="{EB1E61BC-491F-49D3-8E29-607F0C7FDCB0}" type="presParOf" srcId="{36923787-216A-4EFB-8547-3EF53FED61AF}" destId="{D891CBCB-26EB-455A-BEB2-19FF0EE66FA6}" srcOrd="4" destOrd="0" presId="urn:microsoft.com/office/officeart/2018/2/layout/IconVerticalSolidList"/>
    <dgm:cxn modelId="{AB418B33-32FE-4FAA-ADDD-82E37979BB5E}" type="presParOf" srcId="{D891CBCB-26EB-455A-BEB2-19FF0EE66FA6}" destId="{6A6CA463-6C02-4134-BA9E-0E072AF75F1A}" srcOrd="0" destOrd="0" presId="urn:microsoft.com/office/officeart/2018/2/layout/IconVerticalSolidList"/>
    <dgm:cxn modelId="{990B082F-25F5-4532-9A3F-F3B321AC4416}" type="presParOf" srcId="{D891CBCB-26EB-455A-BEB2-19FF0EE66FA6}" destId="{56584B48-A405-4D0B-A0F5-D6A1A4102E50}" srcOrd="1" destOrd="0" presId="urn:microsoft.com/office/officeart/2018/2/layout/IconVerticalSolidList"/>
    <dgm:cxn modelId="{3C41FD5E-0F26-403D-860D-3DDD8DE8F3F3}" type="presParOf" srcId="{D891CBCB-26EB-455A-BEB2-19FF0EE66FA6}" destId="{A0EF828D-AB03-40DC-8369-E31DF589716B}" srcOrd="2" destOrd="0" presId="urn:microsoft.com/office/officeart/2018/2/layout/IconVerticalSolidList"/>
    <dgm:cxn modelId="{E8736097-0536-4605-A8CF-C3BB5B39FBEA}" type="presParOf" srcId="{D891CBCB-26EB-455A-BEB2-19FF0EE66FA6}" destId="{C9F839BC-4129-4445-8EC9-E5149744924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F6E0843-EDF6-4019-9BA6-7850F97ADA7A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AB66480-9107-48BC-8A6E-0459A7382DEF}">
      <dgm:prSet/>
      <dgm:spPr/>
      <dgm:t>
        <a:bodyPr/>
        <a:lstStyle/>
        <a:p>
          <a:pPr>
            <a:defRPr cap="all"/>
          </a:pPr>
          <a:r>
            <a:rPr lang="en-US"/>
            <a:t>Iterative discovery &amp; delivery: refine → design spike → implement → test → demo → learn.</a:t>
          </a:r>
        </a:p>
      </dgm:t>
    </dgm:pt>
    <dgm:pt modelId="{21CFCB07-1E7C-4E9C-A637-D1547FE44B86}" type="parTrans" cxnId="{579047FB-C0DE-4A49-9E75-AAC2C6DE5790}">
      <dgm:prSet/>
      <dgm:spPr/>
      <dgm:t>
        <a:bodyPr/>
        <a:lstStyle/>
        <a:p>
          <a:endParaRPr lang="en-US"/>
        </a:p>
      </dgm:t>
    </dgm:pt>
    <dgm:pt modelId="{1231F1C0-C82C-4BEF-BFEE-266080FA5A73}" type="sibTrans" cxnId="{579047FB-C0DE-4A49-9E75-AAC2C6DE5790}">
      <dgm:prSet/>
      <dgm:spPr/>
      <dgm:t>
        <a:bodyPr/>
        <a:lstStyle/>
        <a:p>
          <a:endParaRPr lang="en-US"/>
        </a:p>
      </dgm:t>
    </dgm:pt>
    <dgm:pt modelId="{6EAF0DD0-D320-46FD-B4FD-79820D00377D}">
      <dgm:prSet/>
      <dgm:spPr/>
      <dgm:t>
        <a:bodyPr/>
        <a:lstStyle/>
        <a:p>
          <a:pPr>
            <a:defRPr cap="all"/>
          </a:pPr>
          <a:r>
            <a:rPr lang="en-US"/>
            <a:t>Artifacts &amp; events: Product Backlog, Sprint Backlog, Increment; Planning, Daily Scrum, Review, Retro.</a:t>
          </a:r>
        </a:p>
      </dgm:t>
    </dgm:pt>
    <dgm:pt modelId="{0722C92E-67C4-4CBF-BFD9-3F2BAAF5B343}" type="parTrans" cxnId="{19756D43-EAC2-44D4-959B-8ADF3C3C73BD}">
      <dgm:prSet/>
      <dgm:spPr/>
      <dgm:t>
        <a:bodyPr/>
        <a:lstStyle/>
        <a:p>
          <a:endParaRPr lang="en-US"/>
        </a:p>
      </dgm:t>
    </dgm:pt>
    <dgm:pt modelId="{E185BF94-C628-46BD-84D3-489F1FD77962}" type="sibTrans" cxnId="{19756D43-EAC2-44D4-959B-8ADF3C3C73BD}">
      <dgm:prSet/>
      <dgm:spPr/>
      <dgm:t>
        <a:bodyPr/>
        <a:lstStyle/>
        <a:p>
          <a:endParaRPr lang="en-US"/>
        </a:p>
      </dgm:t>
    </dgm:pt>
    <dgm:pt modelId="{5DF32313-003C-4088-87DA-F16EE7A15E2F}">
      <dgm:prSet/>
      <dgm:spPr/>
      <dgm:t>
        <a:bodyPr/>
        <a:lstStyle/>
        <a:p>
          <a:pPr>
            <a:defRPr cap="all"/>
          </a:pPr>
          <a:r>
            <a:rPr lang="en-US"/>
            <a:t>Definition of Done + CI/CD ensures each Increment is releasable.</a:t>
          </a:r>
        </a:p>
      </dgm:t>
    </dgm:pt>
    <dgm:pt modelId="{53C6AFDE-AA93-4BFC-800D-66C41C149E68}" type="parTrans" cxnId="{F17B2660-5F85-4DD0-B43B-C10618F8AC74}">
      <dgm:prSet/>
      <dgm:spPr/>
      <dgm:t>
        <a:bodyPr/>
        <a:lstStyle/>
        <a:p>
          <a:endParaRPr lang="en-US"/>
        </a:p>
      </dgm:t>
    </dgm:pt>
    <dgm:pt modelId="{F872AEB8-38E2-4D2D-99D9-A460267CE9B9}" type="sibTrans" cxnId="{F17B2660-5F85-4DD0-B43B-C10618F8AC74}">
      <dgm:prSet/>
      <dgm:spPr/>
      <dgm:t>
        <a:bodyPr/>
        <a:lstStyle/>
        <a:p>
          <a:endParaRPr lang="en-US"/>
        </a:p>
      </dgm:t>
    </dgm:pt>
    <dgm:pt modelId="{1E227C11-1515-410F-A88A-6AD8A723667A}" type="pres">
      <dgm:prSet presAssocID="{DF6E0843-EDF6-4019-9BA6-7850F97ADA7A}" presName="root" presStyleCnt="0">
        <dgm:presLayoutVars>
          <dgm:dir/>
          <dgm:resizeHandles val="exact"/>
        </dgm:presLayoutVars>
      </dgm:prSet>
      <dgm:spPr/>
    </dgm:pt>
    <dgm:pt modelId="{A147ADAF-FE20-4157-97A1-4369CBBDD7C7}" type="pres">
      <dgm:prSet presAssocID="{CAB66480-9107-48BC-8A6E-0459A7382DEF}" presName="compNode" presStyleCnt="0"/>
      <dgm:spPr/>
    </dgm:pt>
    <dgm:pt modelId="{F0272B68-2B9C-4822-94A5-0FB09C7217EA}" type="pres">
      <dgm:prSet presAssocID="{CAB66480-9107-48BC-8A6E-0459A7382DEF}" presName="iconBgRect" presStyleLbl="bgShp" presStyleIdx="0" presStyleCnt="3"/>
      <dgm:spPr/>
    </dgm:pt>
    <dgm:pt modelId="{F05EAEA7-519D-44EF-AC16-792D27DB6607}" type="pres">
      <dgm:prSet presAssocID="{CAB66480-9107-48BC-8A6E-0459A7382DE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58B1250D-0174-484C-A701-F10E62D9C06D}" type="pres">
      <dgm:prSet presAssocID="{CAB66480-9107-48BC-8A6E-0459A7382DEF}" presName="spaceRect" presStyleCnt="0"/>
      <dgm:spPr/>
    </dgm:pt>
    <dgm:pt modelId="{1BAF2935-CAC8-4114-85D4-F33C788901E0}" type="pres">
      <dgm:prSet presAssocID="{CAB66480-9107-48BC-8A6E-0459A7382DEF}" presName="textRect" presStyleLbl="revTx" presStyleIdx="0" presStyleCnt="3">
        <dgm:presLayoutVars>
          <dgm:chMax val="1"/>
          <dgm:chPref val="1"/>
        </dgm:presLayoutVars>
      </dgm:prSet>
      <dgm:spPr/>
    </dgm:pt>
    <dgm:pt modelId="{98DAAA82-30DD-4D41-920A-D59C834164B4}" type="pres">
      <dgm:prSet presAssocID="{1231F1C0-C82C-4BEF-BFEE-266080FA5A73}" presName="sibTrans" presStyleCnt="0"/>
      <dgm:spPr/>
    </dgm:pt>
    <dgm:pt modelId="{C0020973-47CD-47F8-BBF0-4C1777CA4194}" type="pres">
      <dgm:prSet presAssocID="{6EAF0DD0-D320-46FD-B4FD-79820D00377D}" presName="compNode" presStyleCnt="0"/>
      <dgm:spPr/>
    </dgm:pt>
    <dgm:pt modelId="{D7986674-C10E-45DE-8F2A-0490F34C0337}" type="pres">
      <dgm:prSet presAssocID="{6EAF0DD0-D320-46FD-B4FD-79820D00377D}" presName="iconBgRect" presStyleLbl="bgShp" presStyleIdx="1" presStyleCnt="3"/>
      <dgm:spPr/>
    </dgm:pt>
    <dgm:pt modelId="{A9E41143-633E-4ACF-89FE-EFB9B38418D7}" type="pres">
      <dgm:prSet presAssocID="{6EAF0DD0-D320-46FD-B4FD-79820D00377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B38CCBCB-CECF-497E-A0B2-BA33CBDC7CA1}" type="pres">
      <dgm:prSet presAssocID="{6EAF0DD0-D320-46FD-B4FD-79820D00377D}" presName="spaceRect" presStyleCnt="0"/>
      <dgm:spPr/>
    </dgm:pt>
    <dgm:pt modelId="{4F0CF371-F4D2-4FCE-B0EC-2B68CA240A3E}" type="pres">
      <dgm:prSet presAssocID="{6EAF0DD0-D320-46FD-B4FD-79820D00377D}" presName="textRect" presStyleLbl="revTx" presStyleIdx="1" presStyleCnt="3">
        <dgm:presLayoutVars>
          <dgm:chMax val="1"/>
          <dgm:chPref val="1"/>
        </dgm:presLayoutVars>
      </dgm:prSet>
      <dgm:spPr/>
    </dgm:pt>
    <dgm:pt modelId="{EDF49EC3-87F6-4860-A291-5C12DF3797CD}" type="pres">
      <dgm:prSet presAssocID="{E185BF94-C628-46BD-84D3-489F1FD77962}" presName="sibTrans" presStyleCnt="0"/>
      <dgm:spPr/>
    </dgm:pt>
    <dgm:pt modelId="{7C4038C8-C7CD-4AF8-AD1E-BA142A04F787}" type="pres">
      <dgm:prSet presAssocID="{5DF32313-003C-4088-87DA-F16EE7A15E2F}" presName="compNode" presStyleCnt="0"/>
      <dgm:spPr/>
    </dgm:pt>
    <dgm:pt modelId="{AD3F394A-431F-48C7-83CB-BB9C4DEF9D3F}" type="pres">
      <dgm:prSet presAssocID="{5DF32313-003C-4088-87DA-F16EE7A15E2F}" presName="iconBgRect" presStyleLbl="bgShp" presStyleIdx="2" presStyleCnt="3"/>
      <dgm:spPr/>
    </dgm:pt>
    <dgm:pt modelId="{B046FEEC-CFB5-40C4-8AFA-E5F7BC07BE45}" type="pres">
      <dgm:prSet presAssocID="{5DF32313-003C-4088-87DA-F16EE7A15E2F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tical disc"/>
        </a:ext>
      </dgm:extLst>
    </dgm:pt>
    <dgm:pt modelId="{19CCE8B2-924B-498C-943F-FDB0C42DE742}" type="pres">
      <dgm:prSet presAssocID="{5DF32313-003C-4088-87DA-F16EE7A15E2F}" presName="spaceRect" presStyleCnt="0"/>
      <dgm:spPr/>
    </dgm:pt>
    <dgm:pt modelId="{6FB78B8D-BBC4-4A74-A5A8-4328A832A547}" type="pres">
      <dgm:prSet presAssocID="{5DF32313-003C-4088-87DA-F16EE7A15E2F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5F6F35F-36C5-44D0-9AE3-A2823EC5A55B}" type="presOf" srcId="{CAB66480-9107-48BC-8A6E-0459A7382DEF}" destId="{1BAF2935-CAC8-4114-85D4-F33C788901E0}" srcOrd="0" destOrd="0" presId="urn:microsoft.com/office/officeart/2018/5/layout/IconCircleLabelList"/>
    <dgm:cxn modelId="{F17B2660-5F85-4DD0-B43B-C10618F8AC74}" srcId="{DF6E0843-EDF6-4019-9BA6-7850F97ADA7A}" destId="{5DF32313-003C-4088-87DA-F16EE7A15E2F}" srcOrd="2" destOrd="0" parTransId="{53C6AFDE-AA93-4BFC-800D-66C41C149E68}" sibTransId="{F872AEB8-38E2-4D2D-99D9-A460267CE9B9}"/>
    <dgm:cxn modelId="{19756D43-EAC2-44D4-959B-8ADF3C3C73BD}" srcId="{DF6E0843-EDF6-4019-9BA6-7850F97ADA7A}" destId="{6EAF0DD0-D320-46FD-B4FD-79820D00377D}" srcOrd="1" destOrd="0" parTransId="{0722C92E-67C4-4CBF-BFD9-3F2BAAF5B343}" sibTransId="{E185BF94-C628-46BD-84D3-489F1FD77962}"/>
    <dgm:cxn modelId="{879ED7A9-66BB-4D97-8BC9-A720B7637C5E}" type="presOf" srcId="{6EAF0DD0-D320-46FD-B4FD-79820D00377D}" destId="{4F0CF371-F4D2-4FCE-B0EC-2B68CA240A3E}" srcOrd="0" destOrd="0" presId="urn:microsoft.com/office/officeart/2018/5/layout/IconCircleLabelList"/>
    <dgm:cxn modelId="{25D797B9-11AE-4EF3-9108-2240468FFE22}" type="presOf" srcId="{5DF32313-003C-4088-87DA-F16EE7A15E2F}" destId="{6FB78B8D-BBC4-4A74-A5A8-4328A832A547}" srcOrd="0" destOrd="0" presId="urn:microsoft.com/office/officeart/2018/5/layout/IconCircleLabelList"/>
    <dgm:cxn modelId="{120AC4C0-BC5A-47FC-9189-A247D3101550}" type="presOf" srcId="{DF6E0843-EDF6-4019-9BA6-7850F97ADA7A}" destId="{1E227C11-1515-410F-A88A-6AD8A723667A}" srcOrd="0" destOrd="0" presId="urn:microsoft.com/office/officeart/2018/5/layout/IconCircleLabelList"/>
    <dgm:cxn modelId="{579047FB-C0DE-4A49-9E75-AAC2C6DE5790}" srcId="{DF6E0843-EDF6-4019-9BA6-7850F97ADA7A}" destId="{CAB66480-9107-48BC-8A6E-0459A7382DEF}" srcOrd="0" destOrd="0" parTransId="{21CFCB07-1E7C-4E9C-A637-D1547FE44B86}" sibTransId="{1231F1C0-C82C-4BEF-BFEE-266080FA5A73}"/>
    <dgm:cxn modelId="{A4FEFC5D-03F8-4B24-BBAF-8142D6C8AE0E}" type="presParOf" srcId="{1E227C11-1515-410F-A88A-6AD8A723667A}" destId="{A147ADAF-FE20-4157-97A1-4369CBBDD7C7}" srcOrd="0" destOrd="0" presId="urn:microsoft.com/office/officeart/2018/5/layout/IconCircleLabelList"/>
    <dgm:cxn modelId="{6172AF95-1E54-435C-83B7-5FDE942F1E86}" type="presParOf" srcId="{A147ADAF-FE20-4157-97A1-4369CBBDD7C7}" destId="{F0272B68-2B9C-4822-94A5-0FB09C7217EA}" srcOrd="0" destOrd="0" presId="urn:microsoft.com/office/officeart/2018/5/layout/IconCircleLabelList"/>
    <dgm:cxn modelId="{7E020100-12FA-4206-9A07-4700B938D111}" type="presParOf" srcId="{A147ADAF-FE20-4157-97A1-4369CBBDD7C7}" destId="{F05EAEA7-519D-44EF-AC16-792D27DB6607}" srcOrd="1" destOrd="0" presId="urn:microsoft.com/office/officeart/2018/5/layout/IconCircleLabelList"/>
    <dgm:cxn modelId="{3DF7434B-F912-4C25-B303-0DCC45A50A09}" type="presParOf" srcId="{A147ADAF-FE20-4157-97A1-4369CBBDD7C7}" destId="{58B1250D-0174-484C-A701-F10E62D9C06D}" srcOrd="2" destOrd="0" presId="urn:microsoft.com/office/officeart/2018/5/layout/IconCircleLabelList"/>
    <dgm:cxn modelId="{A2C9420F-A104-453C-9479-C8636D46C7BD}" type="presParOf" srcId="{A147ADAF-FE20-4157-97A1-4369CBBDD7C7}" destId="{1BAF2935-CAC8-4114-85D4-F33C788901E0}" srcOrd="3" destOrd="0" presId="urn:microsoft.com/office/officeart/2018/5/layout/IconCircleLabelList"/>
    <dgm:cxn modelId="{A322A9D8-2285-48CA-98AE-F7C49348C991}" type="presParOf" srcId="{1E227C11-1515-410F-A88A-6AD8A723667A}" destId="{98DAAA82-30DD-4D41-920A-D59C834164B4}" srcOrd="1" destOrd="0" presId="urn:microsoft.com/office/officeart/2018/5/layout/IconCircleLabelList"/>
    <dgm:cxn modelId="{41568DBB-8225-44AD-BE76-4C1F0523CA95}" type="presParOf" srcId="{1E227C11-1515-410F-A88A-6AD8A723667A}" destId="{C0020973-47CD-47F8-BBF0-4C1777CA4194}" srcOrd="2" destOrd="0" presId="urn:microsoft.com/office/officeart/2018/5/layout/IconCircleLabelList"/>
    <dgm:cxn modelId="{6C6BF282-20F8-4E9E-9D3B-C69FF5A94799}" type="presParOf" srcId="{C0020973-47CD-47F8-BBF0-4C1777CA4194}" destId="{D7986674-C10E-45DE-8F2A-0490F34C0337}" srcOrd="0" destOrd="0" presId="urn:microsoft.com/office/officeart/2018/5/layout/IconCircleLabelList"/>
    <dgm:cxn modelId="{FDA2D37A-B37F-4A2C-B8C8-C503B4C58549}" type="presParOf" srcId="{C0020973-47CD-47F8-BBF0-4C1777CA4194}" destId="{A9E41143-633E-4ACF-89FE-EFB9B38418D7}" srcOrd="1" destOrd="0" presId="urn:microsoft.com/office/officeart/2018/5/layout/IconCircleLabelList"/>
    <dgm:cxn modelId="{689FF90C-100F-4254-9615-4B3832FFE0C5}" type="presParOf" srcId="{C0020973-47CD-47F8-BBF0-4C1777CA4194}" destId="{B38CCBCB-CECF-497E-A0B2-BA33CBDC7CA1}" srcOrd="2" destOrd="0" presId="urn:microsoft.com/office/officeart/2018/5/layout/IconCircleLabelList"/>
    <dgm:cxn modelId="{FE3861FA-88EA-45B2-84F9-0E625DBEFC93}" type="presParOf" srcId="{C0020973-47CD-47F8-BBF0-4C1777CA4194}" destId="{4F0CF371-F4D2-4FCE-B0EC-2B68CA240A3E}" srcOrd="3" destOrd="0" presId="urn:microsoft.com/office/officeart/2018/5/layout/IconCircleLabelList"/>
    <dgm:cxn modelId="{067ABE5C-26E8-47D5-A25D-46299E742B31}" type="presParOf" srcId="{1E227C11-1515-410F-A88A-6AD8A723667A}" destId="{EDF49EC3-87F6-4860-A291-5C12DF3797CD}" srcOrd="3" destOrd="0" presId="urn:microsoft.com/office/officeart/2018/5/layout/IconCircleLabelList"/>
    <dgm:cxn modelId="{031CA1BD-E528-4A6D-A4E9-A8D28A244B26}" type="presParOf" srcId="{1E227C11-1515-410F-A88A-6AD8A723667A}" destId="{7C4038C8-C7CD-4AF8-AD1E-BA142A04F787}" srcOrd="4" destOrd="0" presId="urn:microsoft.com/office/officeart/2018/5/layout/IconCircleLabelList"/>
    <dgm:cxn modelId="{7761144D-AAFE-4463-BBFF-BA89F0BAB9F1}" type="presParOf" srcId="{7C4038C8-C7CD-4AF8-AD1E-BA142A04F787}" destId="{AD3F394A-431F-48C7-83CB-BB9C4DEF9D3F}" srcOrd="0" destOrd="0" presId="urn:microsoft.com/office/officeart/2018/5/layout/IconCircleLabelList"/>
    <dgm:cxn modelId="{CE64FF27-9BD6-4AF2-8E6A-64F73D45E8C6}" type="presParOf" srcId="{7C4038C8-C7CD-4AF8-AD1E-BA142A04F787}" destId="{B046FEEC-CFB5-40C4-8AFA-E5F7BC07BE45}" srcOrd="1" destOrd="0" presId="urn:microsoft.com/office/officeart/2018/5/layout/IconCircleLabelList"/>
    <dgm:cxn modelId="{E04DEDEF-96B3-4F02-A86F-59A1E3CBF567}" type="presParOf" srcId="{7C4038C8-C7CD-4AF8-AD1E-BA142A04F787}" destId="{19CCE8B2-924B-498C-943F-FDB0C42DE742}" srcOrd="2" destOrd="0" presId="urn:microsoft.com/office/officeart/2018/5/layout/IconCircleLabelList"/>
    <dgm:cxn modelId="{0224B256-B328-462C-A0C6-C13F2EEAAD49}" type="presParOf" srcId="{7C4038C8-C7CD-4AF8-AD1E-BA142A04F787}" destId="{6FB78B8D-BBC4-4A74-A5A8-4328A832A5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26CE56F-FA6D-42BC-A89F-91B7D2037D5D}" type="doc">
      <dgm:prSet loTypeId="urn:microsoft.com/office/officeart/2005/8/layout/process4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66E7A035-AD01-4D9A-8C4D-65AE5083DC47}">
      <dgm:prSet/>
      <dgm:spPr/>
      <dgm:t>
        <a:bodyPr/>
        <a:lstStyle/>
        <a:p>
          <a:r>
            <a:rPr lang="en-US"/>
            <a:t>Waterfall: linear phases, heavy upfront specs; best when requirements are stable &amp; compliance heavy.</a:t>
          </a:r>
        </a:p>
      </dgm:t>
    </dgm:pt>
    <dgm:pt modelId="{97FD7424-8437-4703-8C11-DB0EDBA4755E}" type="parTrans" cxnId="{F2C1C5AE-04B8-4037-82D8-F2EF9022340A}">
      <dgm:prSet/>
      <dgm:spPr/>
      <dgm:t>
        <a:bodyPr/>
        <a:lstStyle/>
        <a:p>
          <a:endParaRPr lang="en-US"/>
        </a:p>
      </dgm:t>
    </dgm:pt>
    <dgm:pt modelId="{1E204B29-C0E6-4210-B684-AB4D491497EB}" type="sibTrans" cxnId="{F2C1C5AE-04B8-4037-82D8-F2EF9022340A}">
      <dgm:prSet/>
      <dgm:spPr/>
      <dgm:t>
        <a:bodyPr/>
        <a:lstStyle/>
        <a:p>
          <a:endParaRPr lang="en-US"/>
        </a:p>
      </dgm:t>
    </dgm:pt>
    <dgm:pt modelId="{4C003555-E74D-4CB1-BAB4-666C83D91248}">
      <dgm:prSet/>
      <dgm:spPr/>
      <dgm:t>
        <a:bodyPr/>
        <a:lstStyle/>
        <a:p>
          <a:r>
            <a:rPr lang="en-US"/>
            <a:t>Agile/Scrum: embraces uncertainty; short feedback loops reduce waste and rework.</a:t>
          </a:r>
        </a:p>
      </dgm:t>
    </dgm:pt>
    <dgm:pt modelId="{3EDFA726-C56C-475D-9CF3-51EB0D20A538}" type="parTrans" cxnId="{6260F93F-E7B1-4310-AEDE-B88BDE1D1DE4}">
      <dgm:prSet/>
      <dgm:spPr/>
      <dgm:t>
        <a:bodyPr/>
        <a:lstStyle/>
        <a:p>
          <a:endParaRPr lang="en-US"/>
        </a:p>
      </dgm:t>
    </dgm:pt>
    <dgm:pt modelId="{EABB5706-B66B-4943-BFF0-BB8D11AAB3D9}" type="sibTrans" cxnId="{6260F93F-E7B1-4310-AEDE-B88BDE1D1DE4}">
      <dgm:prSet/>
      <dgm:spPr/>
      <dgm:t>
        <a:bodyPr/>
        <a:lstStyle/>
        <a:p>
          <a:endParaRPr lang="en-US"/>
        </a:p>
      </dgm:t>
    </dgm:pt>
    <dgm:pt modelId="{B662140F-937F-47A6-BF62-27F7AD2FBA3B}">
      <dgm:prSet/>
      <dgm:spPr/>
      <dgm:t>
        <a:bodyPr/>
        <a:lstStyle/>
        <a:p>
          <a:r>
            <a:rPr lang="en-US"/>
            <a:t>SNHU Travel: changing market (multi-currency, partner APIs) favored Scrum’s adaptability.</a:t>
          </a:r>
        </a:p>
      </dgm:t>
    </dgm:pt>
    <dgm:pt modelId="{737973BC-F874-4D22-81A4-093B11705D46}" type="parTrans" cxnId="{193F1CA6-BFEE-43F3-8EBA-2A843AC73239}">
      <dgm:prSet/>
      <dgm:spPr/>
      <dgm:t>
        <a:bodyPr/>
        <a:lstStyle/>
        <a:p>
          <a:endParaRPr lang="en-US"/>
        </a:p>
      </dgm:t>
    </dgm:pt>
    <dgm:pt modelId="{040410C8-DC2E-4C9B-8E26-D8175AB0F3AE}" type="sibTrans" cxnId="{193F1CA6-BFEE-43F3-8EBA-2A843AC73239}">
      <dgm:prSet/>
      <dgm:spPr/>
      <dgm:t>
        <a:bodyPr/>
        <a:lstStyle/>
        <a:p>
          <a:endParaRPr lang="en-US"/>
        </a:p>
      </dgm:t>
    </dgm:pt>
    <dgm:pt modelId="{172D18F5-0CAF-4EB3-8403-D1E2C453A905}" type="pres">
      <dgm:prSet presAssocID="{526CE56F-FA6D-42BC-A89F-91B7D2037D5D}" presName="Name0" presStyleCnt="0">
        <dgm:presLayoutVars>
          <dgm:dir/>
          <dgm:animLvl val="lvl"/>
          <dgm:resizeHandles val="exact"/>
        </dgm:presLayoutVars>
      </dgm:prSet>
      <dgm:spPr/>
    </dgm:pt>
    <dgm:pt modelId="{5017AC68-F0F4-496C-A7FC-74D6C8BF6735}" type="pres">
      <dgm:prSet presAssocID="{B662140F-937F-47A6-BF62-27F7AD2FBA3B}" presName="boxAndChildren" presStyleCnt="0"/>
      <dgm:spPr/>
    </dgm:pt>
    <dgm:pt modelId="{81A76343-5B94-4CF9-9C74-7820E20606D0}" type="pres">
      <dgm:prSet presAssocID="{B662140F-937F-47A6-BF62-27F7AD2FBA3B}" presName="parentTextBox" presStyleLbl="node1" presStyleIdx="0" presStyleCnt="3"/>
      <dgm:spPr/>
    </dgm:pt>
    <dgm:pt modelId="{89B818D1-668C-4A0E-A2E8-7DB205C6D143}" type="pres">
      <dgm:prSet presAssocID="{EABB5706-B66B-4943-BFF0-BB8D11AAB3D9}" presName="sp" presStyleCnt="0"/>
      <dgm:spPr/>
    </dgm:pt>
    <dgm:pt modelId="{111A2A31-D4BE-433D-A444-3F3EC84881E4}" type="pres">
      <dgm:prSet presAssocID="{4C003555-E74D-4CB1-BAB4-666C83D91248}" presName="arrowAndChildren" presStyleCnt="0"/>
      <dgm:spPr/>
    </dgm:pt>
    <dgm:pt modelId="{D27F83AB-F2BF-4574-99BF-15B98D68CC6E}" type="pres">
      <dgm:prSet presAssocID="{4C003555-E74D-4CB1-BAB4-666C83D91248}" presName="parentTextArrow" presStyleLbl="node1" presStyleIdx="1" presStyleCnt="3"/>
      <dgm:spPr/>
    </dgm:pt>
    <dgm:pt modelId="{7646359A-FA1C-44D0-A7CF-08ED5D335B7B}" type="pres">
      <dgm:prSet presAssocID="{1E204B29-C0E6-4210-B684-AB4D491497EB}" presName="sp" presStyleCnt="0"/>
      <dgm:spPr/>
    </dgm:pt>
    <dgm:pt modelId="{73881C98-D400-4AE1-B5C7-D35DDB689DE3}" type="pres">
      <dgm:prSet presAssocID="{66E7A035-AD01-4D9A-8C4D-65AE5083DC47}" presName="arrowAndChildren" presStyleCnt="0"/>
      <dgm:spPr/>
    </dgm:pt>
    <dgm:pt modelId="{7314E984-A08F-47A5-BC1C-518C9029959B}" type="pres">
      <dgm:prSet presAssocID="{66E7A035-AD01-4D9A-8C4D-65AE5083DC47}" presName="parentTextArrow" presStyleLbl="node1" presStyleIdx="2" presStyleCnt="3"/>
      <dgm:spPr/>
    </dgm:pt>
  </dgm:ptLst>
  <dgm:cxnLst>
    <dgm:cxn modelId="{6260F93F-E7B1-4310-AEDE-B88BDE1D1DE4}" srcId="{526CE56F-FA6D-42BC-A89F-91B7D2037D5D}" destId="{4C003555-E74D-4CB1-BAB4-666C83D91248}" srcOrd="1" destOrd="0" parTransId="{3EDFA726-C56C-475D-9CF3-51EB0D20A538}" sibTransId="{EABB5706-B66B-4943-BFF0-BB8D11AAB3D9}"/>
    <dgm:cxn modelId="{EBD2D947-6C61-46D9-BD9C-869CCAEFF2C9}" type="presOf" srcId="{66E7A035-AD01-4D9A-8C4D-65AE5083DC47}" destId="{7314E984-A08F-47A5-BC1C-518C9029959B}" srcOrd="0" destOrd="0" presId="urn:microsoft.com/office/officeart/2005/8/layout/process4"/>
    <dgm:cxn modelId="{6771A874-7B4A-42F3-A76F-F6676B62392E}" type="presOf" srcId="{526CE56F-FA6D-42BC-A89F-91B7D2037D5D}" destId="{172D18F5-0CAF-4EB3-8403-D1E2C453A905}" srcOrd="0" destOrd="0" presId="urn:microsoft.com/office/officeart/2005/8/layout/process4"/>
    <dgm:cxn modelId="{193F1CA6-BFEE-43F3-8EBA-2A843AC73239}" srcId="{526CE56F-FA6D-42BC-A89F-91B7D2037D5D}" destId="{B662140F-937F-47A6-BF62-27F7AD2FBA3B}" srcOrd="2" destOrd="0" parTransId="{737973BC-F874-4D22-81A4-093B11705D46}" sibTransId="{040410C8-DC2E-4C9B-8E26-D8175AB0F3AE}"/>
    <dgm:cxn modelId="{F2C1C5AE-04B8-4037-82D8-F2EF9022340A}" srcId="{526CE56F-FA6D-42BC-A89F-91B7D2037D5D}" destId="{66E7A035-AD01-4D9A-8C4D-65AE5083DC47}" srcOrd="0" destOrd="0" parTransId="{97FD7424-8437-4703-8C11-DB0EDBA4755E}" sibTransId="{1E204B29-C0E6-4210-B684-AB4D491497EB}"/>
    <dgm:cxn modelId="{643D4FBE-7DBD-4369-971A-557FFFCFC28B}" type="presOf" srcId="{B662140F-937F-47A6-BF62-27F7AD2FBA3B}" destId="{81A76343-5B94-4CF9-9C74-7820E20606D0}" srcOrd="0" destOrd="0" presId="urn:microsoft.com/office/officeart/2005/8/layout/process4"/>
    <dgm:cxn modelId="{EE2E07FC-34DD-46EB-97AF-9867CBD95675}" type="presOf" srcId="{4C003555-E74D-4CB1-BAB4-666C83D91248}" destId="{D27F83AB-F2BF-4574-99BF-15B98D68CC6E}" srcOrd="0" destOrd="0" presId="urn:microsoft.com/office/officeart/2005/8/layout/process4"/>
    <dgm:cxn modelId="{92E893DA-F5DA-4DA4-950E-D62925475937}" type="presParOf" srcId="{172D18F5-0CAF-4EB3-8403-D1E2C453A905}" destId="{5017AC68-F0F4-496C-A7FC-74D6C8BF6735}" srcOrd="0" destOrd="0" presId="urn:microsoft.com/office/officeart/2005/8/layout/process4"/>
    <dgm:cxn modelId="{0FD62A10-30A4-4E3A-A500-8F39E63CA359}" type="presParOf" srcId="{5017AC68-F0F4-496C-A7FC-74D6C8BF6735}" destId="{81A76343-5B94-4CF9-9C74-7820E20606D0}" srcOrd="0" destOrd="0" presId="urn:microsoft.com/office/officeart/2005/8/layout/process4"/>
    <dgm:cxn modelId="{BF71C2ED-8ADF-41A4-8DA8-0E080E46458B}" type="presParOf" srcId="{172D18F5-0CAF-4EB3-8403-D1E2C453A905}" destId="{89B818D1-668C-4A0E-A2E8-7DB205C6D143}" srcOrd="1" destOrd="0" presId="urn:microsoft.com/office/officeart/2005/8/layout/process4"/>
    <dgm:cxn modelId="{DBCE1FFA-A7C1-4270-B29C-F1468D9B0C6F}" type="presParOf" srcId="{172D18F5-0CAF-4EB3-8403-D1E2C453A905}" destId="{111A2A31-D4BE-433D-A444-3F3EC84881E4}" srcOrd="2" destOrd="0" presId="urn:microsoft.com/office/officeart/2005/8/layout/process4"/>
    <dgm:cxn modelId="{52763DFA-A3C2-492D-8437-3695A0F44169}" type="presParOf" srcId="{111A2A31-D4BE-433D-A444-3F3EC84881E4}" destId="{D27F83AB-F2BF-4574-99BF-15B98D68CC6E}" srcOrd="0" destOrd="0" presId="urn:microsoft.com/office/officeart/2005/8/layout/process4"/>
    <dgm:cxn modelId="{54BF8F47-0203-4034-A61A-3DDCE5CCE623}" type="presParOf" srcId="{172D18F5-0CAF-4EB3-8403-D1E2C453A905}" destId="{7646359A-FA1C-44D0-A7CF-08ED5D335B7B}" srcOrd="3" destOrd="0" presId="urn:microsoft.com/office/officeart/2005/8/layout/process4"/>
    <dgm:cxn modelId="{F37ECE39-370B-4448-8F58-3D2DD06FF362}" type="presParOf" srcId="{172D18F5-0CAF-4EB3-8403-D1E2C453A905}" destId="{73881C98-D400-4AE1-B5C7-D35DDB689DE3}" srcOrd="4" destOrd="0" presId="urn:microsoft.com/office/officeart/2005/8/layout/process4"/>
    <dgm:cxn modelId="{68B91B46-A5C1-4FF2-BE56-16489614D7DE}" type="presParOf" srcId="{73881C98-D400-4AE1-B5C7-D35DDB689DE3}" destId="{7314E984-A08F-47A5-BC1C-518C9029959B}" srcOrd="0" destOrd="0" presId="urn:microsoft.com/office/officeart/2005/8/layout/process4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2DB9DECE-FF35-4A86-8F83-34E2556684B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263A587-8E3D-4DAD-BF24-013D3AE50ECC}">
      <dgm:prSet/>
      <dgm:spPr/>
      <dgm:t>
        <a:bodyPr/>
        <a:lstStyle/>
        <a:p>
          <a:r>
            <a:rPr lang="en-US"/>
            <a:t>Delivered working ‘Search &amp; Filter’ and ‘Price Alerts (subscribe)’ increments behind feature flags.</a:t>
          </a:r>
        </a:p>
      </dgm:t>
    </dgm:pt>
    <dgm:pt modelId="{6E01DA6B-DA54-4373-94B9-3BEC35EDEC64}" type="parTrans" cxnId="{5A4546CE-6FF9-4FA8-B5A6-E508F1396364}">
      <dgm:prSet/>
      <dgm:spPr/>
      <dgm:t>
        <a:bodyPr/>
        <a:lstStyle/>
        <a:p>
          <a:endParaRPr lang="en-US"/>
        </a:p>
      </dgm:t>
    </dgm:pt>
    <dgm:pt modelId="{07DA04FE-B31D-48DB-8BEA-C46CD7FA3C9B}" type="sibTrans" cxnId="{5A4546CE-6FF9-4FA8-B5A6-E508F1396364}">
      <dgm:prSet/>
      <dgm:spPr/>
      <dgm:t>
        <a:bodyPr/>
        <a:lstStyle/>
        <a:p>
          <a:endParaRPr lang="en-US"/>
        </a:p>
      </dgm:t>
    </dgm:pt>
    <dgm:pt modelId="{94C48E6A-36FE-4B50-AB8C-C79FDC6B151D}">
      <dgm:prSet/>
      <dgm:spPr/>
      <dgm:t>
        <a:bodyPr/>
        <a:lstStyle/>
        <a:p>
          <a:r>
            <a:rPr lang="en-US"/>
            <a:t>Cycle time improved; defect escape decreased via pairing, tests, and contract checks.</a:t>
          </a:r>
        </a:p>
      </dgm:t>
    </dgm:pt>
    <dgm:pt modelId="{5E67BA93-6B71-4FA4-A007-7A6ED46C3BFD}" type="parTrans" cxnId="{CEDF2BC5-8070-4F75-B2F5-00C2BC276CC5}">
      <dgm:prSet/>
      <dgm:spPr/>
      <dgm:t>
        <a:bodyPr/>
        <a:lstStyle/>
        <a:p>
          <a:endParaRPr lang="en-US"/>
        </a:p>
      </dgm:t>
    </dgm:pt>
    <dgm:pt modelId="{9B8495CD-21BE-47AA-9133-01B1359D350D}" type="sibTrans" cxnId="{CEDF2BC5-8070-4F75-B2F5-00C2BC276CC5}">
      <dgm:prSet/>
      <dgm:spPr/>
      <dgm:t>
        <a:bodyPr/>
        <a:lstStyle/>
        <a:p>
          <a:endParaRPr lang="en-US"/>
        </a:p>
      </dgm:t>
    </dgm:pt>
    <dgm:pt modelId="{57DE7B73-F613-41D6-A666-BC47E86CF79E}">
      <dgm:prSet/>
      <dgm:spPr/>
      <dgm:t>
        <a:bodyPr/>
        <a:lstStyle/>
        <a:p>
          <a:r>
            <a:rPr lang="en-US"/>
            <a:t>Stakeholder engagement improved through Sprint Reviews; faster prioritization changes.</a:t>
          </a:r>
        </a:p>
      </dgm:t>
    </dgm:pt>
    <dgm:pt modelId="{B18685D0-0237-452E-88CA-065C82292DD8}" type="parTrans" cxnId="{084B2C65-A316-4C1D-8682-283B588BE0FD}">
      <dgm:prSet/>
      <dgm:spPr/>
      <dgm:t>
        <a:bodyPr/>
        <a:lstStyle/>
        <a:p>
          <a:endParaRPr lang="en-US"/>
        </a:p>
      </dgm:t>
    </dgm:pt>
    <dgm:pt modelId="{B6BE10B1-02D5-430A-AF9A-AB83240968BA}" type="sibTrans" cxnId="{084B2C65-A316-4C1D-8682-283B588BE0FD}">
      <dgm:prSet/>
      <dgm:spPr/>
      <dgm:t>
        <a:bodyPr/>
        <a:lstStyle/>
        <a:p>
          <a:endParaRPr lang="en-US"/>
        </a:p>
      </dgm:t>
    </dgm:pt>
    <dgm:pt modelId="{AD028FDE-02E0-4FB8-A587-6C368CBD8AD6}" type="pres">
      <dgm:prSet presAssocID="{2DB9DECE-FF35-4A86-8F83-34E2556684B7}" presName="root" presStyleCnt="0">
        <dgm:presLayoutVars>
          <dgm:dir/>
          <dgm:resizeHandles val="exact"/>
        </dgm:presLayoutVars>
      </dgm:prSet>
      <dgm:spPr/>
    </dgm:pt>
    <dgm:pt modelId="{1A1EF045-BED4-4192-81D9-5F312DA6737C}" type="pres">
      <dgm:prSet presAssocID="{9263A587-8E3D-4DAD-BF24-013D3AE50ECC}" presName="compNode" presStyleCnt="0"/>
      <dgm:spPr/>
    </dgm:pt>
    <dgm:pt modelId="{0BE16AF2-FBC9-4F2A-AA32-3B2F92ED65A5}" type="pres">
      <dgm:prSet presAssocID="{9263A587-8E3D-4DAD-BF24-013D3AE50EC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ag"/>
        </a:ext>
      </dgm:extLst>
    </dgm:pt>
    <dgm:pt modelId="{129A7D5C-822C-4104-B23A-8E62CC6A16F6}" type="pres">
      <dgm:prSet presAssocID="{9263A587-8E3D-4DAD-BF24-013D3AE50ECC}" presName="spaceRect" presStyleCnt="0"/>
      <dgm:spPr/>
    </dgm:pt>
    <dgm:pt modelId="{1FC94071-2DBF-4DE6-A145-52CB26264EDB}" type="pres">
      <dgm:prSet presAssocID="{9263A587-8E3D-4DAD-BF24-013D3AE50ECC}" presName="textRect" presStyleLbl="revTx" presStyleIdx="0" presStyleCnt="3">
        <dgm:presLayoutVars>
          <dgm:chMax val="1"/>
          <dgm:chPref val="1"/>
        </dgm:presLayoutVars>
      </dgm:prSet>
      <dgm:spPr/>
    </dgm:pt>
    <dgm:pt modelId="{CA4DB98A-AB16-47FA-BE91-A98C70D13F4D}" type="pres">
      <dgm:prSet presAssocID="{07DA04FE-B31D-48DB-8BEA-C46CD7FA3C9B}" presName="sibTrans" presStyleCnt="0"/>
      <dgm:spPr/>
    </dgm:pt>
    <dgm:pt modelId="{073D936D-6B04-4CFA-B2C4-B9C90370D53A}" type="pres">
      <dgm:prSet presAssocID="{94C48E6A-36FE-4B50-AB8C-C79FDC6B151D}" presName="compNode" presStyleCnt="0"/>
      <dgm:spPr/>
    </dgm:pt>
    <dgm:pt modelId="{3D12F277-3201-405B-9147-D346926A2DFF}" type="pres">
      <dgm:prSet presAssocID="{94C48E6A-36FE-4B50-AB8C-C79FDC6B151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rrow Circle"/>
        </a:ext>
      </dgm:extLst>
    </dgm:pt>
    <dgm:pt modelId="{43BFDF3A-C0AA-4D05-A628-AF8DC09540F9}" type="pres">
      <dgm:prSet presAssocID="{94C48E6A-36FE-4B50-AB8C-C79FDC6B151D}" presName="spaceRect" presStyleCnt="0"/>
      <dgm:spPr/>
    </dgm:pt>
    <dgm:pt modelId="{ED85BCDA-759F-432E-AE13-6485727F56E4}" type="pres">
      <dgm:prSet presAssocID="{94C48E6A-36FE-4B50-AB8C-C79FDC6B151D}" presName="textRect" presStyleLbl="revTx" presStyleIdx="1" presStyleCnt="3">
        <dgm:presLayoutVars>
          <dgm:chMax val="1"/>
          <dgm:chPref val="1"/>
        </dgm:presLayoutVars>
      </dgm:prSet>
      <dgm:spPr/>
    </dgm:pt>
    <dgm:pt modelId="{9D534484-5837-4308-A1D0-44C82B892758}" type="pres">
      <dgm:prSet presAssocID="{9B8495CD-21BE-47AA-9133-01B1359D350D}" presName="sibTrans" presStyleCnt="0"/>
      <dgm:spPr/>
    </dgm:pt>
    <dgm:pt modelId="{FD651103-577B-499B-81FD-9CCCAD258600}" type="pres">
      <dgm:prSet presAssocID="{57DE7B73-F613-41D6-A666-BC47E86CF79E}" presName="compNode" presStyleCnt="0"/>
      <dgm:spPr/>
    </dgm:pt>
    <dgm:pt modelId="{A55B834E-0499-4EE2-A11A-825306A68630}" type="pres">
      <dgm:prSet presAssocID="{57DE7B73-F613-41D6-A666-BC47E86CF79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ers"/>
        </a:ext>
      </dgm:extLst>
    </dgm:pt>
    <dgm:pt modelId="{61FBF12E-431C-4B38-A6CE-D20023006FF8}" type="pres">
      <dgm:prSet presAssocID="{57DE7B73-F613-41D6-A666-BC47E86CF79E}" presName="spaceRect" presStyleCnt="0"/>
      <dgm:spPr/>
    </dgm:pt>
    <dgm:pt modelId="{7B5155BE-CFB0-4124-B7DD-AA876DCD3373}" type="pres">
      <dgm:prSet presAssocID="{57DE7B73-F613-41D6-A666-BC47E86CF79E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09D2AF3A-E1B0-49E5-93A1-472CAB6E1AB5}" type="presOf" srcId="{2DB9DECE-FF35-4A86-8F83-34E2556684B7}" destId="{AD028FDE-02E0-4FB8-A587-6C368CBD8AD6}" srcOrd="0" destOrd="0" presId="urn:microsoft.com/office/officeart/2018/2/layout/IconLabelList"/>
    <dgm:cxn modelId="{084B2C65-A316-4C1D-8682-283B588BE0FD}" srcId="{2DB9DECE-FF35-4A86-8F83-34E2556684B7}" destId="{57DE7B73-F613-41D6-A666-BC47E86CF79E}" srcOrd="2" destOrd="0" parTransId="{B18685D0-0237-452E-88CA-065C82292DD8}" sibTransId="{B6BE10B1-02D5-430A-AF9A-AB83240968BA}"/>
    <dgm:cxn modelId="{58EC3C7F-103C-4C0F-8245-0EBCEC61A2FA}" type="presOf" srcId="{94C48E6A-36FE-4B50-AB8C-C79FDC6B151D}" destId="{ED85BCDA-759F-432E-AE13-6485727F56E4}" srcOrd="0" destOrd="0" presId="urn:microsoft.com/office/officeart/2018/2/layout/IconLabelList"/>
    <dgm:cxn modelId="{2773408F-B2D9-4F9D-8BAC-A483F423B366}" type="presOf" srcId="{57DE7B73-F613-41D6-A666-BC47E86CF79E}" destId="{7B5155BE-CFB0-4124-B7DD-AA876DCD3373}" srcOrd="0" destOrd="0" presId="urn:microsoft.com/office/officeart/2018/2/layout/IconLabelList"/>
    <dgm:cxn modelId="{B178E1B2-8203-40FB-9AEC-4DF90A1B36CE}" type="presOf" srcId="{9263A587-8E3D-4DAD-BF24-013D3AE50ECC}" destId="{1FC94071-2DBF-4DE6-A145-52CB26264EDB}" srcOrd="0" destOrd="0" presId="urn:microsoft.com/office/officeart/2018/2/layout/IconLabelList"/>
    <dgm:cxn modelId="{CEDF2BC5-8070-4F75-B2F5-00C2BC276CC5}" srcId="{2DB9DECE-FF35-4A86-8F83-34E2556684B7}" destId="{94C48E6A-36FE-4B50-AB8C-C79FDC6B151D}" srcOrd="1" destOrd="0" parTransId="{5E67BA93-6B71-4FA4-A007-7A6ED46C3BFD}" sibTransId="{9B8495CD-21BE-47AA-9133-01B1359D350D}"/>
    <dgm:cxn modelId="{5A4546CE-6FF9-4FA8-B5A6-E508F1396364}" srcId="{2DB9DECE-FF35-4A86-8F83-34E2556684B7}" destId="{9263A587-8E3D-4DAD-BF24-013D3AE50ECC}" srcOrd="0" destOrd="0" parTransId="{6E01DA6B-DA54-4373-94B9-3BEC35EDEC64}" sibTransId="{07DA04FE-B31D-48DB-8BEA-C46CD7FA3C9B}"/>
    <dgm:cxn modelId="{CA8ED93E-205A-405F-A269-D2A5E01F605C}" type="presParOf" srcId="{AD028FDE-02E0-4FB8-A587-6C368CBD8AD6}" destId="{1A1EF045-BED4-4192-81D9-5F312DA6737C}" srcOrd="0" destOrd="0" presId="urn:microsoft.com/office/officeart/2018/2/layout/IconLabelList"/>
    <dgm:cxn modelId="{2B6D34F7-A1CA-4DE6-ADFE-327064CF76B5}" type="presParOf" srcId="{1A1EF045-BED4-4192-81D9-5F312DA6737C}" destId="{0BE16AF2-FBC9-4F2A-AA32-3B2F92ED65A5}" srcOrd="0" destOrd="0" presId="urn:microsoft.com/office/officeart/2018/2/layout/IconLabelList"/>
    <dgm:cxn modelId="{C8E0FDC1-DB18-4F4C-BFB7-282164AAD18F}" type="presParOf" srcId="{1A1EF045-BED4-4192-81D9-5F312DA6737C}" destId="{129A7D5C-822C-4104-B23A-8E62CC6A16F6}" srcOrd="1" destOrd="0" presId="urn:microsoft.com/office/officeart/2018/2/layout/IconLabelList"/>
    <dgm:cxn modelId="{6DA8A199-E41A-428B-95B6-A46EE552115F}" type="presParOf" srcId="{1A1EF045-BED4-4192-81D9-5F312DA6737C}" destId="{1FC94071-2DBF-4DE6-A145-52CB26264EDB}" srcOrd="2" destOrd="0" presId="urn:microsoft.com/office/officeart/2018/2/layout/IconLabelList"/>
    <dgm:cxn modelId="{43B8E3FF-2B90-4B64-8452-480CFC41A3BC}" type="presParOf" srcId="{AD028FDE-02E0-4FB8-A587-6C368CBD8AD6}" destId="{CA4DB98A-AB16-47FA-BE91-A98C70D13F4D}" srcOrd="1" destOrd="0" presId="urn:microsoft.com/office/officeart/2018/2/layout/IconLabelList"/>
    <dgm:cxn modelId="{EBA9E3ED-A0E5-4FB6-A82E-73C54BC845BB}" type="presParOf" srcId="{AD028FDE-02E0-4FB8-A587-6C368CBD8AD6}" destId="{073D936D-6B04-4CFA-B2C4-B9C90370D53A}" srcOrd="2" destOrd="0" presId="urn:microsoft.com/office/officeart/2018/2/layout/IconLabelList"/>
    <dgm:cxn modelId="{29D843CD-84EA-42A0-AF19-910B07EAFEBB}" type="presParOf" srcId="{073D936D-6B04-4CFA-B2C4-B9C90370D53A}" destId="{3D12F277-3201-405B-9147-D346926A2DFF}" srcOrd="0" destOrd="0" presId="urn:microsoft.com/office/officeart/2018/2/layout/IconLabelList"/>
    <dgm:cxn modelId="{E7485BC3-57BC-46C5-9A58-92AC691C9FAD}" type="presParOf" srcId="{073D936D-6B04-4CFA-B2C4-B9C90370D53A}" destId="{43BFDF3A-C0AA-4D05-A628-AF8DC09540F9}" srcOrd="1" destOrd="0" presId="urn:microsoft.com/office/officeart/2018/2/layout/IconLabelList"/>
    <dgm:cxn modelId="{7FC93373-569E-46B8-8CE5-6366B11F8587}" type="presParOf" srcId="{073D936D-6B04-4CFA-B2C4-B9C90370D53A}" destId="{ED85BCDA-759F-432E-AE13-6485727F56E4}" srcOrd="2" destOrd="0" presId="urn:microsoft.com/office/officeart/2018/2/layout/IconLabelList"/>
    <dgm:cxn modelId="{C22EFC8A-04EE-47CF-B671-B25BB295E402}" type="presParOf" srcId="{AD028FDE-02E0-4FB8-A587-6C368CBD8AD6}" destId="{9D534484-5837-4308-A1D0-44C82B892758}" srcOrd="3" destOrd="0" presId="urn:microsoft.com/office/officeart/2018/2/layout/IconLabelList"/>
    <dgm:cxn modelId="{7F3FBAA6-7537-4EC9-959D-BFF782295E14}" type="presParOf" srcId="{AD028FDE-02E0-4FB8-A587-6C368CBD8AD6}" destId="{FD651103-577B-499B-81FD-9CCCAD258600}" srcOrd="4" destOrd="0" presId="urn:microsoft.com/office/officeart/2018/2/layout/IconLabelList"/>
    <dgm:cxn modelId="{AD0F1413-6F3E-4E4B-9BB9-4493898A7644}" type="presParOf" srcId="{FD651103-577B-499B-81FD-9CCCAD258600}" destId="{A55B834E-0499-4EE2-A11A-825306A68630}" srcOrd="0" destOrd="0" presId="urn:microsoft.com/office/officeart/2018/2/layout/IconLabelList"/>
    <dgm:cxn modelId="{9AA7171F-E24C-4F5B-A145-846314F7D2A3}" type="presParOf" srcId="{FD651103-577B-499B-81FD-9CCCAD258600}" destId="{61FBF12E-431C-4B38-A6CE-D20023006FF8}" srcOrd="1" destOrd="0" presId="urn:microsoft.com/office/officeart/2018/2/layout/IconLabelList"/>
    <dgm:cxn modelId="{90AF6618-FA3C-47EA-8937-423456F4110D}" type="presParOf" srcId="{FD651103-577B-499B-81FD-9CCCAD258600}" destId="{7B5155BE-CFB0-4124-B7DD-AA876DCD3373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0997D900-07AC-41A4-87E3-D3B6D1F85F24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A7BABD5B-95BF-46FB-B200-99E535BB5A56}">
      <dgm:prSet/>
      <dgm:spPr/>
      <dgm:t>
        <a:bodyPr/>
        <a:lstStyle/>
        <a:p>
          <a:pPr>
            <a:defRPr cap="all"/>
          </a:pPr>
          <a:r>
            <a:rPr lang="en-US"/>
            <a:t>Volatility of requirements &amp; integration risk.</a:t>
          </a:r>
        </a:p>
      </dgm:t>
    </dgm:pt>
    <dgm:pt modelId="{F5857BA5-5272-48F7-81C8-207C0C07F375}" type="parTrans" cxnId="{979519F7-A3E0-48D0-9A5E-8F17B7E3F890}">
      <dgm:prSet/>
      <dgm:spPr/>
      <dgm:t>
        <a:bodyPr/>
        <a:lstStyle/>
        <a:p>
          <a:endParaRPr lang="en-US"/>
        </a:p>
      </dgm:t>
    </dgm:pt>
    <dgm:pt modelId="{860B7112-CEAB-4326-A67D-31FB8DBD11E1}" type="sibTrans" cxnId="{979519F7-A3E0-48D0-9A5E-8F17B7E3F890}">
      <dgm:prSet/>
      <dgm:spPr/>
      <dgm:t>
        <a:bodyPr/>
        <a:lstStyle/>
        <a:p>
          <a:endParaRPr lang="en-US"/>
        </a:p>
      </dgm:t>
    </dgm:pt>
    <dgm:pt modelId="{C84EA8D9-44C2-4913-934E-E4B755DB8095}">
      <dgm:prSet/>
      <dgm:spPr/>
      <dgm:t>
        <a:bodyPr/>
        <a:lstStyle/>
        <a:p>
          <a:pPr>
            <a:defRPr cap="all"/>
          </a:pPr>
          <a:r>
            <a:rPr lang="en-US"/>
            <a:t>Need for early/continuous customer feedback.</a:t>
          </a:r>
        </a:p>
      </dgm:t>
    </dgm:pt>
    <dgm:pt modelId="{86B02F8C-2276-4F07-B0C1-812A85CCA52D}" type="parTrans" cxnId="{FA19BE79-EC3B-41E3-B238-BFBDEE87199D}">
      <dgm:prSet/>
      <dgm:spPr/>
      <dgm:t>
        <a:bodyPr/>
        <a:lstStyle/>
        <a:p>
          <a:endParaRPr lang="en-US"/>
        </a:p>
      </dgm:t>
    </dgm:pt>
    <dgm:pt modelId="{C81DCDFF-CF6F-4341-A34C-44E2692748EA}" type="sibTrans" cxnId="{FA19BE79-EC3B-41E3-B238-BFBDEE87199D}">
      <dgm:prSet/>
      <dgm:spPr/>
      <dgm:t>
        <a:bodyPr/>
        <a:lstStyle/>
        <a:p>
          <a:endParaRPr lang="en-US"/>
        </a:p>
      </dgm:t>
    </dgm:pt>
    <dgm:pt modelId="{45E871CC-0144-401C-8B52-8377020752FE}">
      <dgm:prSet/>
      <dgm:spPr/>
      <dgm:t>
        <a:bodyPr/>
        <a:lstStyle/>
        <a:p>
          <a:pPr>
            <a:defRPr cap="all"/>
          </a:pPr>
          <a:r>
            <a:rPr lang="en-US"/>
            <a:t>Regulatory constraints &amp; documentation rigor.</a:t>
          </a:r>
        </a:p>
      </dgm:t>
    </dgm:pt>
    <dgm:pt modelId="{E67932A4-2B45-4E46-B605-C723A80DBD56}" type="parTrans" cxnId="{8630F3DD-3C06-495E-BDCA-2B5C3E76F6A3}">
      <dgm:prSet/>
      <dgm:spPr/>
      <dgm:t>
        <a:bodyPr/>
        <a:lstStyle/>
        <a:p>
          <a:endParaRPr lang="en-US"/>
        </a:p>
      </dgm:t>
    </dgm:pt>
    <dgm:pt modelId="{614AE58C-BFD9-492E-9097-72521D26E3A5}" type="sibTrans" cxnId="{8630F3DD-3C06-495E-BDCA-2B5C3E76F6A3}">
      <dgm:prSet/>
      <dgm:spPr/>
      <dgm:t>
        <a:bodyPr/>
        <a:lstStyle/>
        <a:p>
          <a:endParaRPr lang="en-US"/>
        </a:p>
      </dgm:t>
    </dgm:pt>
    <dgm:pt modelId="{B30F4180-C839-471B-B38E-B6A9D9C9B1D7}">
      <dgm:prSet/>
      <dgm:spPr/>
      <dgm:t>
        <a:bodyPr/>
        <a:lstStyle/>
        <a:p>
          <a:pPr>
            <a:defRPr cap="all"/>
          </a:pPr>
          <a:r>
            <a:rPr lang="en-US"/>
            <a:t>Team’s CI/CD maturity and test automation readiness.</a:t>
          </a:r>
        </a:p>
      </dgm:t>
    </dgm:pt>
    <dgm:pt modelId="{B111657F-3B8C-4160-AF3E-3071D9A049F1}" type="parTrans" cxnId="{0301D88A-205F-43B3-9251-D6E21ACA4BA7}">
      <dgm:prSet/>
      <dgm:spPr/>
      <dgm:t>
        <a:bodyPr/>
        <a:lstStyle/>
        <a:p>
          <a:endParaRPr lang="en-US"/>
        </a:p>
      </dgm:t>
    </dgm:pt>
    <dgm:pt modelId="{0A692C34-C961-4386-9182-4D26F58478AD}" type="sibTrans" cxnId="{0301D88A-205F-43B3-9251-D6E21ACA4BA7}">
      <dgm:prSet/>
      <dgm:spPr/>
      <dgm:t>
        <a:bodyPr/>
        <a:lstStyle/>
        <a:p>
          <a:endParaRPr lang="en-US"/>
        </a:p>
      </dgm:t>
    </dgm:pt>
    <dgm:pt modelId="{9D3E9D5C-9970-4314-A1BB-7CA55D011CD0}" type="pres">
      <dgm:prSet presAssocID="{0997D900-07AC-41A4-87E3-D3B6D1F85F24}" presName="root" presStyleCnt="0">
        <dgm:presLayoutVars>
          <dgm:dir/>
          <dgm:resizeHandles val="exact"/>
        </dgm:presLayoutVars>
      </dgm:prSet>
      <dgm:spPr/>
    </dgm:pt>
    <dgm:pt modelId="{851EBDC8-887D-4F2F-83CA-FB880B69576F}" type="pres">
      <dgm:prSet presAssocID="{A7BABD5B-95BF-46FB-B200-99E535BB5A56}" presName="compNode" presStyleCnt="0"/>
      <dgm:spPr/>
    </dgm:pt>
    <dgm:pt modelId="{FF9EC94D-CEFB-484A-A8E5-E459D80D9817}" type="pres">
      <dgm:prSet presAssocID="{A7BABD5B-95BF-46FB-B200-99E535BB5A56}" presName="iconBgRect" presStyleLbl="bgShp" presStyleIdx="0" presStyleCnt="4"/>
      <dgm:spPr/>
    </dgm:pt>
    <dgm:pt modelId="{4AC174C4-CE39-4FDB-8E36-019532670DB0}" type="pres">
      <dgm:prSet presAssocID="{A7BABD5B-95BF-46FB-B200-99E535BB5A56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plosion"/>
        </a:ext>
      </dgm:extLst>
    </dgm:pt>
    <dgm:pt modelId="{D664458D-CE78-4E96-80FF-4D6D0BFBD385}" type="pres">
      <dgm:prSet presAssocID="{A7BABD5B-95BF-46FB-B200-99E535BB5A56}" presName="spaceRect" presStyleCnt="0"/>
      <dgm:spPr/>
    </dgm:pt>
    <dgm:pt modelId="{C46B81A1-A4CD-4CB0-90B2-84099919AF8A}" type="pres">
      <dgm:prSet presAssocID="{A7BABD5B-95BF-46FB-B200-99E535BB5A56}" presName="textRect" presStyleLbl="revTx" presStyleIdx="0" presStyleCnt="4">
        <dgm:presLayoutVars>
          <dgm:chMax val="1"/>
          <dgm:chPref val="1"/>
        </dgm:presLayoutVars>
      </dgm:prSet>
      <dgm:spPr/>
    </dgm:pt>
    <dgm:pt modelId="{BD56E7E7-36E4-4749-BD1C-31860EB0DA3D}" type="pres">
      <dgm:prSet presAssocID="{860B7112-CEAB-4326-A67D-31FB8DBD11E1}" presName="sibTrans" presStyleCnt="0"/>
      <dgm:spPr/>
    </dgm:pt>
    <dgm:pt modelId="{AAB220A3-DB7A-49F5-A97B-F806AA575255}" type="pres">
      <dgm:prSet presAssocID="{C84EA8D9-44C2-4913-934E-E4B755DB8095}" presName="compNode" presStyleCnt="0"/>
      <dgm:spPr/>
    </dgm:pt>
    <dgm:pt modelId="{0E50B7F0-3CFF-4BAA-8EEB-22839D267FC4}" type="pres">
      <dgm:prSet presAssocID="{C84EA8D9-44C2-4913-934E-E4B755DB8095}" presName="iconBgRect" presStyleLbl="bgShp" presStyleIdx="1" presStyleCnt="4"/>
      <dgm:spPr/>
    </dgm:pt>
    <dgm:pt modelId="{68DC05C7-A3FF-43CD-BB82-4AA546411178}" type="pres">
      <dgm:prSet presAssocID="{C84EA8D9-44C2-4913-934E-E4B755DB8095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ll center"/>
        </a:ext>
      </dgm:extLst>
    </dgm:pt>
    <dgm:pt modelId="{EC8C2E33-4A2A-4EB3-A11A-F98011FF41A9}" type="pres">
      <dgm:prSet presAssocID="{C84EA8D9-44C2-4913-934E-E4B755DB8095}" presName="spaceRect" presStyleCnt="0"/>
      <dgm:spPr/>
    </dgm:pt>
    <dgm:pt modelId="{CFC9C139-F069-4E8D-B77A-4D0BC14FD720}" type="pres">
      <dgm:prSet presAssocID="{C84EA8D9-44C2-4913-934E-E4B755DB8095}" presName="textRect" presStyleLbl="revTx" presStyleIdx="1" presStyleCnt="4">
        <dgm:presLayoutVars>
          <dgm:chMax val="1"/>
          <dgm:chPref val="1"/>
        </dgm:presLayoutVars>
      </dgm:prSet>
      <dgm:spPr/>
    </dgm:pt>
    <dgm:pt modelId="{14C86436-8F72-490B-8FAE-B3559174D0EE}" type="pres">
      <dgm:prSet presAssocID="{C81DCDFF-CF6F-4341-A34C-44E2692748EA}" presName="sibTrans" presStyleCnt="0"/>
      <dgm:spPr/>
    </dgm:pt>
    <dgm:pt modelId="{E5310316-B99D-4741-97DE-A754BEEA23D5}" type="pres">
      <dgm:prSet presAssocID="{45E871CC-0144-401C-8B52-8377020752FE}" presName="compNode" presStyleCnt="0"/>
      <dgm:spPr/>
    </dgm:pt>
    <dgm:pt modelId="{FC1381BB-140F-4714-8165-449B74042C52}" type="pres">
      <dgm:prSet presAssocID="{45E871CC-0144-401C-8B52-8377020752FE}" presName="iconBgRect" presStyleLbl="bgShp" presStyleIdx="2" presStyleCnt="4"/>
      <dgm:spPr/>
    </dgm:pt>
    <dgm:pt modelId="{054452D8-F68C-47F1-8552-66964C6D866D}" type="pres">
      <dgm:prSet presAssocID="{45E871CC-0144-401C-8B52-8377020752F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B764A701-CD4E-4DFC-8839-3A3BBB3D8C2B}" type="pres">
      <dgm:prSet presAssocID="{45E871CC-0144-401C-8B52-8377020752FE}" presName="spaceRect" presStyleCnt="0"/>
      <dgm:spPr/>
    </dgm:pt>
    <dgm:pt modelId="{72EDD302-4049-46BE-B4C4-BA3EE538F19D}" type="pres">
      <dgm:prSet presAssocID="{45E871CC-0144-401C-8B52-8377020752FE}" presName="textRect" presStyleLbl="revTx" presStyleIdx="2" presStyleCnt="4">
        <dgm:presLayoutVars>
          <dgm:chMax val="1"/>
          <dgm:chPref val="1"/>
        </dgm:presLayoutVars>
      </dgm:prSet>
      <dgm:spPr/>
    </dgm:pt>
    <dgm:pt modelId="{9B8ABB7D-6474-4C0D-8ED1-1576154B0274}" type="pres">
      <dgm:prSet presAssocID="{614AE58C-BFD9-492E-9097-72521D26E3A5}" presName="sibTrans" presStyleCnt="0"/>
      <dgm:spPr/>
    </dgm:pt>
    <dgm:pt modelId="{70457451-C1E6-4ABF-B93E-D13CB5598722}" type="pres">
      <dgm:prSet presAssocID="{B30F4180-C839-471B-B38E-B6A9D9C9B1D7}" presName="compNode" presStyleCnt="0"/>
      <dgm:spPr/>
    </dgm:pt>
    <dgm:pt modelId="{46985800-B402-4B34-A42A-EDDF38282867}" type="pres">
      <dgm:prSet presAssocID="{B30F4180-C839-471B-B38E-B6A9D9C9B1D7}" presName="iconBgRect" presStyleLbl="bgShp" presStyleIdx="3" presStyleCnt="4"/>
      <dgm:spPr/>
    </dgm:pt>
    <dgm:pt modelId="{0F415111-81B5-4286-8716-67BCB3CEB9C9}" type="pres">
      <dgm:prSet presAssocID="{B30F4180-C839-471B-B38E-B6A9D9C9B1D7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ars"/>
        </a:ext>
      </dgm:extLst>
    </dgm:pt>
    <dgm:pt modelId="{BE85F3BB-3529-439E-B415-6A920F854D9F}" type="pres">
      <dgm:prSet presAssocID="{B30F4180-C839-471B-B38E-B6A9D9C9B1D7}" presName="spaceRect" presStyleCnt="0"/>
      <dgm:spPr/>
    </dgm:pt>
    <dgm:pt modelId="{F8D62EFF-CFF2-4241-93B2-CE6677CC35CB}" type="pres">
      <dgm:prSet presAssocID="{B30F4180-C839-471B-B38E-B6A9D9C9B1D7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F68C630B-74B3-4131-A142-F602DCF8BAA5}" type="presOf" srcId="{45E871CC-0144-401C-8B52-8377020752FE}" destId="{72EDD302-4049-46BE-B4C4-BA3EE538F19D}" srcOrd="0" destOrd="0" presId="urn:microsoft.com/office/officeart/2018/5/layout/IconCircleLabelList"/>
    <dgm:cxn modelId="{58D5EF27-5433-45BC-A8A2-F7537B56BB90}" type="presOf" srcId="{A7BABD5B-95BF-46FB-B200-99E535BB5A56}" destId="{C46B81A1-A4CD-4CB0-90B2-84099919AF8A}" srcOrd="0" destOrd="0" presId="urn:microsoft.com/office/officeart/2018/5/layout/IconCircleLabelList"/>
    <dgm:cxn modelId="{FA19BE79-EC3B-41E3-B238-BFBDEE87199D}" srcId="{0997D900-07AC-41A4-87E3-D3B6D1F85F24}" destId="{C84EA8D9-44C2-4913-934E-E4B755DB8095}" srcOrd="1" destOrd="0" parTransId="{86B02F8C-2276-4F07-B0C1-812A85CCA52D}" sibTransId="{C81DCDFF-CF6F-4341-A34C-44E2692748EA}"/>
    <dgm:cxn modelId="{E8D8B181-8D85-4627-ACBC-A52626558F65}" type="presOf" srcId="{C84EA8D9-44C2-4913-934E-E4B755DB8095}" destId="{CFC9C139-F069-4E8D-B77A-4D0BC14FD720}" srcOrd="0" destOrd="0" presId="urn:microsoft.com/office/officeart/2018/5/layout/IconCircleLabelList"/>
    <dgm:cxn modelId="{424EA98A-37EC-47A8-A1A1-EE906F2536B2}" type="presOf" srcId="{0997D900-07AC-41A4-87E3-D3B6D1F85F24}" destId="{9D3E9D5C-9970-4314-A1BB-7CA55D011CD0}" srcOrd="0" destOrd="0" presId="urn:microsoft.com/office/officeart/2018/5/layout/IconCircleLabelList"/>
    <dgm:cxn modelId="{0301D88A-205F-43B3-9251-D6E21ACA4BA7}" srcId="{0997D900-07AC-41A4-87E3-D3B6D1F85F24}" destId="{B30F4180-C839-471B-B38E-B6A9D9C9B1D7}" srcOrd="3" destOrd="0" parTransId="{B111657F-3B8C-4160-AF3E-3071D9A049F1}" sibTransId="{0A692C34-C961-4386-9182-4D26F58478AD}"/>
    <dgm:cxn modelId="{EF6D6B90-7D73-4040-994F-99278E79386B}" type="presOf" srcId="{B30F4180-C839-471B-B38E-B6A9D9C9B1D7}" destId="{F8D62EFF-CFF2-4241-93B2-CE6677CC35CB}" srcOrd="0" destOrd="0" presId="urn:microsoft.com/office/officeart/2018/5/layout/IconCircleLabelList"/>
    <dgm:cxn modelId="{8630F3DD-3C06-495E-BDCA-2B5C3E76F6A3}" srcId="{0997D900-07AC-41A4-87E3-D3B6D1F85F24}" destId="{45E871CC-0144-401C-8B52-8377020752FE}" srcOrd="2" destOrd="0" parTransId="{E67932A4-2B45-4E46-B605-C723A80DBD56}" sibTransId="{614AE58C-BFD9-492E-9097-72521D26E3A5}"/>
    <dgm:cxn modelId="{979519F7-A3E0-48D0-9A5E-8F17B7E3F890}" srcId="{0997D900-07AC-41A4-87E3-D3B6D1F85F24}" destId="{A7BABD5B-95BF-46FB-B200-99E535BB5A56}" srcOrd="0" destOrd="0" parTransId="{F5857BA5-5272-48F7-81C8-207C0C07F375}" sibTransId="{860B7112-CEAB-4326-A67D-31FB8DBD11E1}"/>
    <dgm:cxn modelId="{53B85CBA-52A6-44B0-8C76-17A67EC32784}" type="presParOf" srcId="{9D3E9D5C-9970-4314-A1BB-7CA55D011CD0}" destId="{851EBDC8-887D-4F2F-83CA-FB880B69576F}" srcOrd="0" destOrd="0" presId="urn:microsoft.com/office/officeart/2018/5/layout/IconCircleLabelList"/>
    <dgm:cxn modelId="{A8A21DBD-0856-40AE-A750-0F5547E5088C}" type="presParOf" srcId="{851EBDC8-887D-4F2F-83CA-FB880B69576F}" destId="{FF9EC94D-CEFB-484A-A8E5-E459D80D9817}" srcOrd="0" destOrd="0" presId="urn:microsoft.com/office/officeart/2018/5/layout/IconCircleLabelList"/>
    <dgm:cxn modelId="{C37C68A1-AD86-44F9-BF1B-7197487778AD}" type="presParOf" srcId="{851EBDC8-887D-4F2F-83CA-FB880B69576F}" destId="{4AC174C4-CE39-4FDB-8E36-019532670DB0}" srcOrd="1" destOrd="0" presId="urn:microsoft.com/office/officeart/2018/5/layout/IconCircleLabelList"/>
    <dgm:cxn modelId="{13AB9B8C-6790-4534-8BCA-F92F2B4E62F9}" type="presParOf" srcId="{851EBDC8-887D-4F2F-83CA-FB880B69576F}" destId="{D664458D-CE78-4E96-80FF-4D6D0BFBD385}" srcOrd="2" destOrd="0" presId="urn:microsoft.com/office/officeart/2018/5/layout/IconCircleLabelList"/>
    <dgm:cxn modelId="{948A290D-52F3-4AA6-9847-256D063E9A3B}" type="presParOf" srcId="{851EBDC8-887D-4F2F-83CA-FB880B69576F}" destId="{C46B81A1-A4CD-4CB0-90B2-84099919AF8A}" srcOrd="3" destOrd="0" presId="urn:microsoft.com/office/officeart/2018/5/layout/IconCircleLabelList"/>
    <dgm:cxn modelId="{1BAFA5CD-658A-4F51-B17F-942028E6783C}" type="presParOf" srcId="{9D3E9D5C-9970-4314-A1BB-7CA55D011CD0}" destId="{BD56E7E7-36E4-4749-BD1C-31860EB0DA3D}" srcOrd="1" destOrd="0" presId="urn:microsoft.com/office/officeart/2018/5/layout/IconCircleLabelList"/>
    <dgm:cxn modelId="{CEC4DED4-2CB6-4085-AB89-64207DE6BEED}" type="presParOf" srcId="{9D3E9D5C-9970-4314-A1BB-7CA55D011CD0}" destId="{AAB220A3-DB7A-49F5-A97B-F806AA575255}" srcOrd="2" destOrd="0" presId="urn:microsoft.com/office/officeart/2018/5/layout/IconCircleLabelList"/>
    <dgm:cxn modelId="{A5FAA9F7-88AC-4C02-AB0C-F1A1D0D0AA8D}" type="presParOf" srcId="{AAB220A3-DB7A-49F5-A97B-F806AA575255}" destId="{0E50B7F0-3CFF-4BAA-8EEB-22839D267FC4}" srcOrd="0" destOrd="0" presId="urn:microsoft.com/office/officeart/2018/5/layout/IconCircleLabelList"/>
    <dgm:cxn modelId="{33E11C57-AB0D-45FD-ABD9-A47C963DBC8C}" type="presParOf" srcId="{AAB220A3-DB7A-49F5-A97B-F806AA575255}" destId="{68DC05C7-A3FF-43CD-BB82-4AA546411178}" srcOrd="1" destOrd="0" presId="urn:microsoft.com/office/officeart/2018/5/layout/IconCircleLabelList"/>
    <dgm:cxn modelId="{C3E2AE8E-2E5F-499B-91BE-9BB0F737A96A}" type="presParOf" srcId="{AAB220A3-DB7A-49F5-A97B-F806AA575255}" destId="{EC8C2E33-4A2A-4EB3-A11A-F98011FF41A9}" srcOrd="2" destOrd="0" presId="urn:microsoft.com/office/officeart/2018/5/layout/IconCircleLabelList"/>
    <dgm:cxn modelId="{C3D6509D-C208-45B6-A7F6-14D941C441D4}" type="presParOf" srcId="{AAB220A3-DB7A-49F5-A97B-F806AA575255}" destId="{CFC9C139-F069-4E8D-B77A-4D0BC14FD720}" srcOrd="3" destOrd="0" presId="urn:microsoft.com/office/officeart/2018/5/layout/IconCircleLabelList"/>
    <dgm:cxn modelId="{787CC858-F1E7-496B-A618-5D945FFD5FD8}" type="presParOf" srcId="{9D3E9D5C-9970-4314-A1BB-7CA55D011CD0}" destId="{14C86436-8F72-490B-8FAE-B3559174D0EE}" srcOrd="3" destOrd="0" presId="urn:microsoft.com/office/officeart/2018/5/layout/IconCircleLabelList"/>
    <dgm:cxn modelId="{EB64B4F2-6611-445B-872F-A0CE0DB0B18C}" type="presParOf" srcId="{9D3E9D5C-9970-4314-A1BB-7CA55D011CD0}" destId="{E5310316-B99D-4741-97DE-A754BEEA23D5}" srcOrd="4" destOrd="0" presId="urn:microsoft.com/office/officeart/2018/5/layout/IconCircleLabelList"/>
    <dgm:cxn modelId="{EFFE768A-AAA6-4CE1-A481-A20EC8B788E7}" type="presParOf" srcId="{E5310316-B99D-4741-97DE-A754BEEA23D5}" destId="{FC1381BB-140F-4714-8165-449B74042C52}" srcOrd="0" destOrd="0" presId="urn:microsoft.com/office/officeart/2018/5/layout/IconCircleLabelList"/>
    <dgm:cxn modelId="{4CCA3DF0-F32A-4C74-BE57-6243612BC4E3}" type="presParOf" srcId="{E5310316-B99D-4741-97DE-A754BEEA23D5}" destId="{054452D8-F68C-47F1-8552-66964C6D866D}" srcOrd="1" destOrd="0" presId="urn:microsoft.com/office/officeart/2018/5/layout/IconCircleLabelList"/>
    <dgm:cxn modelId="{BD7B5478-C63D-4823-9B75-87F6E3B184A4}" type="presParOf" srcId="{E5310316-B99D-4741-97DE-A754BEEA23D5}" destId="{B764A701-CD4E-4DFC-8839-3A3BBB3D8C2B}" srcOrd="2" destOrd="0" presId="urn:microsoft.com/office/officeart/2018/5/layout/IconCircleLabelList"/>
    <dgm:cxn modelId="{7B1391B3-6BBA-4924-A12B-69542EFB1CB4}" type="presParOf" srcId="{E5310316-B99D-4741-97DE-A754BEEA23D5}" destId="{72EDD302-4049-46BE-B4C4-BA3EE538F19D}" srcOrd="3" destOrd="0" presId="urn:microsoft.com/office/officeart/2018/5/layout/IconCircleLabelList"/>
    <dgm:cxn modelId="{3930E04B-DA3F-4D41-AD66-3BED8985CDB9}" type="presParOf" srcId="{9D3E9D5C-9970-4314-A1BB-7CA55D011CD0}" destId="{9B8ABB7D-6474-4C0D-8ED1-1576154B0274}" srcOrd="5" destOrd="0" presId="urn:microsoft.com/office/officeart/2018/5/layout/IconCircleLabelList"/>
    <dgm:cxn modelId="{5A8934E2-C74B-47B8-A450-9CD2B8F542D8}" type="presParOf" srcId="{9D3E9D5C-9970-4314-A1BB-7CA55D011CD0}" destId="{70457451-C1E6-4ABF-B93E-D13CB5598722}" srcOrd="6" destOrd="0" presId="urn:microsoft.com/office/officeart/2018/5/layout/IconCircleLabelList"/>
    <dgm:cxn modelId="{B7E63BF6-BB98-4275-BF72-A1C926F15CC9}" type="presParOf" srcId="{70457451-C1E6-4ABF-B93E-D13CB5598722}" destId="{46985800-B402-4B34-A42A-EDDF38282867}" srcOrd="0" destOrd="0" presId="urn:microsoft.com/office/officeart/2018/5/layout/IconCircleLabelList"/>
    <dgm:cxn modelId="{6B3CD8CE-ED91-494A-A876-7949A7073563}" type="presParOf" srcId="{70457451-C1E6-4ABF-B93E-D13CB5598722}" destId="{0F415111-81B5-4286-8716-67BCB3CEB9C9}" srcOrd="1" destOrd="0" presId="urn:microsoft.com/office/officeart/2018/5/layout/IconCircleLabelList"/>
    <dgm:cxn modelId="{7E230DB5-B014-4A4A-AD71-19AC3529B8D6}" type="presParOf" srcId="{70457451-C1E6-4ABF-B93E-D13CB5598722}" destId="{BE85F3BB-3529-439E-B415-6A920F854D9F}" srcOrd="2" destOrd="0" presId="urn:microsoft.com/office/officeart/2018/5/layout/IconCircleLabelList"/>
    <dgm:cxn modelId="{8782E017-19C0-4331-837C-267AC693BD66}" type="presParOf" srcId="{70457451-C1E6-4ABF-B93E-D13CB5598722}" destId="{F8D62EFF-CFF2-4241-93B2-CE6677CC35CB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47983F-70B8-43D1-9424-3146D0650060}">
      <dsp:nvSpPr>
        <dsp:cNvPr id="0" name=""/>
        <dsp:cNvSpPr/>
      </dsp:nvSpPr>
      <dsp:spPr>
        <a:xfrm>
          <a:off x="0" y="531"/>
          <a:ext cx="7886700" cy="124293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70C57B7-DA0B-4026-9123-5267145C5F3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ABBFC1E-4361-48F5-885E-34EFD9C70959}">
      <dsp:nvSpPr>
        <dsp:cNvPr id="0" name=""/>
        <dsp:cNvSpPr/>
      </dsp:nvSpPr>
      <dsp:spPr>
        <a:xfrm>
          <a:off x="1435590" y="53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Product Owner: maximizes value via Product Goal, backlog ordering, clear acceptance criteria.</a:t>
          </a:r>
        </a:p>
      </dsp:txBody>
      <dsp:txXfrm>
        <a:off x="1435590" y="531"/>
        <a:ext cx="6451109" cy="1242935"/>
      </dsp:txXfrm>
    </dsp:sp>
    <dsp:sp modelId="{2E14A2D4-55D1-40B2-BCE3-F57AA084AEE0}">
      <dsp:nvSpPr>
        <dsp:cNvPr id="0" name=""/>
        <dsp:cNvSpPr/>
      </dsp:nvSpPr>
      <dsp:spPr>
        <a:xfrm>
          <a:off x="0" y="1554201"/>
          <a:ext cx="7886700" cy="124293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8A5DB5C-13D6-47C8-9B07-C59ADB370151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11C8FFC-3E33-4E39-9F5C-8AA4F12371F6}">
      <dsp:nvSpPr>
        <dsp:cNvPr id="0" name=""/>
        <dsp:cNvSpPr/>
      </dsp:nvSpPr>
      <dsp:spPr>
        <a:xfrm>
          <a:off x="1435590" y="1554201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Scrum Master: coaches the team, facilitates events, removes impediments, improves flow.</a:t>
          </a:r>
        </a:p>
      </dsp:txBody>
      <dsp:txXfrm>
        <a:off x="1435590" y="1554201"/>
        <a:ext cx="6451109" cy="1242935"/>
      </dsp:txXfrm>
    </dsp:sp>
    <dsp:sp modelId="{6A6CA463-6C02-4134-BA9E-0E072AF75F1A}">
      <dsp:nvSpPr>
        <dsp:cNvPr id="0" name=""/>
        <dsp:cNvSpPr/>
      </dsp:nvSpPr>
      <dsp:spPr>
        <a:xfrm>
          <a:off x="0" y="3107870"/>
          <a:ext cx="7886700" cy="124293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6584B48-A405-4D0B-A0F5-D6A1A4102E50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F839BC-4129-4445-8EC9-E51497449242}">
      <dsp:nvSpPr>
        <dsp:cNvPr id="0" name=""/>
        <dsp:cNvSpPr/>
      </dsp:nvSpPr>
      <dsp:spPr>
        <a:xfrm>
          <a:off x="1435590" y="3107870"/>
          <a:ext cx="64511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Developers: build the Increment; accountable for quality, testing, and vertical slices.</a:t>
          </a:r>
        </a:p>
      </dsp:txBody>
      <dsp:txXfrm>
        <a:off x="1435590" y="3107870"/>
        <a:ext cx="6451109" cy="124293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272B68-2B9C-4822-94A5-0FB09C7217EA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5EAEA7-519D-44EF-AC16-792D27DB6607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BAF2935-CAC8-4114-85D4-F33C788901E0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Iterative discovery &amp; delivery: refine → design spike → implement → test → demo → learn.</a:t>
          </a:r>
        </a:p>
      </dsp:txBody>
      <dsp:txXfrm>
        <a:off x="46529" y="2703902"/>
        <a:ext cx="2418750" cy="720000"/>
      </dsp:txXfrm>
    </dsp:sp>
    <dsp:sp modelId="{D7986674-C10E-45DE-8F2A-0490F34C0337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9E41143-633E-4ACF-89FE-EFB9B38418D7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0CF371-F4D2-4FCE-B0EC-2B68CA240A3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Artifacts &amp; events: Product Backlog, Sprint Backlog, Increment; Planning, Daily Scrum, Review, Retro.</a:t>
          </a:r>
        </a:p>
      </dsp:txBody>
      <dsp:txXfrm>
        <a:off x="2888560" y="2703902"/>
        <a:ext cx="2418750" cy="720000"/>
      </dsp:txXfrm>
    </dsp:sp>
    <dsp:sp modelId="{AD3F394A-431F-48C7-83CB-BB9C4DEF9D3F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046FEEC-CFB5-40C4-8AFA-E5F7BC07BE45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B78B8D-BBC4-4A74-A5A8-4328A832A547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200" kern="1200"/>
            <a:t>Definition of Done + CI/CD ensures each Increment is releasable.</a:t>
          </a:r>
        </a:p>
      </dsp:txBody>
      <dsp:txXfrm>
        <a:off x="5730591" y="2703902"/>
        <a:ext cx="24187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1A76343-5B94-4CF9-9C74-7820E20606D0}">
      <dsp:nvSpPr>
        <dsp:cNvPr id="0" name=""/>
        <dsp:cNvSpPr/>
      </dsp:nvSpPr>
      <dsp:spPr>
        <a:xfrm>
          <a:off x="0" y="4163276"/>
          <a:ext cx="4718785" cy="136648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SNHU Travel: changing market (multi-currency, partner APIs) favored Scrum’s adaptability.</a:t>
          </a:r>
        </a:p>
      </dsp:txBody>
      <dsp:txXfrm>
        <a:off x="0" y="4163276"/>
        <a:ext cx="4718785" cy="1366480"/>
      </dsp:txXfrm>
    </dsp:sp>
    <dsp:sp modelId="{D27F83AB-F2BF-4574-99BF-15B98D68CC6E}">
      <dsp:nvSpPr>
        <dsp:cNvPr id="0" name=""/>
        <dsp:cNvSpPr/>
      </dsp:nvSpPr>
      <dsp:spPr>
        <a:xfrm rot="10800000">
          <a:off x="0" y="2082127"/>
          <a:ext cx="4718785" cy="2101646"/>
        </a:xfrm>
        <a:prstGeom prst="upArrowCallou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Agile/Scrum: embraces uncertainty; short feedback loops reduce waste and rework.</a:t>
          </a:r>
        </a:p>
      </dsp:txBody>
      <dsp:txXfrm rot="10800000">
        <a:off x="0" y="2082127"/>
        <a:ext cx="4718785" cy="1365587"/>
      </dsp:txXfrm>
    </dsp:sp>
    <dsp:sp modelId="{7314E984-A08F-47A5-BC1C-518C9029959B}">
      <dsp:nvSpPr>
        <dsp:cNvPr id="0" name=""/>
        <dsp:cNvSpPr/>
      </dsp:nvSpPr>
      <dsp:spPr>
        <a:xfrm rot="10800000">
          <a:off x="0" y="977"/>
          <a:ext cx="4718785" cy="2101646"/>
        </a:xfrm>
        <a:prstGeom prst="upArrowCallou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6464" tIns="156464" rIns="156464" bIns="156464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Waterfall: linear phases, heavy upfront specs; best when requirements are stable &amp; compliance heavy.</a:t>
          </a:r>
        </a:p>
      </dsp:txBody>
      <dsp:txXfrm rot="10800000">
        <a:off x="0" y="977"/>
        <a:ext cx="4718785" cy="1365587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BE16AF2-FBC9-4F2A-AA32-3B2F92ED65A5}">
      <dsp:nvSpPr>
        <dsp:cNvPr id="0" name=""/>
        <dsp:cNvSpPr/>
      </dsp:nvSpPr>
      <dsp:spPr>
        <a:xfrm>
          <a:off x="890763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C94071-2DBF-4DE6-A145-52CB26264EDB}">
      <dsp:nvSpPr>
        <dsp:cNvPr id="0" name=""/>
        <dsp:cNvSpPr/>
      </dsp:nvSpPr>
      <dsp:spPr>
        <a:xfrm>
          <a:off x="291148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Delivered working ‘Search &amp; Filter’ and ‘Price Alerts (subscribe)’ increments behind feature flags.</a:t>
          </a:r>
        </a:p>
      </dsp:txBody>
      <dsp:txXfrm>
        <a:off x="291148" y="2456435"/>
        <a:ext cx="2180418" cy="720000"/>
      </dsp:txXfrm>
    </dsp:sp>
    <dsp:sp modelId="{3D12F277-3201-405B-9147-D346926A2DFF}">
      <dsp:nvSpPr>
        <dsp:cNvPr id="0" name=""/>
        <dsp:cNvSpPr/>
      </dsp:nvSpPr>
      <dsp:spPr>
        <a:xfrm>
          <a:off x="3452755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D85BCDA-759F-432E-AE13-6485727F56E4}">
      <dsp:nvSpPr>
        <dsp:cNvPr id="0" name=""/>
        <dsp:cNvSpPr/>
      </dsp:nvSpPr>
      <dsp:spPr>
        <a:xfrm>
          <a:off x="2853140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Cycle time improved; defect escape decreased via pairing, tests, and contract checks.</a:t>
          </a:r>
        </a:p>
      </dsp:txBody>
      <dsp:txXfrm>
        <a:off x="2853140" y="2456435"/>
        <a:ext cx="2180418" cy="720000"/>
      </dsp:txXfrm>
    </dsp:sp>
    <dsp:sp modelId="{A55B834E-0499-4EE2-A11A-825306A68630}">
      <dsp:nvSpPr>
        <dsp:cNvPr id="0" name=""/>
        <dsp:cNvSpPr/>
      </dsp:nvSpPr>
      <dsp:spPr>
        <a:xfrm>
          <a:off x="6014747" y="1174902"/>
          <a:ext cx="981188" cy="98118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5155BE-CFB0-4124-B7DD-AA876DCD3373}">
      <dsp:nvSpPr>
        <dsp:cNvPr id="0" name=""/>
        <dsp:cNvSpPr/>
      </dsp:nvSpPr>
      <dsp:spPr>
        <a:xfrm>
          <a:off x="5415132" y="2456435"/>
          <a:ext cx="2180418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Stakeholder engagement improved through Sprint Reviews; faster prioritization changes.</a:t>
          </a:r>
        </a:p>
      </dsp:txBody>
      <dsp:txXfrm>
        <a:off x="5415132" y="2456435"/>
        <a:ext cx="2180418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F9EC94D-CEFB-484A-A8E5-E459D80D9817}">
      <dsp:nvSpPr>
        <dsp:cNvPr id="0" name=""/>
        <dsp:cNvSpPr/>
      </dsp:nvSpPr>
      <dsp:spPr>
        <a:xfrm>
          <a:off x="376435" y="1016402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C174C4-CE39-4FDB-8E36-019532670DB0}">
      <dsp:nvSpPr>
        <dsp:cNvPr id="0" name=""/>
        <dsp:cNvSpPr/>
      </dsp:nvSpPr>
      <dsp:spPr>
        <a:xfrm>
          <a:off x="61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46B81A1-A4CD-4CB0-90B2-84099919AF8A}">
      <dsp:nvSpPr>
        <dsp:cNvPr id="0" name=""/>
        <dsp:cNvSpPr/>
      </dsp:nvSpPr>
      <dsp:spPr>
        <a:xfrm>
          <a:off x="2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Volatility of requirements &amp; integration risk.</a:t>
          </a:r>
        </a:p>
      </dsp:txBody>
      <dsp:txXfrm>
        <a:off x="25435" y="2456402"/>
        <a:ext cx="1800000" cy="720000"/>
      </dsp:txXfrm>
    </dsp:sp>
    <dsp:sp modelId="{0E50B7F0-3CFF-4BAA-8EEB-22839D267FC4}">
      <dsp:nvSpPr>
        <dsp:cNvPr id="0" name=""/>
        <dsp:cNvSpPr/>
      </dsp:nvSpPr>
      <dsp:spPr>
        <a:xfrm>
          <a:off x="2491435" y="1016402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DC05C7-A3FF-43CD-BB82-4AA546411178}">
      <dsp:nvSpPr>
        <dsp:cNvPr id="0" name=""/>
        <dsp:cNvSpPr/>
      </dsp:nvSpPr>
      <dsp:spPr>
        <a:xfrm>
          <a:off x="272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C9C139-F069-4E8D-B77A-4D0BC14FD720}">
      <dsp:nvSpPr>
        <dsp:cNvPr id="0" name=""/>
        <dsp:cNvSpPr/>
      </dsp:nvSpPr>
      <dsp:spPr>
        <a:xfrm>
          <a:off x="214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Need for early/continuous customer feedback.</a:t>
          </a:r>
        </a:p>
      </dsp:txBody>
      <dsp:txXfrm>
        <a:off x="2140435" y="2456402"/>
        <a:ext cx="1800000" cy="720000"/>
      </dsp:txXfrm>
    </dsp:sp>
    <dsp:sp modelId="{FC1381BB-140F-4714-8165-449B74042C52}">
      <dsp:nvSpPr>
        <dsp:cNvPr id="0" name=""/>
        <dsp:cNvSpPr/>
      </dsp:nvSpPr>
      <dsp:spPr>
        <a:xfrm>
          <a:off x="4606435" y="1016402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54452D8-F68C-47F1-8552-66964C6D866D}">
      <dsp:nvSpPr>
        <dsp:cNvPr id="0" name=""/>
        <dsp:cNvSpPr/>
      </dsp:nvSpPr>
      <dsp:spPr>
        <a:xfrm>
          <a:off x="4840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2EDD302-4049-46BE-B4C4-BA3EE538F19D}">
      <dsp:nvSpPr>
        <dsp:cNvPr id="0" name=""/>
        <dsp:cNvSpPr/>
      </dsp:nvSpPr>
      <dsp:spPr>
        <a:xfrm>
          <a:off x="4255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Regulatory constraints &amp; documentation rigor.</a:t>
          </a:r>
        </a:p>
      </dsp:txBody>
      <dsp:txXfrm>
        <a:off x="4255435" y="2456402"/>
        <a:ext cx="1800000" cy="720000"/>
      </dsp:txXfrm>
    </dsp:sp>
    <dsp:sp modelId="{46985800-B402-4B34-A42A-EDDF38282867}">
      <dsp:nvSpPr>
        <dsp:cNvPr id="0" name=""/>
        <dsp:cNvSpPr/>
      </dsp:nvSpPr>
      <dsp:spPr>
        <a:xfrm>
          <a:off x="6721435" y="1016402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F415111-81B5-4286-8716-67BCB3CEB9C9}">
      <dsp:nvSpPr>
        <dsp:cNvPr id="0" name=""/>
        <dsp:cNvSpPr/>
      </dsp:nvSpPr>
      <dsp:spPr>
        <a:xfrm>
          <a:off x="6955435" y="1250402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D62EFF-CFF2-4241-93B2-CE6677CC35CB}">
      <dsp:nvSpPr>
        <dsp:cNvPr id="0" name=""/>
        <dsp:cNvSpPr/>
      </dsp:nvSpPr>
      <dsp:spPr>
        <a:xfrm>
          <a:off x="6370435" y="2456402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300" kern="1200"/>
            <a:t>Team’s CI/CD maturity and test automation readiness.</a:t>
          </a:r>
        </a:p>
      </dsp:txBody>
      <dsp:txXfrm>
        <a:off x="6370435" y="2456402"/>
        <a:ext cx="1800000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process4">
  <dgm:title val=""/>
  <dgm:desc val=""/>
  <dgm:catLst>
    <dgm:cat type="process" pri="16000"/>
    <dgm:cat type="list" pri="20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lin">
      <dgm:param type="linDir" val="fromB"/>
    </dgm:alg>
    <dgm:shape xmlns:r="http://schemas.openxmlformats.org/officeDocument/2006/relationships" r:blip="">
      <dgm:adjLst/>
    </dgm:shape>
    <dgm:presOf/>
    <dgm:constrLst>
      <dgm:constr type="h" for="ch" forName="boxAndChildren" refType="h"/>
      <dgm:constr type="h" for="ch" forName="arrowAndChildren" refType="h" refFor="ch" refForName="boxAndChildren" op="equ" fact="1.538"/>
      <dgm:constr type="w" for="ch" forName="arrowAndChildren" refType="w"/>
      <dgm:constr type="w" for="ch" forName="boxAndChildren" refType="w"/>
      <dgm:constr type="h" for="ch" forName="sp" refType="h" fact="-0.015"/>
      <dgm:constr type="primFontSz" for="des" forName="parentTextBox" val="65"/>
      <dgm:constr type="primFontSz" for="des" forName="parentTextArrow" refType="primFontSz" refFor="des" refForName="parentTextBox" op="equ"/>
      <dgm:constr type="primFontSz" for="des" forName="childTextArrow" val="65"/>
      <dgm:constr type="primFontSz" for="des" forName="childTextBox" refType="primFontSz" refFor="des" refForName="childTextArrow" op="equ"/>
    </dgm:constrLst>
    <dgm:ruleLst/>
    <dgm:forEach name="Name1" axis="ch" ptType="node" st="-1" step="-1">
      <dgm:choose name="Name2">
        <dgm:if name="Name3" axis="self" ptType="node" func="revPos" op="equ" val="1">
          <dgm:layoutNode name="boxAndChildren">
            <dgm:alg type="composite"/>
            <dgm:shape xmlns:r="http://schemas.openxmlformats.org/officeDocument/2006/relationships" r:blip="">
              <dgm:adjLst/>
            </dgm:shape>
            <dgm:presOf/>
            <dgm:choose name="Name4">
              <dgm:if name="Name5" axis="ch" ptType="node" func="cnt" op="gte" val="1">
                <dgm:constrLst>
                  <dgm:constr type="w" for="ch" forName="parentTextBox" refType="w"/>
                  <dgm:constr type="h" for="ch" forName="parentTextBox" refType="h" fact="0.54"/>
                  <dgm:constr type="t" for="ch" forName="parentTextBox"/>
                  <dgm:constr type="w" for="ch" forName="entireBox" refType="w"/>
                  <dgm:constr type="h" for="ch" forName="entireBox" refType="h"/>
                  <dgm:constr type="w" for="ch" forName="descendantBox" refType="w"/>
                  <dgm:constr type="b" for="ch" forName="descendantBox" refType="h" fact="0.98"/>
                  <dgm:constr type="h" for="ch" forName="descendantBox" refType="h" fact="0.46"/>
                </dgm:constrLst>
              </dgm:if>
              <dgm:else name="Name6">
                <dgm:constrLst>
                  <dgm:constr type="w" for="ch" forName="parentTextBox" refType="w"/>
                  <dgm:constr type="h" for="ch" forName="parentTextBox" refType="h"/>
                </dgm:constrLst>
              </dgm:else>
            </dgm:choose>
            <dgm:ruleLst/>
            <dgm:layoutNode name="parentTextBox">
              <dgm:alg type="tx"/>
              <dgm:choose name="Name7">
                <dgm:if name="Name8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9">
                  <dgm:shape xmlns:r="http://schemas.openxmlformats.org/officeDocument/2006/relationships" type="rec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10">
              <dgm:if name="Name11" axis="ch" ptType="node" func="cnt" op="gte" val="1">
                <dgm:layoutNode name="entireBox">
                  <dgm:alg type="sp"/>
                  <dgm:shape xmlns:r="http://schemas.openxmlformats.org/officeDocument/2006/relationships" type="rect" r:blip="">
                    <dgm:adjLst/>
                  </dgm:shape>
                  <dgm:presOf axis="self"/>
                  <dgm:constrLst/>
                  <dgm:ruleLst/>
                </dgm:layoutNode>
                <dgm:layoutNode name="descendantBox" styleLbl="fgAccFollowNode1">
                  <dgm:choose name="Name12">
                    <dgm:if name="Name13" func="var" arg="dir" op="equ" val="norm">
                      <dgm:alg type="lin"/>
                    </dgm:if>
                    <dgm:else name="Name14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Box" refType="w"/>
                    <dgm:constr type="h" for="ch" forName="childTextBox" refType="h"/>
                  </dgm:constrLst>
                  <dgm:ruleLst/>
                  <dgm:forEach name="Name15" axis="ch" ptType="node">
                    <dgm:layoutNode name="childTextBox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16"/>
            </dgm:choose>
          </dgm:layoutNode>
        </dgm:if>
        <dgm:else name="Name17">
          <dgm:layoutNode name="arrowAndChildren">
            <dgm:alg type="composite"/>
            <dgm:shape xmlns:r="http://schemas.openxmlformats.org/officeDocument/2006/relationships" r:blip="">
              <dgm:adjLst/>
            </dgm:shape>
            <dgm:presOf/>
            <dgm:choose name="Name18">
              <dgm:if name="Name19" axis="ch" ptType="node" func="cnt" op="gte" val="1">
                <dgm:constrLst>
                  <dgm:constr type="w" for="ch" forName="parentTextArrow" refType="w"/>
                  <dgm:constr type="t" for="ch" forName="parentTextArrow"/>
                  <dgm:constr type="h" for="ch" forName="parentTextArrow" refType="h" fact="0.351"/>
                  <dgm:constr type="w" for="ch" forName="arrow" refType="w"/>
                  <dgm:constr type="h" for="ch" forName="arrow" refType="h"/>
                  <dgm:constr type="w" for="ch" forName="descendantArrow" refType="w"/>
                  <dgm:constr type="b" for="ch" forName="descendantArrow" refType="h" fact="0.65"/>
                  <dgm:constr type="h" for="ch" forName="descendantArrow" refType="h" fact="0.299"/>
                </dgm:constrLst>
              </dgm:if>
              <dgm:else name="Name20">
                <dgm:constrLst>
                  <dgm:constr type="w" for="ch" forName="parentTextArrow" refType="w"/>
                  <dgm:constr type="h" for="ch" forName="parentTextArrow" refType="h"/>
                </dgm:constrLst>
              </dgm:else>
            </dgm:choose>
            <dgm:ruleLst/>
            <dgm:layoutNode name="parentTextArrow">
              <dgm:alg type="tx"/>
              <dgm:choose name="Name21">
                <dgm:if name="Name22" axis="ch" ptType="node" func="cnt" op="gte" val="1">
                  <dgm:shape xmlns:r="http://schemas.openxmlformats.org/officeDocument/2006/relationships" type="rect" r:blip="" zOrderOff="1" hideGeom="1">
                    <dgm:adjLst/>
                  </dgm:shape>
                </dgm:if>
                <dgm:else name="Name23">
                  <dgm:shape xmlns:r="http://schemas.openxmlformats.org/officeDocument/2006/relationships" rot="180" type="upArrowCallout" r:blip="">
                    <dgm:adjLst/>
                  </dgm:shape>
                </dgm:else>
              </dgm:choose>
              <dgm:presOf axis="self"/>
              <dgm:constrLst/>
              <dgm:ruleLst>
                <dgm:rule type="primFontSz" val="5" fact="NaN" max="NaN"/>
              </dgm:ruleLst>
            </dgm:layoutNode>
            <dgm:choose name="Name24">
              <dgm:if name="Name25" axis="ch" ptType="node" func="cnt" op="gte" val="1">
                <dgm:layoutNode name="arrow">
                  <dgm:alg type="sp"/>
                  <dgm:shape xmlns:r="http://schemas.openxmlformats.org/officeDocument/2006/relationships" rot="180" type="upArrowCallout" r:blip="">
                    <dgm:adjLst/>
                  </dgm:shape>
                  <dgm:presOf axis="self"/>
                  <dgm:constrLst/>
                  <dgm:ruleLst/>
                </dgm:layoutNode>
                <dgm:layoutNode name="descendantArrow">
                  <dgm:choose name="Name26">
                    <dgm:if name="Name27" func="var" arg="dir" op="equ" val="norm">
                      <dgm:alg type="lin"/>
                    </dgm:if>
                    <dgm:else name="Name28">
                      <dgm:alg type="lin">
                        <dgm:param type="linDir" val="fromR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w" for="ch" forName="childTextArrow" refType="w"/>
                    <dgm:constr type="h" for="ch" forName="childTextArrow" refType="h"/>
                  </dgm:constrLst>
                  <dgm:ruleLst/>
                  <dgm:forEach name="Name29" axis="ch" ptType="node">
                    <dgm:layoutNode name="childTextArrow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rect" r:blip="">
                        <dgm:adjLst/>
                      </dgm:shape>
                      <dgm:presOf axis="desOrSelf" ptType="node"/>
                      <dgm:constrLst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</dgm:forEach>
                </dgm:layoutNode>
              </dgm:if>
              <dgm:else name="Name30"/>
            </dgm:choose>
          </dgm:layoutNode>
        </dgm:else>
      </dgm:choose>
      <dgm:forEach name="Name31" axis="precedSib" ptType="sibTrans" st="-1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3DDD7C-F5ED-4875-8319-E49C554BC85A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F9F88C2-4152-460F-80EA-31684C7E582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218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Welcome everyone. Today I’ll walk through the outcomes of our Scrum pilot with SNHU Travel.</a:t>
            </a:r>
          </a:p>
          <a:p>
            <a:r>
              <a:rPr lang="en-US" dirty="0"/>
              <a:t>The purpose is to explain how Scrum roles and Agile practices supported delivery, contrast that with Waterfall, and share lessons learned.</a:t>
            </a:r>
          </a:p>
          <a:p>
            <a:r>
              <a:rPr lang="en-US" dirty="0"/>
              <a:t>By the end, you’ll see why Scrum is a strong candidate for scaling across </a:t>
            </a:r>
            <a:r>
              <a:rPr lang="en-US" dirty="0" err="1"/>
              <a:t>ChadaTech</a:t>
            </a:r>
            <a:r>
              <a:rPr lang="en-US" dirty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88C2-4152-460F-80EA-31684C7E582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7342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Scrum defines three core accountabilities: Product Owner, Scrum Master, and Developers.</a:t>
            </a:r>
          </a:p>
          <a:p>
            <a:r>
              <a:rPr lang="en-US" dirty="0"/>
              <a:t>The </a:t>
            </a:r>
            <a:r>
              <a:rPr lang="en-US" b="1" dirty="0"/>
              <a:t>Product Owner</a:t>
            </a:r>
            <a:r>
              <a:rPr lang="en-US" dirty="0"/>
              <a:t> ensures we’re always working on the most valuable items, curating and ordering the backlog.</a:t>
            </a:r>
          </a:p>
          <a:p>
            <a:r>
              <a:rPr lang="en-US" dirty="0"/>
              <a:t>The </a:t>
            </a:r>
            <a:r>
              <a:rPr lang="en-US" b="1" dirty="0"/>
              <a:t>Scrum Master</a:t>
            </a:r>
            <a:r>
              <a:rPr lang="en-US" dirty="0"/>
              <a:t> facilitates Scrum events, removes impediments, and coaches the team.</a:t>
            </a:r>
          </a:p>
          <a:p>
            <a:r>
              <a:rPr lang="en-US" b="1" dirty="0"/>
              <a:t>Developers</a:t>
            </a:r>
            <a:r>
              <a:rPr lang="en-US" dirty="0"/>
              <a:t> are cross-functional—responsible not just for coding but also testing, integration, and delivering increments of value.</a:t>
            </a:r>
          </a:p>
          <a:p>
            <a:r>
              <a:rPr lang="en-US" dirty="0"/>
              <a:t>Each role contributes uniquely, but together they keep the team focused on delivering value continuously.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88C2-4152-460F-80EA-31684C7E582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437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Agile doesn’t remove the phases of the SDLC—it reimagines them in short, iterative cycles.</a:t>
            </a:r>
          </a:p>
          <a:p>
            <a:r>
              <a:rPr lang="en-US" dirty="0"/>
              <a:t>We still go through requirements, design, implementation, testing, and deployment—but in 2-week sprints instead of long sequential phases.</a:t>
            </a:r>
          </a:p>
          <a:p>
            <a:r>
              <a:rPr lang="en-US" dirty="0"/>
              <a:t>Scrum artifacts and events map directly: Backlog Refinement = requirements, Sprint Planning = design and commitment, Daily Scrums = monitoring progress, Reviews = validation, Retrospectives = continuous improvement.</a:t>
            </a:r>
          </a:p>
          <a:p>
            <a:r>
              <a:rPr lang="en-US" dirty="0"/>
              <a:t>The key is each sprint ends with a usable, potentially releasable increment.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88C2-4152-460F-80EA-31684C7E582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1800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Waterfall, we’d move linearly: first gather all requirements, then design, build, test, and deploy at the end.</a:t>
            </a:r>
          </a:p>
          <a:p>
            <a:r>
              <a:rPr lang="en-US" dirty="0"/>
              <a:t>That model works when requirements are stable, like compliance-driven projects.</a:t>
            </a:r>
          </a:p>
          <a:p>
            <a:r>
              <a:rPr lang="en-US" dirty="0"/>
              <a:t>Agile—particularly Scrum—thrives when requirements evolve or the market changes, as happened with SNHU Travel.</a:t>
            </a:r>
          </a:p>
          <a:p>
            <a:r>
              <a:rPr lang="en-US" dirty="0"/>
              <a:t>For example, when the client pivoted to international markets, Agile allowed us to adapt quickly, whereas Waterfall would have meant costly rework late in the cycle.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88C2-4152-460F-80EA-31684C7E582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87459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our pilot, we delivered core increments: a destination search with filters and price alert subscriptions.</a:t>
            </a:r>
          </a:p>
          <a:p>
            <a:r>
              <a:rPr lang="en-US" dirty="0"/>
              <a:t>Using feature flags, we safely released partially complete features and got feedback earlier.</a:t>
            </a:r>
          </a:p>
          <a:p>
            <a:r>
              <a:rPr lang="en-US" dirty="0"/>
              <a:t>Cycle time dropped significantly, and defect rates improved with practices like pair programming and automated testing.</a:t>
            </a:r>
          </a:p>
          <a:p>
            <a:r>
              <a:rPr lang="en-US" dirty="0"/>
              <a:t>Stakeholder engagement improved too—they had working demos every sprint and could influence priorities immediately.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88C2-4152-460F-80EA-31684C7E582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446509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Choosing between models depends on context.</a:t>
            </a:r>
          </a:p>
          <a:p>
            <a:r>
              <a:rPr lang="en-US" dirty="0"/>
              <a:t>Agile is best when requirements are uncertain, customer feedback is critical, or integrations pose risk.</a:t>
            </a:r>
          </a:p>
          <a:p>
            <a:r>
              <a:rPr lang="en-US" dirty="0"/>
              <a:t>Waterfall may still fit projects with fixed specs, like infrastructure upgrades or regulated environments requiring heavy documentation.</a:t>
            </a:r>
          </a:p>
          <a:p>
            <a:r>
              <a:rPr lang="en-US" dirty="0"/>
              <a:t>For SNHU Travel, volatility in requirements and a need for market responsiveness made Agile the clear winner.</a:t>
            </a:r>
          </a:p>
          <a:p>
            <a:r>
              <a:rPr lang="en-US" dirty="0"/>
              <a:t>Going forward, </a:t>
            </a:r>
            <a:r>
              <a:rPr lang="en-US" dirty="0" err="1"/>
              <a:t>ChadaTech</a:t>
            </a:r>
            <a:r>
              <a:rPr lang="en-US" dirty="0"/>
              <a:t> should assess projects on these factors to choose the right approach.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9F88C2-4152-460F-80EA-31684C7E582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840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787F4F1C-8D3D-4EC1-B72D-A0470A5A08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D1E3DD61-64DB-46AD-B249-E273CD86B0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3296011"/>
            <a:ext cx="9144000" cy="3561989"/>
            <a:chOff x="0" y="3296011"/>
            <a:chExt cx="12192000" cy="3561989"/>
          </a:xfrm>
          <a:effectLst>
            <a:outerShdw blurRad="254000" dist="152400" dir="16200000" rotWithShape="0">
              <a:prstClr val="black">
                <a:alpha val="10000"/>
              </a:prstClr>
            </a:outerShdw>
          </a:effectLst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0D7053D3-590A-4E94-B092-C96EAF744C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0" y="3681702"/>
              <a:ext cx="12192000" cy="3176298"/>
              <a:chOff x="0" y="3681702"/>
              <a:chExt cx="12192000" cy="3176298"/>
            </a:xfrm>
          </p:grpSpPr>
          <p:sp>
            <p:nvSpPr>
              <p:cNvPr id="20" name="Freeform: Shape 19">
                <a:extLst>
                  <a:ext uri="{FF2B5EF4-FFF2-40B4-BE49-F238E27FC236}">
                    <a16:creationId xmlns:a16="http://schemas.microsoft.com/office/drawing/2014/main" id="{2EB67199-6FF0-4DED-89D1-BAEA95F9F59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tx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1" name="Freeform: Shape 20">
                <a:extLst>
                  <a:ext uri="{FF2B5EF4-FFF2-40B4-BE49-F238E27FC236}">
                    <a16:creationId xmlns:a16="http://schemas.microsoft.com/office/drawing/2014/main" id="{D1A0BEEB-C008-4150-A935-C6AAF537DA1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0" y="3681702"/>
                <a:ext cx="12192000" cy="3176298"/>
              </a:xfrm>
              <a:custGeom>
                <a:avLst/>
                <a:gdLst>
                  <a:gd name="connsiteX0" fmla="*/ 12192000 w 12192000"/>
                  <a:gd name="connsiteY0" fmla="*/ 0 h 3176298"/>
                  <a:gd name="connsiteX1" fmla="*/ 12192000 w 12192000"/>
                  <a:gd name="connsiteY1" fmla="*/ 3176298 h 3176298"/>
                  <a:gd name="connsiteX2" fmla="*/ 0 w 12192000"/>
                  <a:gd name="connsiteY2" fmla="*/ 3176298 h 3176298"/>
                  <a:gd name="connsiteX3" fmla="*/ 0 w 12192000"/>
                  <a:gd name="connsiteY3" fmla="*/ 2264980 h 3176298"/>
                  <a:gd name="connsiteX4" fmla="*/ 544 w 12192000"/>
                  <a:gd name="connsiteY4" fmla="*/ 2264980 h 3176298"/>
                  <a:gd name="connsiteX5" fmla="*/ 544 w 12192000"/>
                  <a:gd name="connsiteY5" fmla="*/ 2392219 h 3176298"/>
                  <a:gd name="connsiteX6" fmla="*/ 61197 w 12192000"/>
                  <a:gd name="connsiteY6" fmla="*/ 2387448 h 3176298"/>
                  <a:gd name="connsiteX7" fmla="*/ 119613 w 12192000"/>
                  <a:gd name="connsiteY7" fmla="*/ 2369945 h 3176298"/>
                  <a:gd name="connsiteX8" fmla="*/ 172384 w 12192000"/>
                  <a:gd name="connsiteY8" fmla="*/ 2347084 h 3176298"/>
                  <a:gd name="connsiteX9" fmla="*/ 274873 w 12192000"/>
                  <a:gd name="connsiteY9" fmla="*/ 2336988 h 3176298"/>
                  <a:gd name="connsiteX10" fmla="*/ 307259 w 12192000"/>
                  <a:gd name="connsiteY10" fmla="*/ 2331461 h 3176298"/>
                  <a:gd name="connsiteX11" fmla="*/ 394511 w 12192000"/>
                  <a:gd name="connsiteY11" fmla="*/ 2308601 h 3176298"/>
                  <a:gd name="connsiteX12" fmla="*/ 494337 w 12192000"/>
                  <a:gd name="connsiteY12" fmla="*/ 2268213 h 3176298"/>
                  <a:gd name="connsiteX13" fmla="*/ 546917 w 12192000"/>
                  <a:gd name="connsiteY13" fmla="*/ 2283264 h 3176298"/>
                  <a:gd name="connsiteX14" fmla="*/ 730754 w 12192000"/>
                  <a:gd name="connsiteY14" fmla="*/ 2240780 h 3176298"/>
                  <a:gd name="connsiteX15" fmla="*/ 785432 w 12192000"/>
                  <a:gd name="connsiteY15" fmla="*/ 2218682 h 3176298"/>
                  <a:gd name="connsiteX16" fmla="*/ 801053 w 12192000"/>
                  <a:gd name="connsiteY16" fmla="*/ 2204013 h 3176298"/>
                  <a:gd name="connsiteX17" fmla="*/ 858205 w 12192000"/>
                  <a:gd name="connsiteY17" fmla="*/ 2169532 h 3176298"/>
                  <a:gd name="connsiteX18" fmla="*/ 949646 w 12192000"/>
                  <a:gd name="connsiteY18" fmla="*/ 2157340 h 3176298"/>
                  <a:gd name="connsiteX19" fmla="*/ 960887 w 12192000"/>
                  <a:gd name="connsiteY19" fmla="*/ 2150099 h 3176298"/>
                  <a:gd name="connsiteX20" fmla="*/ 977653 w 12192000"/>
                  <a:gd name="connsiteY20" fmla="*/ 2138480 h 3176298"/>
                  <a:gd name="connsiteX21" fmla="*/ 1071762 w 12192000"/>
                  <a:gd name="connsiteY21" fmla="*/ 2117905 h 3176298"/>
                  <a:gd name="connsiteX22" fmla="*/ 1092527 w 12192000"/>
                  <a:gd name="connsiteY22" fmla="*/ 2111428 h 3176298"/>
                  <a:gd name="connsiteX23" fmla="*/ 1109865 w 12192000"/>
                  <a:gd name="connsiteY23" fmla="*/ 2100568 h 3176298"/>
                  <a:gd name="connsiteX24" fmla="*/ 1162823 w 12192000"/>
                  <a:gd name="connsiteY24" fmla="*/ 2075613 h 3176298"/>
                  <a:gd name="connsiteX25" fmla="*/ 1206641 w 12192000"/>
                  <a:gd name="connsiteY25" fmla="*/ 2074851 h 3176298"/>
                  <a:gd name="connsiteX26" fmla="*/ 1267411 w 12192000"/>
                  <a:gd name="connsiteY26" fmla="*/ 2060753 h 3176298"/>
                  <a:gd name="connsiteX27" fmla="*/ 1380762 w 12192000"/>
                  <a:gd name="connsiteY27" fmla="*/ 2046847 h 3176298"/>
                  <a:gd name="connsiteX28" fmla="*/ 1404006 w 12192000"/>
                  <a:gd name="connsiteY28" fmla="*/ 2038844 h 3176298"/>
                  <a:gd name="connsiteX29" fmla="*/ 1544598 w 12192000"/>
                  <a:gd name="connsiteY29" fmla="*/ 2000932 h 3176298"/>
                  <a:gd name="connsiteX30" fmla="*/ 1657188 w 12192000"/>
                  <a:gd name="connsiteY30" fmla="*/ 2001697 h 3176298"/>
                  <a:gd name="connsiteX31" fmla="*/ 1665950 w 12192000"/>
                  <a:gd name="connsiteY31" fmla="*/ 2003411 h 3176298"/>
                  <a:gd name="connsiteX32" fmla="*/ 1709006 w 12192000"/>
                  <a:gd name="connsiteY32" fmla="*/ 2015983 h 3176298"/>
                  <a:gd name="connsiteX33" fmla="*/ 1775684 w 12192000"/>
                  <a:gd name="connsiteY33" fmla="*/ 2012555 h 3176298"/>
                  <a:gd name="connsiteX34" fmla="*/ 1821596 w 12192000"/>
                  <a:gd name="connsiteY34" fmla="*/ 1995218 h 3176298"/>
                  <a:gd name="connsiteX35" fmla="*/ 1878748 w 12192000"/>
                  <a:gd name="connsiteY35" fmla="*/ 1994457 h 3176298"/>
                  <a:gd name="connsiteX36" fmla="*/ 1944092 w 12192000"/>
                  <a:gd name="connsiteY36" fmla="*/ 2005315 h 3176298"/>
                  <a:gd name="connsiteX37" fmla="*/ 1973429 w 12192000"/>
                  <a:gd name="connsiteY37" fmla="*/ 2007601 h 3176298"/>
                  <a:gd name="connsiteX38" fmla="*/ 2054013 w 12192000"/>
                  <a:gd name="connsiteY38" fmla="*/ 2030082 h 3176298"/>
                  <a:gd name="connsiteX39" fmla="*/ 2102021 w 12192000"/>
                  <a:gd name="connsiteY39" fmla="*/ 2024557 h 3176298"/>
                  <a:gd name="connsiteX40" fmla="*/ 2149267 w 12192000"/>
                  <a:gd name="connsiteY40" fmla="*/ 2009697 h 3176298"/>
                  <a:gd name="connsiteX41" fmla="*/ 2179556 w 12192000"/>
                  <a:gd name="connsiteY41" fmla="*/ 1995409 h 3176298"/>
                  <a:gd name="connsiteX42" fmla="*/ 2240710 w 12192000"/>
                  <a:gd name="connsiteY42" fmla="*/ 1985312 h 3176298"/>
                  <a:gd name="connsiteX43" fmla="*/ 2251948 w 12192000"/>
                  <a:gd name="connsiteY43" fmla="*/ 1986836 h 3176298"/>
                  <a:gd name="connsiteX44" fmla="*/ 2434456 w 12192000"/>
                  <a:gd name="connsiteY44" fmla="*/ 1999410 h 3176298"/>
                  <a:gd name="connsiteX45" fmla="*/ 2506847 w 12192000"/>
                  <a:gd name="connsiteY45" fmla="*/ 2019603 h 3176298"/>
                  <a:gd name="connsiteX46" fmla="*/ 2522279 w 12192000"/>
                  <a:gd name="connsiteY46" fmla="*/ 2022080 h 3176298"/>
                  <a:gd name="connsiteX47" fmla="*/ 2676398 w 12192000"/>
                  <a:gd name="connsiteY47" fmla="*/ 2044751 h 3176298"/>
                  <a:gd name="connsiteX48" fmla="*/ 2693543 w 12192000"/>
                  <a:gd name="connsiteY48" fmla="*/ 2045703 h 3176298"/>
                  <a:gd name="connsiteX49" fmla="*/ 2741360 w 12192000"/>
                  <a:gd name="connsiteY49" fmla="*/ 2041701 h 3176298"/>
                  <a:gd name="connsiteX50" fmla="*/ 2854140 w 12192000"/>
                  <a:gd name="connsiteY50" fmla="*/ 2082851 h 3176298"/>
                  <a:gd name="connsiteX51" fmla="*/ 2967110 w 12192000"/>
                  <a:gd name="connsiteY51" fmla="*/ 2096949 h 3176298"/>
                  <a:gd name="connsiteX52" fmla="*/ 3029216 w 12192000"/>
                  <a:gd name="connsiteY52" fmla="*/ 2096757 h 3176298"/>
                  <a:gd name="connsiteX53" fmla="*/ 3073604 w 12192000"/>
                  <a:gd name="connsiteY53" fmla="*/ 2106856 h 3176298"/>
                  <a:gd name="connsiteX54" fmla="*/ 3182763 w 12192000"/>
                  <a:gd name="connsiteY54" fmla="*/ 2137527 h 3176298"/>
                  <a:gd name="connsiteX55" fmla="*/ 3234202 w 12192000"/>
                  <a:gd name="connsiteY55" fmla="*/ 2142289 h 3176298"/>
                  <a:gd name="connsiteX56" fmla="*/ 3288877 w 12192000"/>
                  <a:gd name="connsiteY56" fmla="*/ 2152578 h 3176298"/>
                  <a:gd name="connsiteX57" fmla="*/ 3424135 w 12192000"/>
                  <a:gd name="connsiteY57" fmla="*/ 2198680 h 3176298"/>
                  <a:gd name="connsiteX58" fmla="*/ 3534629 w 12192000"/>
                  <a:gd name="connsiteY58" fmla="*/ 2196013 h 3176298"/>
                  <a:gd name="connsiteX59" fmla="*/ 3605116 w 12192000"/>
                  <a:gd name="connsiteY59" fmla="*/ 2196583 h 3176298"/>
                  <a:gd name="connsiteX60" fmla="*/ 3689131 w 12192000"/>
                  <a:gd name="connsiteY60" fmla="*/ 2211824 h 3176298"/>
                  <a:gd name="connsiteX61" fmla="*/ 3757902 w 12192000"/>
                  <a:gd name="connsiteY61" fmla="*/ 2234114 h 3176298"/>
                  <a:gd name="connsiteX62" fmla="*/ 3852966 w 12192000"/>
                  <a:gd name="connsiteY62" fmla="*/ 2251831 h 3176298"/>
                  <a:gd name="connsiteX63" fmla="*/ 3947648 w 12192000"/>
                  <a:gd name="connsiteY63" fmla="*/ 2285932 h 3176298"/>
                  <a:gd name="connsiteX64" fmla="*/ 4013753 w 12192000"/>
                  <a:gd name="connsiteY64" fmla="*/ 2312031 h 3176298"/>
                  <a:gd name="connsiteX65" fmla="*/ 4105766 w 12192000"/>
                  <a:gd name="connsiteY65" fmla="*/ 2335082 h 3176298"/>
                  <a:gd name="connsiteX66" fmla="*/ 4246551 w 12192000"/>
                  <a:gd name="connsiteY66" fmla="*/ 2351274 h 3176298"/>
                  <a:gd name="connsiteX67" fmla="*/ 4311323 w 12192000"/>
                  <a:gd name="connsiteY67" fmla="*/ 2352991 h 3176298"/>
                  <a:gd name="connsiteX68" fmla="*/ 4413817 w 12192000"/>
                  <a:gd name="connsiteY68" fmla="*/ 2390899 h 3176298"/>
                  <a:gd name="connsiteX69" fmla="*/ 4457632 w 12192000"/>
                  <a:gd name="connsiteY69" fmla="*/ 2409188 h 3176298"/>
                  <a:gd name="connsiteX70" fmla="*/ 4497068 w 12192000"/>
                  <a:gd name="connsiteY70" fmla="*/ 2393947 h 3176298"/>
                  <a:gd name="connsiteX71" fmla="*/ 4522596 w 12192000"/>
                  <a:gd name="connsiteY71" fmla="*/ 2376421 h 3176298"/>
                  <a:gd name="connsiteX72" fmla="*/ 4603368 w 12192000"/>
                  <a:gd name="connsiteY72" fmla="*/ 2391282 h 3176298"/>
                  <a:gd name="connsiteX73" fmla="*/ 4689098 w 12192000"/>
                  <a:gd name="connsiteY73" fmla="*/ 2406903 h 3176298"/>
                  <a:gd name="connsiteX74" fmla="*/ 4719697 w 12192000"/>
                  <a:gd name="connsiteY74" fmla="*/ 2413428 h 3176298"/>
                  <a:gd name="connsiteX75" fmla="*/ 4726469 w 12192000"/>
                  <a:gd name="connsiteY75" fmla="*/ 2414298 h 3176298"/>
                  <a:gd name="connsiteX76" fmla="*/ 4785776 w 12192000"/>
                  <a:gd name="connsiteY76" fmla="*/ 2414298 h 3176298"/>
                  <a:gd name="connsiteX77" fmla="*/ 4788661 w 12192000"/>
                  <a:gd name="connsiteY77" fmla="*/ 2414047 h 3176298"/>
                  <a:gd name="connsiteX78" fmla="*/ 4827024 w 12192000"/>
                  <a:gd name="connsiteY78" fmla="*/ 2408999 h 3176298"/>
                  <a:gd name="connsiteX79" fmla="*/ 4887415 w 12192000"/>
                  <a:gd name="connsiteY79" fmla="*/ 2405570 h 3176298"/>
                  <a:gd name="connsiteX80" fmla="*/ 4936184 w 12192000"/>
                  <a:gd name="connsiteY80" fmla="*/ 2395853 h 3176298"/>
                  <a:gd name="connsiteX81" fmla="*/ 4953328 w 12192000"/>
                  <a:gd name="connsiteY81" fmla="*/ 2390138 h 3176298"/>
                  <a:gd name="connsiteX82" fmla="*/ 5089162 w 12192000"/>
                  <a:gd name="connsiteY82" fmla="*/ 2345560 h 3176298"/>
                  <a:gd name="connsiteX83" fmla="*/ 5234326 w 12192000"/>
                  <a:gd name="connsiteY83" fmla="*/ 2309935 h 3176298"/>
                  <a:gd name="connsiteX84" fmla="*/ 5328438 w 12192000"/>
                  <a:gd name="connsiteY84" fmla="*/ 2332416 h 3176298"/>
                  <a:gd name="connsiteX85" fmla="*/ 5363491 w 12192000"/>
                  <a:gd name="connsiteY85" fmla="*/ 2332034 h 3176298"/>
                  <a:gd name="connsiteX86" fmla="*/ 5524660 w 12192000"/>
                  <a:gd name="connsiteY86" fmla="*/ 2337178 h 3176298"/>
                  <a:gd name="connsiteX87" fmla="*/ 5553045 w 12192000"/>
                  <a:gd name="connsiteY87" fmla="*/ 2342701 h 3176298"/>
                  <a:gd name="connsiteX88" fmla="*/ 5706401 w 12192000"/>
                  <a:gd name="connsiteY88" fmla="*/ 2320032 h 3176298"/>
                  <a:gd name="connsiteX89" fmla="*/ 5762029 w 12192000"/>
                  <a:gd name="connsiteY89" fmla="*/ 2316221 h 3176298"/>
                  <a:gd name="connsiteX90" fmla="*/ 5813276 w 12192000"/>
                  <a:gd name="connsiteY90" fmla="*/ 2309935 h 3176298"/>
                  <a:gd name="connsiteX91" fmla="*/ 5884906 w 12192000"/>
                  <a:gd name="connsiteY91" fmla="*/ 2308411 h 3176298"/>
                  <a:gd name="connsiteX92" fmla="*/ 5959204 w 12192000"/>
                  <a:gd name="connsiteY92" fmla="*/ 2311269 h 3176298"/>
                  <a:gd name="connsiteX93" fmla="*/ 6042072 w 12192000"/>
                  <a:gd name="connsiteY93" fmla="*/ 2310697 h 3176298"/>
                  <a:gd name="connsiteX94" fmla="*/ 6074842 w 12192000"/>
                  <a:gd name="connsiteY94" fmla="*/ 2305745 h 3176298"/>
                  <a:gd name="connsiteX95" fmla="*/ 6163425 w 12192000"/>
                  <a:gd name="connsiteY95" fmla="*/ 2309172 h 3176298"/>
                  <a:gd name="connsiteX96" fmla="*/ 6209909 w 12192000"/>
                  <a:gd name="connsiteY96" fmla="*/ 2303459 h 3176298"/>
                  <a:gd name="connsiteX97" fmla="*/ 6286493 w 12192000"/>
                  <a:gd name="connsiteY97" fmla="*/ 2302315 h 3176298"/>
                  <a:gd name="connsiteX98" fmla="*/ 6311449 w 12192000"/>
                  <a:gd name="connsiteY98" fmla="*/ 2300980 h 3176298"/>
                  <a:gd name="connsiteX99" fmla="*/ 6333739 w 12192000"/>
                  <a:gd name="connsiteY99" fmla="*/ 2300218 h 3176298"/>
                  <a:gd name="connsiteX100" fmla="*/ 6410131 w 12192000"/>
                  <a:gd name="connsiteY100" fmla="*/ 2315841 h 3176298"/>
                  <a:gd name="connsiteX101" fmla="*/ 6477951 w 12192000"/>
                  <a:gd name="connsiteY101" fmla="*/ 2316793 h 3176298"/>
                  <a:gd name="connsiteX102" fmla="*/ 6596828 w 12192000"/>
                  <a:gd name="connsiteY102" fmla="*/ 2329368 h 3176298"/>
                  <a:gd name="connsiteX103" fmla="*/ 6623118 w 12192000"/>
                  <a:gd name="connsiteY103" fmla="*/ 2324985 h 3176298"/>
                  <a:gd name="connsiteX104" fmla="*/ 6705417 w 12192000"/>
                  <a:gd name="connsiteY104" fmla="*/ 2323272 h 3176298"/>
                  <a:gd name="connsiteX105" fmla="*/ 6752283 w 12192000"/>
                  <a:gd name="connsiteY105" fmla="*/ 2321937 h 3176298"/>
                  <a:gd name="connsiteX106" fmla="*/ 6810195 w 12192000"/>
                  <a:gd name="connsiteY106" fmla="*/ 2331082 h 3176298"/>
                  <a:gd name="connsiteX107" fmla="*/ 6910782 w 12192000"/>
                  <a:gd name="connsiteY107" fmla="*/ 2350512 h 3176298"/>
                  <a:gd name="connsiteX108" fmla="*/ 6937263 w 12192000"/>
                  <a:gd name="connsiteY108" fmla="*/ 2353561 h 3176298"/>
                  <a:gd name="connsiteX109" fmla="*/ 6985653 w 12192000"/>
                  <a:gd name="connsiteY109" fmla="*/ 2362897 h 3176298"/>
                  <a:gd name="connsiteX110" fmla="*/ 6994415 w 12192000"/>
                  <a:gd name="connsiteY110" fmla="*/ 2364611 h 3176298"/>
                  <a:gd name="connsiteX111" fmla="*/ 7068141 w 12192000"/>
                  <a:gd name="connsiteY111" fmla="*/ 2388234 h 3176298"/>
                  <a:gd name="connsiteX112" fmla="*/ 7106432 w 12192000"/>
                  <a:gd name="connsiteY112" fmla="*/ 2390138 h 3176298"/>
                  <a:gd name="connsiteX113" fmla="*/ 7216547 w 12192000"/>
                  <a:gd name="connsiteY113" fmla="*/ 2390330 h 3176298"/>
                  <a:gd name="connsiteX114" fmla="*/ 7263220 w 12192000"/>
                  <a:gd name="connsiteY114" fmla="*/ 2386709 h 3176298"/>
                  <a:gd name="connsiteX115" fmla="*/ 7375428 w 12192000"/>
                  <a:gd name="connsiteY115" fmla="*/ 2372803 h 3176298"/>
                  <a:gd name="connsiteX116" fmla="*/ 7445916 w 12192000"/>
                  <a:gd name="connsiteY116" fmla="*/ 2365945 h 3176298"/>
                  <a:gd name="connsiteX117" fmla="*/ 7526880 w 12192000"/>
                  <a:gd name="connsiteY117" fmla="*/ 2355084 h 3176298"/>
                  <a:gd name="connsiteX118" fmla="*/ 7619655 w 12192000"/>
                  <a:gd name="connsiteY118" fmla="*/ 2348226 h 3176298"/>
                  <a:gd name="connsiteX119" fmla="*/ 7788636 w 12192000"/>
                  <a:gd name="connsiteY119" fmla="*/ 2327461 h 3176298"/>
                  <a:gd name="connsiteX120" fmla="*/ 7952280 w 12192000"/>
                  <a:gd name="connsiteY120" fmla="*/ 2305935 h 3176298"/>
                  <a:gd name="connsiteX121" fmla="*/ 8019339 w 12192000"/>
                  <a:gd name="connsiteY121" fmla="*/ 2286884 h 3176298"/>
                  <a:gd name="connsiteX122" fmla="*/ 8137835 w 12192000"/>
                  <a:gd name="connsiteY122" fmla="*/ 2259832 h 3176298"/>
                  <a:gd name="connsiteX123" fmla="*/ 8189651 w 12192000"/>
                  <a:gd name="connsiteY123" fmla="*/ 2243639 h 3176298"/>
                  <a:gd name="connsiteX124" fmla="*/ 8313671 w 12192000"/>
                  <a:gd name="connsiteY124" fmla="*/ 2209920 h 3176298"/>
                  <a:gd name="connsiteX125" fmla="*/ 8459979 w 12192000"/>
                  <a:gd name="connsiteY125" fmla="*/ 2158864 h 3176298"/>
                  <a:gd name="connsiteX126" fmla="*/ 8516369 w 12192000"/>
                  <a:gd name="connsiteY126" fmla="*/ 2144003 h 3176298"/>
                  <a:gd name="connsiteX127" fmla="*/ 8657726 w 12192000"/>
                  <a:gd name="connsiteY127" fmla="*/ 2106284 h 3176298"/>
                  <a:gd name="connsiteX128" fmla="*/ 8711448 w 12192000"/>
                  <a:gd name="connsiteY128" fmla="*/ 2098664 h 3176298"/>
                  <a:gd name="connsiteX129" fmla="*/ 8772219 w 12192000"/>
                  <a:gd name="connsiteY129" fmla="*/ 2082280 h 3176298"/>
                  <a:gd name="connsiteX130" fmla="*/ 8845565 w 12192000"/>
                  <a:gd name="connsiteY130" fmla="*/ 2053705 h 3176298"/>
                  <a:gd name="connsiteX131" fmla="*/ 8967871 w 12192000"/>
                  <a:gd name="connsiteY131" fmla="*/ 2011221 h 3176298"/>
                  <a:gd name="connsiteX132" fmla="*/ 9015878 w 12192000"/>
                  <a:gd name="connsiteY132" fmla="*/ 2001124 h 3176298"/>
                  <a:gd name="connsiteX133" fmla="*/ 9234579 w 12192000"/>
                  <a:gd name="connsiteY133" fmla="*/ 1935209 h 3176298"/>
                  <a:gd name="connsiteX134" fmla="*/ 9346597 w 12192000"/>
                  <a:gd name="connsiteY134" fmla="*/ 1896917 h 3176298"/>
                  <a:gd name="connsiteX135" fmla="*/ 9416321 w 12192000"/>
                  <a:gd name="connsiteY135" fmla="*/ 1880724 h 3176298"/>
                  <a:gd name="connsiteX136" fmla="*/ 9477283 w 12192000"/>
                  <a:gd name="connsiteY136" fmla="*/ 1856149 h 3176298"/>
                  <a:gd name="connsiteX137" fmla="*/ 9666265 w 12192000"/>
                  <a:gd name="connsiteY137" fmla="*/ 1787186 h 3176298"/>
                  <a:gd name="connsiteX138" fmla="*/ 9754088 w 12192000"/>
                  <a:gd name="connsiteY138" fmla="*/ 1741464 h 3176298"/>
                  <a:gd name="connsiteX139" fmla="*/ 9899446 w 12192000"/>
                  <a:gd name="connsiteY139" fmla="*/ 1656880 h 3176298"/>
                  <a:gd name="connsiteX140" fmla="*/ 9993175 w 12192000"/>
                  <a:gd name="connsiteY140" fmla="*/ 1576487 h 3176298"/>
                  <a:gd name="connsiteX141" fmla="*/ 10044230 w 12192000"/>
                  <a:gd name="connsiteY141" fmla="*/ 1540480 h 3176298"/>
                  <a:gd name="connsiteX142" fmla="*/ 10131863 w 12192000"/>
                  <a:gd name="connsiteY142" fmla="*/ 1485613 h 3176298"/>
                  <a:gd name="connsiteX143" fmla="*/ 10242357 w 12192000"/>
                  <a:gd name="connsiteY143" fmla="*/ 1410555 h 3176298"/>
                  <a:gd name="connsiteX144" fmla="*/ 10363709 w 12192000"/>
                  <a:gd name="connsiteY144" fmla="*/ 1359499 h 3176298"/>
                  <a:gd name="connsiteX145" fmla="*/ 10428291 w 12192000"/>
                  <a:gd name="connsiteY145" fmla="*/ 1314920 h 3176298"/>
                  <a:gd name="connsiteX146" fmla="*/ 10490969 w 12192000"/>
                  <a:gd name="connsiteY146" fmla="*/ 1267104 h 3176298"/>
                  <a:gd name="connsiteX147" fmla="*/ 10523354 w 12192000"/>
                  <a:gd name="connsiteY147" fmla="*/ 1238337 h 3176298"/>
                  <a:gd name="connsiteX148" fmla="*/ 10590031 w 12192000"/>
                  <a:gd name="connsiteY148" fmla="*/ 1191664 h 3176298"/>
                  <a:gd name="connsiteX149" fmla="*/ 10656519 w 12192000"/>
                  <a:gd name="connsiteY149" fmla="*/ 1156038 h 3176298"/>
                  <a:gd name="connsiteX150" fmla="*/ 10703573 w 12192000"/>
                  <a:gd name="connsiteY150" fmla="*/ 1120603 h 3176298"/>
                  <a:gd name="connsiteX151" fmla="*/ 10764534 w 12192000"/>
                  <a:gd name="connsiteY151" fmla="*/ 1067643 h 3176298"/>
                  <a:gd name="connsiteX152" fmla="*/ 10850453 w 12192000"/>
                  <a:gd name="connsiteY152" fmla="*/ 1014301 h 3176298"/>
                  <a:gd name="connsiteX153" fmla="*/ 10929704 w 12192000"/>
                  <a:gd name="connsiteY153" fmla="*/ 980201 h 3176298"/>
                  <a:gd name="connsiteX154" fmla="*/ 10967423 w 12192000"/>
                  <a:gd name="connsiteY154" fmla="*/ 930289 h 3176298"/>
                  <a:gd name="connsiteX155" fmla="*/ 11058869 w 12192000"/>
                  <a:gd name="connsiteY155" fmla="*/ 838084 h 3176298"/>
                  <a:gd name="connsiteX156" fmla="*/ 11172600 w 12192000"/>
                  <a:gd name="connsiteY156" fmla="*/ 762834 h 3176298"/>
                  <a:gd name="connsiteX157" fmla="*/ 11275283 w 12192000"/>
                  <a:gd name="connsiteY157" fmla="*/ 673676 h 3176298"/>
                  <a:gd name="connsiteX158" fmla="*/ 11320623 w 12192000"/>
                  <a:gd name="connsiteY158" fmla="*/ 639195 h 3176298"/>
                  <a:gd name="connsiteX159" fmla="*/ 11374346 w 12192000"/>
                  <a:gd name="connsiteY159" fmla="*/ 601664 h 3176298"/>
                  <a:gd name="connsiteX160" fmla="*/ 11448453 w 12192000"/>
                  <a:gd name="connsiteY160" fmla="*/ 567755 h 3176298"/>
                  <a:gd name="connsiteX161" fmla="*/ 11532275 w 12192000"/>
                  <a:gd name="connsiteY161" fmla="*/ 522605 h 3176298"/>
                  <a:gd name="connsiteX162" fmla="*/ 11562947 w 12192000"/>
                  <a:gd name="connsiteY162" fmla="*/ 486598 h 3176298"/>
                  <a:gd name="connsiteX163" fmla="*/ 11672489 w 12192000"/>
                  <a:gd name="connsiteY163" fmla="*/ 335337 h 3176298"/>
                  <a:gd name="connsiteX164" fmla="*/ 11821656 w 12192000"/>
                  <a:gd name="connsiteY164" fmla="*/ 207889 h 3176298"/>
                  <a:gd name="connsiteX165" fmla="*/ 11986443 w 12192000"/>
                  <a:gd name="connsiteY165" fmla="*/ 104824 h 3176298"/>
                  <a:gd name="connsiteX166" fmla="*/ 12026448 w 12192000"/>
                  <a:gd name="connsiteY166" fmla="*/ 88821 h 3176298"/>
                  <a:gd name="connsiteX167" fmla="*/ 12160947 w 12192000"/>
                  <a:gd name="connsiteY167" fmla="*/ 28621 h 3176298"/>
                  <a:gd name="connsiteX168" fmla="*/ 12192000 w 12192000"/>
                  <a:gd name="connsiteY168" fmla="*/ 0 h 317629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</a:cxnLst>
                <a:rect l="l" t="t" r="r" b="b"/>
                <a:pathLst>
                  <a:path w="12192000" h="3176298">
                    <a:moveTo>
                      <a:pt x="12192000" y="0"/>
                    </a:moveTo>
                    <a:lnTo>
                      <a:pt x="12192000" y="3176298"/>
                    </a:lnTo>
                    <a:lnTo>
                      <a:pt x="0" y="3176298"/>
                    </a:lnTo>
                    <a:lnTo>
                      <a:pt x="0" y="2264980"/>
                    </a:lnTo>
                    <a:lnTo>
                      <a:pt x="544" y="2264980"/>
                    </a:lnTo>
                    <a:lnTo>
                      <a:pt x="544" y="2392219"/>
                    </a:lnTo>
                    <a:lnTo>
                      <a:pt x="61197" y="2387448"/>
                    </a:lnTo>
                    <a:cubicBezTo>
                      <a:pt x="80794" y="2382137"/>
                      <a:pt x="99990" y="2374707"/>
                      <a:pt x="119613" y="2369945"/>
                    </a:cubicBezTo>
                    <a:cubicBezTo>
                      <a:pt x="137898" y="2365563"/>
                      <a:pt x="155046" y="2355466"/>
                      <a:pt x="172384" y="2347084"/>
                    </a:cubicBezTo>
                    <a:cubicBezTo>
                      <a:pt x="205529" y="2331082"/>
                      <a:pt x="240965" y="2341178"/>
                      <a:pt x="274873" y="2336988"/>
                    </a:cubicBezTo>
                    <a:cubicBezTo>
                      <a:pt x="285732" y="2335653"/>
                      <a:pt x="296590" y="2334130"/>
                      <a:pt x="307259" y="2331461"/>
                    </a:cubicBezTo>
                    <a:cubicBezTo>
                      <a:pt x="336408" y="2324413"/>
                      <a:pt x="366127" y="2318317"/>
                      <a:pt x="394511" y="2308601"/>
                    </a:cubicBezTo>
                    <a:cubicBezTo>
                      <a:pt x="426709" y="2297743"/>
                      <a:pt x="457572" y="2283264"/>
                      <a:pt x="494337" y="2268213"/>
                    </a:cubicBezTo>
                    <a:cubicBezTo>
                      <a:pt x="507102" y="2272024"/>
                      <a:pt x="526724" y="2282312"/>
                      <a:pt x="546917" y="2283264"/>
                    </a:cubicBezTo>
                    <a:cubicBezTo>
                      <a:pt x="611880" y="2286503"/>
                      <a:pt x="672650" y="2268786"/>
                      <a:pt x="730754" y="2240780"/>
                    </a:cubicBezTo>
                    <a:cubicBezTo>
                      <a:pt x="748471" y="2232399"/>
                      <a:pt x="767524" y="2226874"/>
                      <a:pt x="785432" y="2218682"/>
                    </a:cubicBezTo>
                    <a:cubicBezTo>
                      <a:pt x="791717" y="2215826"/>
                      <a:pt x="799909" y="2209730"/>
                      <a:pt x="801053" y="2204013"/>
                    </a:cubicBezTo>
                    <a:cubicBezTo>
                      <a:pt x="807719" y="2170866"/>
                      <a:pt x="832486" y="2171436"/>
                      <a:pt x="858205" y="2169532"/>
                    </a:cubicBezTo>
                    <a:cubicBezTo>
                      <a:pt x="888877" y="2167247"/>
                      <a:pt x="919165" y="2161912"/>
                      <a:pt x="949646" y="2157340"/>
                    </a:cubicBezTo>
                    <a:cubicBezTo>
                      <a:pt x="953648" y="2156768"/>
                      <a:pt x="957266" y="2152768"/>
                      <a:pt x="960887" y="2150099"/>
                    </a:cubicBezTo>
                    <a:cubicBezTo>
                      <a:pt x="966411" y="2146099"/>
                      <a:pt x="971554" y="2140003"/>
                      <a:pt x="977653" y="2138480"/>
                    </a:cubicBezTo>
                    <a:cubicBezTo>
                      <a:pt x="1008894" y="2131049"/>
                      <a:pt x="1040327" y="2124763"/>
                      <a:pt x="1071762" y="2117905"/>
                    </a:cubicBezTo>
                    <a:cubicBezTo>
                      <a:pt x="1078810" y="2116380"/>
                      <a:pt x="1086048" y="2114476"/>
                      <a:pt x="1092527" y="2111428"/>
                    </a:cubicBezTo>
                    <a:cubicBezTo>
                      <a:pt x="1098623" y="2108570"/>
                      <a:pt x="1103767" y="2103616"/>
                      <a:pt x="1109865" y="2100568"/>
                    </a:cubicBezTo>
                    <a:cubicBezTo>
                      <a:pt x="1126437" y="2092378"/>
                      <a:pt x="1143394" y="2084757"/>
                      <a:pt x="1162823" y="2075613"/>
                    </a:cubicBezTo>
                    <a:cubicBezTo>
                      <a:pt x="1173681" y="2092757"/>
                      <a:pt x="1188354" y="2083041"/>
                      <a:pt x="1206641" y="2074851"/>
                    </a:cubicBezTo>
                    <a:cubicBezTo>
                      <a:pt x="1225310" y="2066468"/>
                      <a:pt x="1246837" y="2063801"/>
                      <a:pt x="1267411" y="2060753"/>
                    </a:cubicBezTo>
                    <a:cubicBezTo>
                      <a:pt x="1305132" y="2055228"/>
                      <a:pt x="1343044" y="2051799"/>
                      <a:pt x="1380762" y="2046847"/>
                    </a:cubicBezTo>
                    <a:cubicBezTo>
                      <a:pt x="1388765" y="2045703"/>
                      <a:pt x="1397909" y="2043608"/>
                      <a:pt x="1404006" y="2038844"/>
                    </a:cubicBezTo>
                    <a:cubicBezTo>
                      <a:pt x="1445725" y="2006839"/>
                      <a:pt x="1496403" y="1997887"/>
                      <a:pt x="1544598" y="2000932"/>
                    </a:cubicBezTo>
                    <a:cubicBezTo>
                      <a:pt x="1582510" y="2003220"/>
                      <a:pt x="1619658" y="2004935"/>
                      <a:pt x="1657188" y="2001697"/>
                    </a:cubicBezTo>
                    <a:cubicBezTo>
                      <a:pt x="1660046" y="2001505"/>
                      <a:pt x="1663856" y="2001887"/>
                      <a:pt x="1665950" y="2003411"/>
                    </a:cubicBezTo>
                    <a:cubicBezTo>
                      <a:pt x="1678904" y="2013507"/>
                      <a:pt x="1692431" y="2014269"/>
                      <a:pt x="1709006" y="2015983"/>
                    </a:cubicBezTo>
                    <a:cubicBezTo>
                      <a:pt x="1732439" y="2018461"/>
                      <a:pt x="1753965" y="2016745"/>
                      <a:pt x="1775684" y="2012555"/>
                    </a:cubicBezTo>
                    <a:cubicBezTo>
                      <a:pt x="1791496" y="2009507"/>
                      <a:pt x="1807497" y="2003220"/>
                      <a:pt x="1821596" y="1995218"/>
                    </a:cubicBezTo>
                    <a:cubicBezTo>
                      <a:pt x="1841216" y="1983978"/>
                      <a:pt x="1860079" y="1979597"/>
                      <a:pt x="1878748" y="1994457"/>
                    </a:cubicBezTo>
                    <a:cubicBezTo>
                      <a:pt x="1898940" y="2010269"/>
                      <a:pt x="1921800" y="2004745"/>
                      <a:pt x="1944092" y="2005315"/>
                    </a:cubicBezTo>
                    <a:cubicBezTo>
                      <a:pt x="1953806" y="2005507"/>
                      <a:pt x="1964094" y="2005124"/>
                      <a:pt x="1973429" y="2007601"/>
                    </a:cubicBezTo>
                    <a:cubicBezTo>
                      <a:pt x="2000479" y="2014651"/>
                      <a:pt x="2026581" y="2025320"/>
                      <a:pt x="2054013" y="2030082"/>
                    </a:cubicBezTo>
                    <a:cubicBezTo>
                      <a:pt x="2069254" y="2032747"/>
                      <a:pt x="2086208" y="2027986"/>
                      <a:pt x="2102021" y="2024557"/>
                    </a:cubicBezTo>
                    <a:cubicBezTo>
                      <a:pt x="2118023" y="2020937"/>
                      <a:pt x="2133834" y="2015413"/>
                      <a:pt x="2149267" y="2009697"/>
                    </a:cubicBezTo>
                    <a:cubicBezTo>
                      <a:pt x="2159743" y="2005887"/>
                      <a:pt x="2171173" y="2002267"/>
                      <a:pt x="2179556" y="1995409"/>
                    </a:cubicBezTo>
                    <a:cubicBezTo>
                      <a:pt x="2198608" y="1979788"/>
                      <a:pt x="2218229" y="1977120"/>
                      <a:pt x="2240710" y="1985312"/>
                    </a:cubicBezTo>
                    <a:cubicBezTo>
                      <a:pt x="2244137" y="1986647"/>
                      <a:pt x="2248138" y="1986647"/>
                      <a:pt x="2251948" y="1986836"/>
                    </a:cubicBezTo>
                    <a:cubicBezTo>
                      <a:pt x="2312915" y="1990836"/>
                      <a:pt x="2373874" y="1993314"/>
                      <a:pt x="2434456" y="1999410"/>
                    </a:cubicBezTo>
                    <a:cubicBezTo>
                      <a:pt x="2459029" y="2001887"/>
                      <a:pt x="2482652" y="2012745"/>
                      <a:pt x="2506847" y="2019603"/>
                    </a:cubicBezTo>
                    <a:cubicBezTo>
                      <a:pt x="2511800" y="2020937"/>
                      <a:pt x="2517327" y="2023033"/>
                      <a:pt x="2522279" y="2022080"/>
                    </a:cubicBezTo>
                    <a:cubicBezTo>
                      <a:pt x="2576191" y="2012555"/>
                      <a:pt x="2626677" y="2026461"/>
                      <a:pt x="2676398" y="2044751"/>
                    </a:cubicBezTo>
                    <a:cubicBezTo>
                      <a:pt x="2681540" y="2046656"/>
                      <a:pt x="2687827" y="2046084"/>
                      <a:pt x="2693543" y="2045703"/>
                    </a:cubicBezTo>
                    <a:cubicBezTo>
                      <a:pt x="2709548" y="2044370"/>
                      <a:pt x="2726882" y="2037701"/>
                      <a:pt x="2741360" y="2041701"/>
                    </a:cubicBezTo>
                    <a:cubicBezTo>
                      <a:pt x="2779842" y="2052753"/>
                      <a:pt x="2817943" y="2066087"/>
                      <a:pt x="2854140" y="2082851"/>
                    </a:cubicBezTo>
                    <a:cubicBezTo>
                      <a:pt x="2890910" y="2099805"/>
                      <a:pt x="2925008" y="2114095"/>
                      <a:pt x="2967110" y="2096949"/>
                    </a:cubicBezTo>
                    <a:cubicBezTo>
                      <a:pt x="2985016" y="2089709"/>
                      <a:pt x="3008639" y="2094853"/>
                      <a:pt x="3029216" y="2096757"/>
                    </a:cubicBezTo>
                    <a:cubicBezTo>
                      <a:pt x="3044264" y="2098282"/>
                      <a:pt x="3058743" y="2106856"/>
                      <a:pt x="3073604" y="2106856"/>
                    </a:cubicBezTo>
                    <a:cubicBezTo>
                      <a:pt x="3113231" y="2106856"/>
                      <a:pt x="3148472" y="2116953"/>
                      <a:pt x="3182763" y="2137527"/>
                    </a:cubicBezTo>
                    <a:cubicBezTo>
                      <a:pt x="3196102" y="2145528"/>
                      <a:pt x="3216867" y="2140193"/>
                      <a:pt x="3234202" y="2142289"/>
                    </a:cubicBezTo>
                    <a:cubicBezTo>
                      <a:pt x="3252492" y="2144765"/>
                      <a:pt x="3271348" y="2147051"/>
                      <a:pt x="3288877" y="2152578"/>
                    </a:cubicBezTo>
                    <a:cubicBezTo>
                      <a:pt x="3334216" y="2167056"/>
                      <a:pt x="3378986" y="2183439"/>
                      <a:pt x="3424135" y="2198680"/>
                    </a:cubicBezTo>
                    <a:cubicBezTo>
                      <a:pt x="3461282" y="2211253"/>
                      <a:pt x="3497862" y="2201347"/>
                      <a:pt x="3534629" y="2196013"/>
                    </a:cubicBezTo>
                    <a:cubicBezTo>
                      <a:pt x="3557682" y="2192583"/>
                      <a:pt x="3579206" y="2184391"/>
                      <a:pt x="3605116" y="2196583"/>
                    </a:cubicBezTo>
                    <a:cubicBezTo>
                      <a:pt x="3629882" y="2208205"/>
                      <a:pt x="3661315" y="2205537"/>
                      <a:pt x="3689131" y="2211824"/>
                    </a:cubicBezTo>
                    <a:cubicBezTo>
                      <a:pt x="3712565" y="2217157"/>
                      <a:pt x="3735231" y="2225732"/>
                      <a:pt x="3757902" y="2234114"/>
                    </a:cubicBezTo>
                    <a:cubicBezTo>
                      <a:pt x="3788766" y="2245545"/>
                      <a:pt x="3819245" y="2257545"/>
                      <a:pt x="3852966" y="2251831"/>
                    </a:cubicBezTo>
                    <a:cubicBezTo>
                      <a:pt x="3891259" y="2245353"/>
                      <a:pt x="3917546" y="2269738"/>
                      <a:pt x="3947648" y="2285932"/>
                    </a:cubicBezTo>
                    <a:cubicBezTo>
                      <a:pt x="3968414" y="2296980"/>
                      <a:pt x="3991083" y="2305172"/>
                      <a:pt x="4013753" y="2312031"/>
                    </a:cubicBezTo>
                    <a:cubicBezTo>
                      <a:pt x="4044043" y="2320985"/>
                      <a:pt x="4075285" y="2326320"/>
                      <a:pt x="4105766" y="2335082"/>
                    </a:cubicBezTo>
                    <a:cubicBezTo>
                      <a:pt x="4151870" y="2348226"/>
                      <a:pt x="4198546" y="2358514"/>
                      <a:pt x="4246551" y="2351274"/>
                    </a:cubicBezTo>
                    <a:cubicBezTo>
                      <a:pt x="4268649" y="2348036"/>
                      <a:pt x="4289227" y="2348226"/>
                      <a:pt x="4311323" y="2352991"/>
                    </a:cubicBezTo>
                    <a:cubicBezTo>
                      <a:pt x="4347518" y="2360801"/>
                      <a:pt x="4384668" y="2361753"/>
                      <a:pt x="4413817" y="2390899"/>
                    </a:cubicBezTo>
                    <a:cubicBezTo>
                      <a:pt x="4424104" y="2401188"/>
                      <a:pt x="4442581" y="2403853"/>
                      <a:pt x="4457632" y="2409188"/>
                    </a:cubicBezTo>
                    <a:cubicBezTo>
                      <a:pt x="4474969" y="2415476"/>
                      <a:pt x="4487731" y="2412236"/>
                      <a:pt x="4497068" y="2393947"/>
                    </a:cubicBezTo>
                    <a:cubicBezTo>
                      <a:pt x="4501257" y="2385757"/>
                      <a:pt x="4513260" y="2377755"/>
                      <a:pt x="4522596" y="2376421"/>
                    </a:cubicBezTo>
                    <a:cubicBezTo>
                      <a:pt x="4550599" y="2372421"/>
                      <a:pt x="4576318" y="2378327"/>
                      <a:pt x="4603368" y="2391282"/>
                    </a:cubicBezTo>
                    <a:cubicBezTo>
                      <a:pt x="4628705" y="2403474"/>
                      <a:pt x="4660331" y="2402140"/>
                      <a:pt x="4689098" y="2406903"/>
                    </a:cubicBezTo>
                    <a:cubicBezTo>
                      <a:pt x="4699289" y="2408618"/>
                      <a:pt x="4709482" y="2411237"/>
                      <a:pt x="4719697" y="2413428"/>
                    </a:cubicBezTo>
                    <a:lnTo>
                      <a:pt x="4726469" y="2414298"/>
                    </a:lnTo>
                    <a:lnTo>
                      <a:pt x="4785776" y="2414298"/>
                    </a:lnTo>
                    <a:lnTo>
                      <a:pt x="4788661" y="2414047"/>
                    </a:lnTo>
                    <a:cubicBezTo>
                      <a:pt x="4801401" y="2412237"/>
                      <a:pt x="4814166" y="2410142"/>
                      <a:pt x="4827024" y="2408999"/>
                    </a:cubicBezTo>
                    <a:cubicBezTo>
                      <a:pt x="4847027" y="2407095"/>
                      <a:pt x="4867412" y="2407856"/>
                      <a:pt x="4887415" y="2405570"/>
                    </a:cubicBezTo>
                    <a:cubicBezTo>
                      <a:pt x="4903799" y="2403853"/>
                      <a:pt x="4919991" y="2399474"/>
                      <a:pt x="4936184" y="2395853"/>
                    </a:cubicBezTo>
                    <a:cubicBezTo>
                      <a:pt x="4942089" y="2394520"/>
                      <a:pt x="4947996" y="2389376"/>
                      <a:pt x="4953328" y="2390138"/>
                    </a:cubicBezTo>
                    <a:cubicBezTo>
                      <a:pt x="5006292" y="2398330"/>
                      <a:pt x="5044391" y="2361753"/>
                      <a:pt x="5089162" y="2345560"/>
                    </a:cubicBezTo>
                    <a:cubicBezTo>
                      <a:pt x="5136216" y="2328413"/>
                      <a:pt x="5181748" y="2302124"/>
                      <a:pt x="5234326" y="2309935"/>
                    </a:cubicBezTo>
                    <a:cubicBezTo>
                      <a:pt x="5266141" y="2314697"/>
                      <a:pt x="5296812" y="2325747"/>
                      <a:pt x="5328438" y="2332416"/>
                    </a:cubicBezTo>
                    <a:cubicBezTo>
                      <a:pt x="5339677" y="2334701"/>
                      <a:pt x="5352250" y="2334320"/>
                      <a:pt x="5363491" y="2332034"/>
                    </a:cubicBezTo>
                    <a:cubicBezTo>
                      <a:pt x="5417784" y="2321555"/>
                      <a:pt x="5471316" y="2320032"/>
                      <a:pt x="5524660" y="2337178"/>
                    </a:cubicBezTo>
                    <a:cubicBezTo>
                      <a:pt x="5533802" y="2340036"/>
                      <a:pt x="5543518" y="2342701"/>
                      <a:pt x="5553045" y="2342701"/>
                    </a:cubicBezTo>
                    <a:cubicBezTo>
                      <a:pt x="5605244" y="2342701"/>
                      <a:pt x="5656488" y="2338701"/>
                      <a:pt x="5706401" y="2320032"/>
                    </a:cubicBezTo>
                    <a:cubicBezTo>
                      <a:pt x="5723166" y="2313745"/>
                      <a:pt x="5743551" y="2317745"/>
                      <a:pt x="5762029" y="2316221"/>
                    </a:cubicBezTo>
                    <a:cubicBezTo>
                      <a:pt x="5779174" y="2314889"/>
                      <a:pt x="5796702" y="2314317"/>
                      <a:pt x="5813276" y="2309935"/>
                    </a:cubicBezTo>
                    <a:cubicBezTo>
                      <a:pt x="5837472" y="2303459"/>
                      <a:pt x="5859949" y="2302697"/>
                      <a:pt x="5884906" y="2308411"/>
                    </a:cubicBezTo>
                    <a:cubicBezTo>
                      <a:pt x="5908719" y="2313745"/>
                      <a:pt x="5934438" y="2311079"/>
                      <a:pt x="5959204" y="2311269"/>
                    </a:cubicBezTo>
                    <a:cubicBezTo>
                      <a:pt x="5986828" y="2311459"/>
                      <a:pt x="6014449" y="2311649"/>
                      <a:pt x="6042072" y="2310697"/>
                    </a:cubicBezTo>
                    <a:cubicBezTo>
                      <a:pt x="6053124" y="2310317"/>
                      <a:pt x="6065695" y="2302697"/>
                      <a:pt x="6074842" y="2305745"/>
                    </a:cubicBezTo>
                    <a:cubicBezTo>
                      <a:pt x="6104368" y="2316031"/>
                      <a:pt x="6133897" y="2303649"/>
                      <a:pt x="6163425" y="2309172"/>
                    </a:cubicBezTo>
                    <a:cubicBezTo>
                      <a:pt x="6177905" y="2312031"/>
                      <a:pt x="6194288" y="2304220"/>
                      <a:pt x="6209909" y="2303459"/>
                    </a:cubicBezTo>
                    <a:cubicBezTo>
                      <a:pt x="6235437" y="2302124"/>
                      <a:pt x="6260964" y="2302697"/>
                      <a:pt x="6286493" y="2302315"/>
                    </a:cubicBezTo>
                    <a:cubicBezTo>
                      <a:pt x="6294876" y="2302124"/>
                      <a:pt x="6303068" y="2301362"/>
                      <a:pt x="6311449" y="2300980"/>
                    </a:cubicBezTo>
                    <a:cubicBezTo>
                      <a:pt x="6318880" y="2300601"/>
                      <a:pt x="6326691" y="2298887"/>
                      <a:pt x="6333739" y="2300218"/>
                    </a:cubicBezTo>
                    <a:cubicBezTo>
                      <a:pt x="6359268" y="2304983"/>
                      <a:pt x="6384414" y="2312793"/>
                      <a:pt x="6410131" y="2315841"/>
                    </a:cubicBezTo>
                    <a:cubicBezTo>
                      <a:pt x="6432420" y="2318507"/>
                      <a:pt x="6455472" y="2314889"/>
                      <a:pt x="6477951" y="2316793"/>
                    </a:cubicBezTo>
                    <a:cubicBezTo>
                      <a:pt x="6517576" y="2320032"/>
                      <a:pt x="6557201" y="2325747"/>
                      <a:pt x="6596828" y="2329368"/>
                    </a:cubicBezTo>
                    <a:cubicBezTo>
                      <a:pt x="6605401" y="2330130"/>
                      <a:pt x="6614353" y="2325365"/>
                      <a:pt x="6623118" y="2324985"/>
                    </a:cubicBezTo>
                    <a:cubicBezTo>
                      <a:pt x="6650551" y="2324033"/>
                      <a:pt x="6677984" y="2323841"/>
                      <a:pt x="6705417" y="2323272"/>
                    </a:cubicBezTo>
                    <a:cubicBezTo>
                      <a:pt x="6721038" y="2323080"/>
                      <a:pt x="6736851" y="2323651"/>
                      <a:pt x="6752283" y="2321937"/>
                    </a:cubicBezTo>
                    <a:cubicBezTo>
                      <a:pt x="6772665" y="2319651"/>
                      <a:pt x="6791144" y="2316221"/>
                      <a:pt x="6810195" y="2331082"/>
                    </a:cubicBezTo>
                    <a:cubicBezTo>
                      <a:pt x="6839534" y="2354132"/>
                      <a:pt x="6876872" y="2345178"/>
                      <a:pt x="6910782" y="2350512"/>
                    </a:cubicBezTo>
                    <a:cubicBezTo>
                      <a:pt x="6919547" y="2351847"/>
                      <a:pt x="6928501" y="2352036"/>
                      <a:pt x="6937263" y="2353561"/>
                    </a:cubicBezTo>
                    <a:cubicBezTo>
                      <a:pt x="6953457" y="2356418"/>
                      <a:pt x="6969457" y="2359657"/>
                      <a:pt x="6985653" y="2362897"/>
                    </a:cubicBezTo>
                    <a:cubicBezTo>
                      <a:pt x="6988509" y="2363467"/>
                      <a:pt x="6991747" y="2363659"/>
                      <a:pt x="6994415" y="2364611"/>
                    </a:cubicBezTo>
                    <a:cubicBezTo>
                      <a:pt x="7018991" y="2372611"/>
                      <a:pt x="7043184" y="2381755"/>
                      <a:pt x="7068141" y="2388234"/>
                    </a:cubicBezTo>
                    <a:cubicBezTo>
                      <a:pt x="7080334" y="2391472"/>
                      <a:pt x="7093860" y="2391853"/>
                      <a:pt x="7106432" y="2390138"/>
                    </a:cubicBezTo>
                    <a:cubicBezTo>
                      <a:pt x="7143199" y="2385185"/>
                      <a:pt x="7179587" y="2383089"/>
                      <a:pt x="7216547" y="2390330"/>
                    </a:cubicBezTo>
                    <a:cubicBezTo>
                      <a:pt x="7231214" y="2393186"/>
                      <a:pt x="7247599" y="2388424"/>
                      <a:pt x="7263220" y="2386709"/>
                    </a:cubicBezTo>
                    <a:cubicBezTo>
                      <a:pt x="7300559" y="2382137"/>
                      <a:pt x="7337899" y="2377183"/>
                      <a:pt x="7375428" y="2372803"/>
                    </a:cubicBezTo>
                    <a:cubicBezTo>
                      <a:pt x="7398860" y="2370135"/>
                      <a:pt x="7422483" y="2368611"/>
                      <a:pt x="7445916" y="2365945"/>
                    </a:cubicBezTo>
                    <a:cubicBezTo>
                      <a:pt x="7472967" y="2362705"/>
                      <a:pt x="7499828" y="2357753"/>
                      <a:pt x="7526880" y="2355084"/>
                    </a:cubicBezTo>
                    <a:cubicBezTo>
                      <a:pt x="7557742" y="2352036"/>
                      <a:pt x="7588795" y="2351466"/>
                      <a:pt x="7619655" y="2348226"/>
                    </a:cubicBezTo>
                    <a:cubicBezTo>
                      <a:pt x="7676047" y="2341940"/>
                      <a:pt x="7732247" y="2334509"/>
                      <a:pt x="7788636" y="2327461"/>
                    </a:cubicBezTo>
                    <a:cubicBezTo>
                      <a:pt x="7843311" y="2320603"/>
                      <a:pt x="7897987" y="2314507"/>
                      <a:pt x="7952280" y="2305935"/>
                    </a:cubicBezTo>
                    <a:cubicBezTo>
                      <a:pt x="7975142" y="2302315"/>
                      <a:pt x="7996859" y="2292408"/>
                      <a:pt x="8019339" y="2286884"/>
                    </a:cubicBezTo>
                    <a:cubicBezTo>
                      <a:pt x="8058774" y="2277357"/>
                      <a:pt x="8098590" y="2269357"/>
                      <a:pt x="8137835" y="2259832"/>
                    </a:cubicBezTo>
                    <a:cubicBezTo>
                      <a:pt x="8155359" y="2255641"/>
                      <a:pt x="8172124" y="2248593"/>
                      <a:pt x="8189651" y="2243639"/>
                    </a:cubicBezTo>
                    <a:cubicBezTo>
                      <a:pt x="8230992" y="2232208"/>
                      <a:pt x="8272903" y="2222874"/>
                      <a:pt x="8313671" y="2209920"/>
                    </a:cubicBezTo>
                    <a:cubicBezTo>
                      <a:pt x="8362822" y="2194297"/>
                      <a:pt x="8411019" y="2175439"/>
                      <a:pt x="8459979" y="2158864"/>
                    </a:cubicBezTo>
                    <a:cubicBezTo>
                      <a:pt x="8478269" y="2152578"/>
                      <a:pt x="8497511" y="2148957"/>
                      <a:pt x="8516369" y="2144003"/>
                    </a:cubicBezTo>
                    <a:cubicBezTo>
                      <a:pt x="8563425" y="2131431"/>
                      <a:pt x="8610288" y="2118095"/>
                      <a:pt x="8657726" y="2106284"/>
                    </a:cubicBezTo>
                    <a:cubicBezTo>
                      <a:pt x="8675253" y="2101901"/>
                      <a:pt x="8693731" y="2102284"/>
                      <a:pt x="8711448" y="2098664"/>
                    </a:cubicBezTo>
                    <a:cubicBezTo>
                      <a:pt x="8732023" y="2094472"/>
                      <a:pt x="8752407" y="2089138"/>
                      <a:pt x="8772219" y="2082280"/>
                    </a:cubicBezTo>
                    <a:cubicBezTo>
                      <a:pt x="8796985" y="2073707"/>
                      <a:pt x="8820990" y="2062659"/>
                      <a:pt x="8845565" y="2053705"/>
                    </a:cubicBezTo>
                    <a:cubicBezTo>
                      <a:pt x="8886142" y="2039034"/>
                      <a:pt x="8926911" y="2024557"/>
                      <a:pt x="8967871" y="2011221"/>
                    </a:cubicBezTo>
                    <a:cubicBezTo>
                      <a:pt x="8983301" y="2006268"/>
                      <a:pt x="9000257" y="2005697"/>
                      <a:pt x="9015878" y="2001124"/>
                    </a:cubicBezTo>
                    <a:cubicBezTo>
                      <a:pt x="9088840" y="1979597"/>
                      <a:pt x="9161805" y="1957880"/>
                      <a:pt x="9234579" y="1935209"/>
                    </a:cubicBezTo>
                    <a:cubicBezTo>
                      <a:pt x="9272298" y="1923399"/>
                      <a:pt x="9308875" y="1908538"/>
                      <a:pt x="9346597" y="1896917"/>
                    </a:cubicBezTo>
                    <a:cubicBezTo>
                      <a:pt x="9369267" y="1889869"/>
                      <a:pt x="9393650" y="1887773"/>
                      <a:pt x="9416321" y="1880724"/>
                    </a:cubicBezTo>
                    <a:cubicBezTo>
                      <a:pt x="9437278" y="1874247"/>
                      <a:pt x="9456709" y="1863578"/>
                      <a:pt x="9477283" y="1856149"/>
                    </a:cubicBezTo>
                    <a:cubicBezTo>
                      <a:pt x="9540152" y="1833097"/>
                      <a:pt x="9603971" y="1811953"/>
                      <a:pt x="9666265" y="1787186"/>
                    </a:cubicBezTo>
                    <a:cubicBezTo>
                      <a:pt x="9696749" y="1775183"/>
                      <a:pt x="9725323" y="1757849"/>
                      <a:pt x="9754088" y="1741464"/>
                    </a:cubicBezTo>
                    <a:cubicBezTo>
                      <a:pt x="9802858" y="1713841"/>
                      <a:pt x="9850865" y="1685074"/>
                      <a:pt x="9899446" y="1656880"/>
                    </a:cubicBezTo>
                    <a:cubicBezTo>
                      <a:pt x="9935832" y="1635924"/>
                      <a:pt x="9968027" y="1611347"/>
                      <a:pt x="9993175" y="1576487"/>
                    </a:cubicBezTo>
                    <a:cubicBezTo>
                      <a:pt x="10004797" y="1560484"/>
                      <a:pt x="10024990" y="1546768"/>
                      <a:pt x="10044230" y="1540480"/>
                    </a:cubicBezTo>
                    <a:cubicBezTo>
                      <a:pt x="10078713" y="1529241"/>
                      <a:pt x="10104430" y="1507522"/>
                      <a:pt x="10131863" y="1485613"/>
                    </a:cubicBezTo>
                    <a:cubicBezTo>
                      <a:pt x="10166536" y="1457801"/>
                      <a:pt x="10203304" y="1431509"/>
                      <a:pt x="10242357" y="1410555"/>
                    </a:cubicBezTo>
                    <a:cubicBezTo>
                      <a:pt x="10280840" y="1389980"/>
                      <a:pt x="10324086" y="1378549"/>
                      <a:pt x="10363709" y="1359499"/>
                    </a:cubicBezTo>
                    <a:cubicBezTo>
                      <a:pt x="10386952" y="1348259"/>
                      <a:pt x="10407146" y="1330353"/>
                      <a:pt x="10428291" y="1314920"/>
                    </a:cubicBezTo>
                    <a:cubicBezTo>
                      <a:pt x="10449438" y="1299489"/>
                      <a:pt x="10470394" y="1283486"/>
                      <a:pt x="10490969" y="1267104"/>
                    </a:cubicBezTo>
                    <a:cubicBezTo>
                      <a:pt x="10502208" y="1258149"/>
                      <a:pt x="10511734" y="1246909"/>
                      <a:pt x="10523354" y="1238337"/>
                    </a:cubicBezTo>
                    <a:cubicBezTo>
                      <a:pt x="10545263" y="1222334"/>
                      <a:pt x="10569075" y="1208808"/>
                      <a:pt x="10590031" y="1191664"/>
                    </a:cubicBezTo>
                    <a:cubicBezTo>
                      <a:pt x="10610225" y="1175089"/>
                      <a:pt x="10633467" y="1166707"/>
                      <a:pt x="10656519" y="1156038"/>
                    </a:cubicBezTo>
                    <a:cubicBezTo>
                      <a:pt x="10674046" y="1148036"/>
                      <a:pt x="10686617" y="1130320"/>
                      <a:pt x="10703573" y="1120603"/>
                    </a:cubicBezTo>
                    <a:cubicBezTo>
                      <a:pt x="10727767" y="1106697"/>
                      <a:pt x="10746246" y="1089553"/>
                      <a:pt x="10764534" y="1067643"/>
                    </a:cubicBezTo>
                    <a:cubicBezTo>
                      <a:pt x="10785111" y="1043068"/>
                      <a:pt x="10820162" y="1029732"/>
                      <a:pt x="10850453" y="1014301"/>
                    </a:cubicBezTo>
                    <a:cubicBezTo>
                      <a:pt x="10876171" y="1001157"/>
                      <a:pt x="10906081" y="995632"/>
                      <a:pt x="10929704" y="980201"/>
                    </a:cubicBezTo>
                    <a:cubicBezTo>
                      <a:pt x="10946279" y="969342"/>
                      <a:pt x="10958661" y="948957"/>
                      <a:pt x="10967423" y="930289"/>
                    </a:cubicBezTo>
                    <a:cubicBezTo>
                      <a:pt x="10987046" y="887995"/>
                      <a:pt x="11021146" y="861897"/>
                      <a:pt x="11058869" y="838084"/>
                    </a:cubicBezTo>
                    <a:cubicBezTo>
                      <a:pt x="11097350" y="813699"/>
                      <a:pt x="11133927" y="786836"/>
                      <a:pt x="11172600" y="762834"/>
                    </a:cubicBezTo>
                    <a:cubicBezTo>
                      <a:pt x="11211843" y="738638"/>
                      <a:pt x="11243658" y="706443"/>
                      <a:pt x="11275283" y="673676"/>
                    </a:cubicBezTo>
                    <a:cubicBezTo>
                      <a:pt x="11288238" y="660150"/>
                      <a:pt x="11305192" y="650434"/>
                      <a:pt x="11320623" y="639195"/>
                    </a:cubicBezTo>
                    <a:cubicBezTo>
                      <a:pt x="11338339" y="626241"/>
                      <a:pt x="11355296" y="611953"/>
                      <a:pt x="11374346" y="601664"/>
                    </a:cubicBezTo>
                    <a:cubicBezTo>
                      <a:pt x="11398160" y="588709"/>
                      <a:pt x="11424069" y="579757"/>
                      <a:pt x="11448453" y="567755"/>
                    </a:cubicBezTo>
                    <a:cubicBezTo>
                      <a:pt x="11476838" y="553657"/>
                      <a:pt x="11505795" y="539750"/>
                      <a:pt x="11532275" y="522605"/>
                    </a:cubicBezTo>
                    <a:cubicBezTo>
                      <a:pt x="11545039" y="514413"/>
                      <a:pt x="11553613" y="499363"/>
                      <a:pt x="11562947" y="486598"/>
                    </a:cubicBezTo>
                    <a:cubicBezTo>
                      <a:pt x="11599714" y="436305"/>
                      <a:pt x="11635529" y="385441"/>
                      <a:pt x="11672489" y="335337"/>
                    </a:cubicBezTo>
                    <a:cubicBezTo>
                      <a:pt x="11712304" y="281424"/>
                      <a:pt x="11763931" y="241608"/>
                      <a:pt x="11821656" y="207889"/>
                    </a:cubicBezTo>
                    <a:cubicBezTo>
                      <a:pt x="11877664" y="175312"/>
                      <a:pt x="11931195" y="138734"/>
                      <a:pt x="11986443" y="104824"/>
                    </a:cubicBezTo>
                    <a:cubicBezTo>
                      <a:pt x="11998443" y="97395"/>
                      <a:pt x="12013114" y="94347"/>
                      <a:pt x="12026448" y="88821"/>
                    </a:cubicBezTo>
                    <a:cubicBezTo>
                      <a:pt x="12072360" y="69580"/>
                      <a:pt x="12118083" y="50147"/>
                      <a:pt x="12160947" y="28621"/>
                    </a:cubicBezTo>
                    <a:lnTo>
                      <a:pt x="12192000" y="0"/>
                    </a:lnTo>
                    <a:close/>
                  </a:path>
                </a:pathLst>
              </a:custGeom>
              <a:solidFill>
                <a:schemeClr val="bg1">
                  <a:alpha val="14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05148B0F-801C-45A1-80C1-EEC25A22A7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GrpSpPr>
          <p:grpSpPr>
            <a:xfrm>
              <a:off x="544" y="3296011"/>
              <a:ext cx="12191456" cy="2849975"/>
              <a:chOff x="544" y="3296011"/>
              <a:chExt cx="12191456" cy="2849975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E7715ED9-C8CE-4651-82AA-1C4B5F14A0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  <p:sp>
            <p:nvSpPr>
              <p:cNvPr id="23" name="Freeform: Shape 22">
                <a:extLst>
                  <a:ext uri="{FF2B5EF4-FFF2-40B4-BE49-F238E27FC236}">
                    <a16:creationId xmlns:a16="http://schemas.microsoft.com/office/drawing/2014/main" id="{B911230A-EF3B-4760-9087-E4FBE05BDC5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>
                <p:extLst>
                  <p:ext uri="{386F3935-93C4-4BCD-93E2-E3B085C9AB24}">
                    <p16:designElem xmlns:p16="http://schemas.microsoft.com/office/powerpoint/2015/main" val="1"/>
                  </p:ext>
                </p:extLst>
              </p:nvPr>
            </p:nvSpPr>
            <p:spPr>
              <a:xfrm>
                <a:off x="544" y="3296011"/>
                <a:ext cx="12191456" cy="2849975"/>
              </a:xfrm>
              <a:custGeom>
                <a:avLst/>
                <a:gdLst>
                  <a:gd name="connsiteX0" fmla="*/ 6095524 w 6095524"/>
                  <a:gd name="connsiteY0" fmla="*/ 0 h 1424940"/>
                  <a:gd name="connsiteX1" fmla="*/ 6095524 w 6095524"/>
                  <a:gd name="connsiteY1" fmla="*/ 17431 h 1424940"/>
                  <a:gd name="connsiteX2" fmla="*/ 6095524 w 6095524"/>
                  <a:gd name="connsiteY2" fmla="*/ 216290 h 1424940"/>
                  <a:gd name="connsiteX3" fmla="*/ 6079998 w 6095524"/>
                  <a:gd name="connsiteY3" fmla="*/ 230600 h 1424940"/>
                  <a:gd name="connsiteX4" fmla="*/ 6012751 w 6095524"/>
                  <a:gd name="connsiteY4" fmla="*/ 260699 h 1424940"/>
                  <a:gd name="connsiteX5" fmla="*/ 5992749 w 6095524"/>
                  <a:gd name="connsiteY5" fmla="*/ 268700 h 1424940"/>
                  <a:gd name="connsiteX6" fmla="*/ 5910358 w 6095524"/>
                  <a:gd name="connsiteY6" fmla="*/ 320231 h 1424940"/>
                  <a:gd name="connsiteX7" fmla="*/ 5835777 w 6095524"/>
                  <a:gd name="connsiteY7" fmla="*/ 383953 h 1424940"/>
                  <a:gd name="connsiteX8" fmla="*/ 5781008 w 6095524"/>
                  <a:gd name="connsiteY8" fmla="*/ 459581 h 1424940"/>
                  <a:gd name="connsiteX9" fmla="*/ 5765673 w 6095524"/>
                  <a:gd name="connsiteY9" fmla="*/ 477584 h 1424940"/>
                  <a:gd name="connsiteX10" fmla="*/ 5723763 w 6095524"/>
                  <a:gd name="connsiteY10" fmla="*/ 500158 h 1424940"/>
                  <a:gd name="connsiteX11" fmla="*/ 5686711 w 6095524"/>
                  <a:gd name="connsiteY11" fmla="*/ 517112 h 1424940"/>
                  <a:gd name="connsiteX12" fmla="*/ 5659850 w 6095524"/>
                  <a:gd name="connsiteY12" fmla="*/ 535877 h 1424940"/>
                  <a:gd name="connsiteX13" fmla="*/ 5637181 w 6095524"/>
                  <a:gd name="connsiteY13" fmla="*/ 553117 h 1424940"/>
                  <a:gd name="connsiteX14" fmla="*/ 5585841 w 6095524"/>
                  <a:gd name="connsiteY14" fmla="*/ 597694 h 1424940"/>
                  <a:gd name="connsiteX15" fmla="*/ 5528977 w 6095524"/>
                  <a:gd name="connsiteY15" fmla="*/ 635318 h 1424940"/>
                  <a:gd name="connsiteX16" fmla="*/ 5483256 w 6095524"/>
                  <a:gd name="connsiteY16" fmla="*/ 681419 h 1424940"/>
                  <a:gd name="connsiteX17" fmla="*/ 5464397 w 6095524"/>
                  <a:gd name="connsiteY17" fmla="*/ 706374 h 1424940"/>
                  <a:gd name="connsiteX18" fmla="*/ 5424773 w 6095524"/>
                  <a:gd name="connsiteY18" fmla="*/ 723424 h 1424940"/>
                  <a:gd name="connsiteX19" fmla="*/ 5381815 w 6095524"/>
                  <a:gd name="connsiteY19" fmla="*/ 750094 h 1424940"/>
                  <a:gd name="connsiteX20" fmla="*/ 5351335 w 6095524"/>
                  <a:gd name="connsiteY20" fmla="*/ 776573 h 1424940"/>
                  <a:gd name="connsiteX21" fmla="*/ 5327809 w 6095524"/>
                  <a:gd name="connsiteY21" fmla="*/ 794290 h 1424940"/>
                  <a:gd name="connsiteX22" fmla="*/ 5294566 w 6095524"/>
                  <a:gd name="connsiteY22" fmla="*/ 812102 h 1424940"/>
                  <a:gd name="connsiteX23" fmla="*/ 5261229 w 6095524"/>
                  <a:gd name="connsiteY23" fmla="*/ 835438 h 1424940"/>
                  <a:gd name="connsiteX24" fmla="*/ 5245037 w 6095524"/>
                  <a:gd name="connsiteY24" fmla="*/ 849821 h 1424940"/>
                  <a:gd name="connsiteX25" fmla="*/ 5213699 w 6095524"/>
                  <a:gd name="connsiteY25" fmla="*/ 873728 h 1424940"/>
                  <a:gd name="connsiteX26" fmla="*/ 5181409 w 6095524"/>
                  <a:gd name="connsiteY26" fmla="*/ 896017 h 1424940"/>
                  <a:gd name="connsiteX27" fmla="*/ 5120735 w 6095524"/>
                  <a:gd name="connsiteY27" fmla="*/ 921544 h 1424940"/>
                  <a:gd name="connsiteX28" fmla="*/ 5065490 w 6095524"/>
                  <a:gd name="connsiteY28" fmla="*/ 959072 h 1424940"/>
                  <a:gd name="connsiteX29" fmla="*/ 5021675 w 6095524"/>
                  <a:gd name="connsiteY29" fmla="*/ 986504 h 1424940"/>
                  <a:gd name="connsiteX30" fmla="*/ 4996148 w 6095524"/>
                  <a:gd name="connsiteY30" fmla="*/ 1004507 h 1424940"/>
                  <a:gd name="connsiteX31" fmla="*/ 4949285 w 6095524"/>
                  <a:gd name="connsiteY31" fmla="*/ 1044702 h 1424940"/>
                  <a:gd name="connsiteX32" fmla="*/ 4876609 w 6095524"/>
                  <a:gd name="connsiteY32" fmla="*/ 1086993 h 1424940"/>
                  <a:gd name="connsiteX33" fmla="*/ 4832699 w 6095524"/>
                  <a:gd name="connsiteY33" fmla="*/ 1109853 h 1424940"/>
                  <a:gd name="connsiteX34" fmla="*/ 4738211 w 6095524"/>
                  <a:gd name="connsiteY34" fmla="*/ 1144334 h 1424940"/>
                  <a:gd name="connsiteX35" fmla="*/ 4707731 w 6095524"/>
                  <a:gd name="connsiteY35" fmla="*/ 1156621 h 1424940"/>
                  <a:gd name="connsiteX36" fmla="*/ 4672870 w 6095524"/>
                  <a:gd name="connsiteY36" fmla="*/ 1164717 h 1424940"/>
                  <a:gd name="connsiteX37" fmla="*/ 4616863 w 6095524"/>
                  <a:gd name="connsiteY37" fmla="*/ 1183862 h 1424940"/>
                  <a:gd name="connsiteX38" fmla="*/ 4507516 w 6095524"/>
                  <a:gd name="connsiteY38" fmla="*/ 1216819 h 1424940"/>
                  <a:gd name="connsiteX39" fmla="*/ 4483513 w 6095524"/>
                  <a:gd name="connsiteY39" fmla="*/ 1221867 h 1424940"/>
                  <a:gd name="connsiteX40" fmla="*/ 4422362 w 6095524"/>
                  <a:gd name="connsiteY40" fmla="*/ 1243108 h 1424940"/>
                  <a:gd name="connsiteX41" fmla="*/ 4385691 w 6095524"/>
                  <a:gd name="connsiteY41" fmla="*/ 1257395 h 1424940"/>
                  <a:gd name="connsiteX42" fmla="*/ 4355306 w 6095524"/>
                  <a:gd name="connsiteY42" fmla="*/ 1265587 h 1424940"/>
                  <a:gd name="connsiteX43" fmla="*/ 4328446 w 6095524"/>
                  <a:gd name="connsiteY43" fmla="*/ 1269397 h 1424940"/>
                  <a:gd name="connsiteX44" fmla="*/ 4257770 w 6095524"/>
                  <a:gd name="connsiteY44" fmla="*/ 1288256 h 1424940"/>
                  <a:gd name="connsiteX45" fmla="*/ 4229576 w 6095524"/>
                  <a:gd name="connsiteY45" fmla="*/ 1295686 h 1424940"/>
                  <a:gd name="connsiteX46" fmla="*/ 4156424 w 6095524"/>
                  <a:gd name="connsiteY46" fmla="*/ 1321213 h 1424940"/>
                  <a:gd name="connsiteX47" fmla="*/ 4094416 w 6095524"/>
                  <a:gd name="connsiteY47" fmla="*/ 1338072 h 1424940"/>
                  <a:gd name="connsiteX48" fmla="*/ 4068509 w 6095524"/>
                  <a:gd name="connsiteY48" fmla="*/ 1346168 h 1424940"/>
                  <a:gd name="connsiteX49" fmla="*/ 4009263 w 6095524"/>
                  <a:gd name="connsiteY49" fmla="*/ 1359694 h 1424940"/>
                  <a:gd name="connsiteX50" fmla="*/ 3975735 w 6095524"/>
                  <a:gd name="connsiteY50" fmla="*/ 1369219 h 1424940"/>
                  <a:gd name="connsiteX51" fmla="*/ 3893915 w 6095524"/>
                  <a:gd name="connsiteY51" fmla="*/ 1379982 h 1424940"/>
                  <a:gd name="connsiteX52" fmla="*/ 3809428 w 6095524"/>
                  <a:gd name="connsiteY52" fmla="*/ 1390364 h 1424940"/>
                  <a:gd name="connsiteX53" fmla="*/ 3763042 w 6095524"/>
                  <a:gd name="connsiteY53" fmla="*/ 1393793 h 1424940"/>
                  <a:gd name="connsiteX54" fmla="*/ 3722561 w 6095524"/>
                  <a:gd name="connsiteY54" fmla="*/ 1399223 h 1424940"/>
                  <a:gd name="connsiteX55" fmla="*/ 3687318 w 6095524"/>
                  <a:gd name="connsiteY55" fmla="*/ 1402652 h 1424940"/>
                  <a:gd name="connsiteX56" fmla="*/ 3631216 w 6095524"/>
                  <a:gd name="connsiteY56" fmla="*/ 1409605 h 1424940"/>
                  <a:gd name="connsiteX57" fmla="*/ 3607880 w 6095524"/>
                  <a:gd name="connsiteY57" fmla="*/ 1411415 h 1424940"/>
                  <a:gd name="connsiteX58" fmla="*/ 3552825 w 6095524"/>
                  <a:gd name="connsiteY58" fmla="*/ 1411319 h 1424940"/>
                  <a:gd name="connsiteX59" fmla="*/ 3533680 w 6095524"/>
                  <a:gd name="connsiteY59" fmla="*/ 1410367 h 1424940"/>
                  <a:gd name="connsiteX60" fmla="*/ 3496818 w 6095524"/>
                  <a:gd name="connsiteY60" fmla="*/ 1398556 h 1424940"/>
                  <a:gd name="connsiteX61" fmla="*/ 3492437 w 6095524"/>
                  <a:gd name="connsiteY61" fmla="*/ 1397699 h 1424940"/>
                  <a:gd name="connsiteX62" fmla="*/ 3468243 w 6095524"/>
                  <a:gd name="connsiteY62" fmla="*/ 1393031 h 1424940"/>
                  <a:gd name="connsiteX63" fmla="*/ 3455003 w 6095524"/>
                  <a:gd name="connsiteY63" fmla="*/ 1391507 h 1424940"/>
                  <a:gd name="connsiteX64" fmla="*/ 3404711 w 6095524"/>
                  <a:gd name="connsiteY64" fmla="*/ 1381792 h 1424940"/>
                  <a:gd name="connsiteX65" fmla="*/ 3375756 w 6095524"/>
                  <a:gd name="connsiteY65" fmla="*/ 1377220 h 1424940"/>
                  <a:gd name="connsiteX66" fmla="*/ 3352324 w 6095524"/>
                  <a:gd name="connsiteY66" fmla="*/ 1377887 h 1424940"/>
                  <a:gd name="connsiteX67" fmla="*/ 3311176 w 6095524"/>
                  <a:gd name="connsiteY67" fmla="*/ 1378744 h 1424940"/>
                  <a:gd name="connsiteX68" fmla="*/ 3298031 w 6095524"/>
                  <a:gd name="connsiteY68" fmla="*/ 1380935 h 1424940"/>
                  <a:gd name="connsiteX69" fmla="*/ 3238595 w 6095524"/>
                  <a:gd name="connsiteY69" fmla="*/ 1374648 h 1424940"/>
                  <a:gd name="connsiteX70" fmla="*/ 3204686 w 6095524"/>
                  <a:gd name="connsiteY70" fmla="*/ 1374172 h 1424940"/>
                  <a:gd name="connsiteX71" fmla="*/ 3166491 w 6095524"/>
                  <a:gd name="connsiteY71" fmla="*/ 1366361 h 1424940"/>
                  <a:gd name="connsiteX72" fmla="*/ 3155347 w 6095524"/>
                  <a:gd name="connsiteY72" fmla="*/ 1366742 h 1424940"/>
                  <a:gd name="connsiteX73" fmla="*/ 3142869 w 6095524"/>
                  <a:gd name="connsiteY73" fmla="*/ 1367409 h 1424940"/>
                  <a:gd name="connsiteX74" fmla="*/ 3104578 w 6095524"/>
                  <a:gd name="connsiteY74" fmla="*/ 1367981 h 1424940"/>
                  <a:gd name="connsiteX75" fmla="*/ 3081337 w 6095524"/>
                  <a:gd name="connsiteY75" fmla="*/ 1370838 h 1424940"/>
                  <a:gd name="connsiteX76" fmla="*/ 3037047 w 6095524"/>
                  <a:gd name="connsiteY76" fmla="*/ 1369124 h 1424940"/>
                  <a:gd name="connsiteX77" fmla="*/ 3020663 w 6095524"/>
                  <a:gd name="connsiteY77" fmla="*/ 1371600 h 1424940"/>
                  <a:gd name="connsiteX78" fmla="*/ 2979230 w 6095524"/>
                  <a:gd name="connsiteY78" fmla="*/ 1371886 h 1424940"/>
                  <a:gd name="connsiteX79" fmla="*/ 2942082 w 6095524"/>
                  <a:gd name="connsiteY79" fmla="*/ 1370457 h 1424940"/>
                  <a:gd name="connsiteX80" fmla="*/ 2906268 w 6095524"/>
                  <a:gd name="connsiteY80" fmla="*/ 1371219 h 1424940"/>
                  <a:gd name="connsiteX81" fmla="*/ 2880646 w 6095524"/>
                  <a:gd name="connsiteY81" fmla="*/ 1374362 h 1424940"/>
                  <a:gd name="connsiteX82" fmla="*/ 2852833 w 6095524"/>
                  <a:gd name="connsiteY82" fmla="*/ 1376267 h 1424940"/>
                  <a:gd name="connsiteX83" fmla="*/ 2776157 w 6095524"/>
                  <a:gd name="connsiteY83" fmla="*/ 1387602 h 1424940"/>
                  <a:gd name="connsiteX84" fmla="*/ 2761965 w 6095524"/>
                  <a:gd name="connsiteY84" fmla="*/ 1384840 h 1424940"/>
                  <a:gd name="connsiteX85" fmla="*/ 2681383 w 6095524"/>
                  <a:gd name="connsiteY85" fmla="*/ 1382268 h 1424940"/>
                  <a:gd name="connsiteX86" fmla="*/ 2663857 w 6095524"/>
                  <a:gd name="connsiteY86" fmla="*/ 1382459 h 1424940"/>
                  <a:gd name="connsiteX87" fmla="*/ 2616803 w 6095524"/>
                  <a:gd name="connsiteY87" fmla="*/ 1371219 h 1424940"/>
                  <a:gd name="connsiteX88" fmla="*/ 2544223 w 6095524"/>
                  <a:gd name="connsiteY88" fmla="*/ 1389031 h 1424940"/>
                  <a:gd name="connsiteX89" fmla="*/ 2476309 w 6095524"/>
                  <a:gd name="connsiteY89" fmla="*/ 1411319 h 1424940"/>
                  <a:gd name="connsiteX90" fmla="*/ 2467737 w 6095524"/>
                  <a:gd name="connsiteY90" fmla="*/ 1414177 h 1424940"/>
                  <a:gd name="connsiteX91" fmla="*/ 2443353 w 6095524"/>
                  <a:gd name="connsiteY91" fmla="*/ 1419035 h 1424940"/>
                  <a:gd name="connsiteX92" fmla="*/ 2413159 w 6095524"/>
                  <a:gd name="connsiteY92" fmla="*/ 1420749 h 1424940"/>
                  <a:gd name="connsiteX93" fmla="*/ 2374868 w 6095524"/>
                  <a:gd name="connsiteY93" fmla="*/ 1424940 h 1424940"/>
                  <a:gd name="connsiteX94" fmla="*/ 2344198 w 6095524"/>
                  <a:gd name="connsiteY94" fmla="*/ 1419701 h 1424940"/>
                  <a:gd name="connsiteX95" fmla="*/ 2301335 w 6095524"/>
                  <a:gd name="connsiteY95" fmla="*/ 1411891 h 1424940"/>
                  <a:gd name="connsiteX96" fmla="*/ 2260949 w 6095524"/>
                  <a:gd name="connsiteY96" fmla="*/ 1404461 h 1424940"/>
                  <a:gd name="connsiteX97" fmla="*/ 2248186 w 6095524"/>
                  <a:gd name="connsiteY97" fmla="*/ 1413224 h 1424940"/>
                  <a:gd name="connsiteX98" fmla="*/ 2228469 w 6095524"/>
                  <a:gd name="connsiteY98" fmla="*/ 1420844 h 1424940"/>
                  <a:gd name="connsiteX99" fmla="*/ 2206562 w 6095524"/>
                  <a:gd name="connsiteY99" fmla="*/ 1411700 h 1424940"/>
                  <a:gd name="connsiteX100" fmla="*/ 2155317 w 6095524"/>
                  <a:gd name="connsiteY100" fmla="*/ 1392746 h 1424940"/>
                  <a:gd name="connsiteX101" fmla="*/ 2122932 w 6095524"/>
                  <a:gd name="connsiteY101" fmla="*/ 1391888 h 1424940"/>
                  <a:gd name="connsiteX102" fmla="*/ 2052542 w 6095524"/>
                  <a:gd name="connsiteY102" fmla="*/ 1383792 h 1424940"/>
                  <a:gd name="connsiteX103" fmla="*/ 2006537 w 6095524"/>
                  <a:gd name="connsiteY103" fmla="*/ 1372267 h 1424940"/>
                  <a:gd name="connsiteX104" fmla="*/ 1973486 w 6095524"/>
                  <a:gd name="connsiteY104" fmla="*/ 1359218 h 1424940"/>
                  <a:gd name="connsiteX105" fmla="*/ 1926146 w 6095524"/>
                  <a:gd name="connsiteY105" fmla="*/ 1342168 h 1424940"/>
                  <a:gd name="connsiteX106" fmla="*/ 1878616 w 6095524"/>
                  <a:gd name="connsiteY106" fmla="*/ 1333310 h 1424940"/>
                  <a:gd name="connsiteX107" fmla="*/ 1844231 w 6095524"/>
                  <a:gd name="connsiteY107" fmla="*/ 1322165 h 1424940"/>
                  <a:gd name="connsiteX108" fmla="*/ 1802225 w 6095524"/>
                  <a:gd name="connsiteY108" fmla="*/ 1314545 h 1424940"/>
                  <a:gd name="connsiteX109" fmla="*/ 1766983 w 6095524"/>
                  <a:gd name="connsiteY109" fmla="*/ 1314260 h 1424940"/>
                  <a:gd name="connsiteX110" fmla="*/ 1711738 w 6095524"/>
                  <a:gd name="connsiteY110" fmla="*/ 1315593 h 1424940"/>
                  <a:gd name="connsiteX111" fmla="*/ 1644111 w 6095524"/>
                  <a:gd name="connsiteY111" fmla="*/ 1292543 h 1424940"/>
                  <a:gd name="connsiteX112" fmla="*/ 1616774 w 6095524"/>
                  <a:gd name="connsiteY112" fmla="*/ 1287399 h 1424940"/>
                  <a:gd name="connsiteX113" fmla="*/ 1591056 w 6095524"/>
                  <a:gd name="connsiteY113" fmla="*/ 1285018 h 1424940"/>
                  <a:gd name="connsiteX114" fmla="*/ 1536478 w 6095524"/>
                  <a:gd name="connsiteY114" fmla="*/ 1269683 h 1424940"/>
                  <a:gd name="connsiteX115" fmla="*/ 1514285 w 6095524"/>
                  <a:gd name="connsiteY115" fmla="*/ 1264634 h 1424940"/>
                  <a:gd name="connsiteX116" fmla="*/ 1483233 w 6095524"/>
                  <a:gd name="connsiteY116" fmla="*/ 1264730 h 1424940"/>
                  <a:gd name="connsiteX117" fmla="*/ 1426750 w 6095524"/>
                  <a:gd name="connsiteY117" fmla="*/ 1257681 h 1424940"/>
                  <a:gd name="connsiteX118" fmla="*/ 1370362 w 6095524"/>
                  <a:gd name="connsiteY118" fmla="*/ 1237107 h 1424940"/>
                  <a:gd name="connsiteX119" fmla="*/ 1346454 w 6095524"/>
                  <a:gd name="connsiteY119" fmla="*/ 1239107 h 1424940"/>
                  <a:gd name="connsiteX120" fmla="*/ 1337882 w 6095524"/>
                  <a:gd name="connsiteY120" fmla="*/ 1238631 h 1424940"/>
                  <a:gd name="connsiteX121" fmla="*/ 1260825 w 6095524"/>
                  <a:gd name="connsiteY121" fmla="*/ 1227296 h 1424940"/>
                  <a:gd name="connsiteX122" fmla="*/ 1253109 w 6095524"/>
                  <a:gd name="connsiteY122" fmla="*/ 1226058 h 1424940"/>
                  <a:gd name="connsiteX123" fmla="*/ 1216915 w 6095524"/>
                  <a:gd name="connsiteY123" fmla="*/ 1215962 h 1424940"/>
                  <a:gd name="connsiteX124" fmla="*/ 1125664 w 6095524"/>
                  <a:gd name="connsiteY124" fmla="*/ 1209675 h 1424940"/>
                  <a:gd name="connsiteX125" fmla="*/ 1120045 w 6095524"/>
                  <a:gd name="connsiteY125" fmla="*/ 1208913 h 1424940"/>
                  <a:gd name="connsiteX126" fmla="*/ 1089469 w 6095524"/>
                  <a:gd name="connsiteY126" fmla="*/ 1213961 h 1424940"/>
                  <a:gd name="connsiteX127" fmla="*/ 1074325 w 6095524"/>
                  <a:gd name="connsiteY127" fmla="*/ 1221105 h 1424940"/>
                  <a:gd name="connsiteX128" fmla="*/ 1050703 w 6095524"/>
                  <a:gd name="connsiteY128" fmla="*/ 1228535 h 1424940"/>
                  <a:gd name="connsiteX129" fmla="*/ 1026700 w 6095524"/>
                  <a:gd name="connsiteY129" fmla="*/ 1231297 h 1424940"/>
                  <a:gd name="connsiteX130" fmla="*/ 986409 w 6095524"/>
                  <a:gd name="connsiteY130" fmla="*/ 1220057 h 1424940"/>
                  <a:gd name="connsiteX131" fmla="*/ 971741 w 6095524"/>
                  <a:gd name="connsiteY131" fmla="*/ 1218914 h 1424940"/>
                  <a:gd name="connsiteX132" fmla="*/ 939070 w 6095524"/>
                  <a:gd name="connsiteY132" fmla="*/ 1213485 h 1424940"/>
                  <a:gd name="connsiteX133" fmla="*/ 910495 w 6095524"/>
                  <a:gd name="connsiteY133" fmla="*/ 1213866 h 1424940"/>
                  <a:gd name="connsiteX134" fmla="*/ 887540 w 6095524"/>
                  <a:gd name="connsiteY134" fmla="*/ 1222534 h 1424940"/>
                  <a:gd name="connsiteX135" fmla="*/ 854202 w 6095524"/>
                  <a:gd name="connsiteY135" fmla="*/ 1224248 h 1424940"/>
                  <a:gd name="connsiteX136" fmla="*/ 832675 w 6095524"/>
                  <a:gd name="connsiteY136" fmla="*/ 1217962 h 1424940"/>
                  <a:gd name="connsiteX137" fmla="*/ 828294 w 6095524"/>
                  <a:gd name="connsiteY137" fmla="*/ 1217105 h 1424940"/>
                  <a:gd name="connsiteX138" fmla="*/ 772001 w 6095524"/>
                  <a:gd name="connsiteY138" fmla="*/ 1216723 h 1424940"/>
                  <a:gd name="connsiteX139" fmla="*/ 701707 w 6095524"/>
                  <a:gd name="connsiteY139" fmla="*/ 1235678 h 1424940"/>
                  <a:gd name="connsiteX140" fmla="*/ 690086 w 6095524"/>
                  <a:gd name="connsiteY140" fmla="*/ 1239679 h 1424940"/>
                  <a:gd name="connsiteX141" fmla="*/ 633412 w 6095524"/>
                  <a:gd name="connsiteY141" fmla="*/ 1246632 h 1424940"/>
                  <a:gd name="connsiteX142" fmla="*/ 603028 w 6095524"/>
                  <a:gd name="connsiteY142" fmla="*/ 1253681 h 1424940"/>
                  <a:gd name="connsiteX143" fmla="*/ 581120 w 6095524"/>
                  <a:gd name="connsiteY143" fmla="*/ 1254062 h 1424940"/>
                  <a:gd name="connsiteX144" fmla="*/ 554642 w 6095524"/>
                  <a:gd name="connsiteY144" fmla="*/ 1266539 h 1424940"/>
                  <a:gd name="connsiteX145" fmla="*/ 545973 w 6095524"/>
                  <a:gd name="connsiteY145" fmla="*/ 1271969 h 1424940"/>
                  <a:gd name="connsiteX146" fmla="*/ 535591 w 6095524"/>
                  <a:gd name="connsiteY146" fmla="*/ 1275207 h 1424940"/>
                  <a:gd name="connsiteX147" fmla="*/ 488538 w 6095524"/>
                  <a:gd name="connsiteY147" fmla="*/ 1285494 h 1424940"/>
                  <a:gd name="connsiteX148" fmla="*/ 480155 w 6095524"/>
                  <a:gd name="connsiteY148" fmla="*/ 1291304 h 1424940"/>
                  <a:gd name="connsiteX149" fmla="*/ 474535 w 6095524"/>
                  <a:gd name="connsiteY149" fmla="*/ 1294924 h 1424940"/>
                  <a:gd name="connsiteX150" fmla="*/ 428816 w 6095524"/>
                  <a:gd name="connsiteY150" fmla="*/ 1301020 h 1424940"/>
                  <a:gd name="connsiteX151" fmla="*/ 400241 w 6095524"/>
                  <a:gd name="connsiteY151" fmla="*/ 1318260 h 1424940"/>
                  <a:gd name="connsiteX152" fmla="*/ 392431 w 6095524"/>
                  <a:gd name="connsiteY152" fmla="*/ 1325594 h 1424940"/>
                  <a:gd name="connsiteX153" fmla="*/ 365093 w 6095524"/>
                  <a:gd name="connsiteY153" fmla="*/ 1336643 h 1424940"/>
                  <a:gd name="connsiteX154" fmla="*/ 273177 w 6095524"/>
                  <a:gd name="connsiteY154" fmla="*/ 1357884 h 1424940"/>
                  <a:gd name="connsiteX155" fmla="*/ 246888 w 6095524"/>
                  <a:gd name="connsiteY155" fmla="*/ 1350359 h 1424940"/>
                  <a:gd name="connsiteX156" fmla="*/ 196977 w 6095524"/>
                  <a:gd name="connsiteY156" fmla="*/ 1370552 h 1424940"/>
                  <a:gd name="connsiteX157" fmla="*/ 153352 w 6095524"/>
                  <a:gd name="connsiteY157" fmla="*/ 1381982 h 1424940"/>
                  <a:gd name="connsiteX158" fmla="*/ 137160 w 6095524"/>
                  <a:gd name="connsiteY158" fmla="*/ 1384745 h 1424940"/>
                  <a:gd name="connsiteX159" fmla="*/ 85917 w 6095524"/>
                  <a:gd name="connsiteY159" fmla="*/ 1389793 h 1424940"/>
                  <a:gd name="connsiteX160" fmla="*/ 59532 w 6095524"/>
                  <a:gd name="connsiteY160" fmla="*/ 1401223 h 1424940"/>
                  <a:gd name="connsiteX161" fmla="*/ 30325 w 6095524"/>
                  <a:gd name="connsiteY161" fmla="*/ 1409974 h 1424940"/>
                  <a:gd name="connsiteX162" fmla="*/ 0 w 6095524"/>
                  <a:gd name="connsiteY162" fmla="*/ 1412360 h 1424940"/>
                  <a:gd name="connsiteX163" fmla="*/ 0 w 6095524"/>
                  <a:gd name="connsiteY163" fmla="*/ 1058622 h 1424940"/>
                  <a:gd name="connsiteX164" fmla="*/ 17145 w 6095524"/>
                  <a:gd name="connsiteY164" fmla="*/ 1060228 h 1424940"/>
                  <a:gd name="connsiteX165" fmla="*/ 44672 w 6095524"/>
                  <a:gd name="connsiteY165" fmla="*/ 1066324 h 1424940"/>
                  <a:gd name="connsiteX166" fmla="*/ 84677 w 6095524"/>
                  <a:gd name="connsiteY166" fmla="*/ 1076230 h 1424940"/>
                  <a:gd name="connsiteX167" fmla="*/ 132017 w 6095524"/>
                  <a:gd name="connsiteY167" fmla="*/ 1064990 h 1424940"/>
                  <a:gd name="connsiteX168" fmla="*/ 136779 w 6095524"/>
                  <a:gd name="connsiteY168" fmla="*/ 1060323 h 1424940"/>
                  <a:gd name="connsiteX169" fmla="*/ 187547 w 6095524"/>
                  <a:gd name="connsiteY169" fmla="*/ 1049179 h 1424940"/>
                  <a:gd name="connsiteX170" fmla="*/ 270891 w 6095524"/>
                  <a:gd name="connsiteY170" fmla="*/ 1036415 h 1424940"/>
                  <a:gd name="connsiteX171" fmla="*/ 276320 w 6095524"/>
                  <a:gd name="connsiteY171" fmla="*/ 1035558 h 1424940"/>
                  <a:gd name="connsiteX172" fmla="*/ 323755 w 6095524"/>
                  <a:gd name="connsiteY172" fmla="*/ 1061561 h 1424940"/>
                  <a:gd name="connsiteX173" fmla="*/ 361855 w 6095524"/>
                  <a:gd name="connsiteY173" fmla="*/ 1057942 h 1424940"/>
                  <a:gd name="connsiteX174" fmla="*/ 379571 w 6095524"/>
                  <a:gd name="connsiteY174" fmla="*/ 1039939 h 1424940"/>
                  <a:gd name="connsiteX175" fmla="*/ 430530 w 6095524"/>
                  <a:gd name="connsiteY175" fmla="*/ 1025747 h 1424940"/>
                  <a:gd name="connsiteX176" fmla="*/ 493300 w 6095524"/>
                  <a:gd name="connsiteY176" fmla="*/ 1027176 h 1424940"/>
                  <a:gd name="connsiteX177" fmla="*/ 537782 w 6095524"/>
                  <a:gd name="connsiteY177" fmla="*/ 1025366 h 1424940"/>
                  <a:gd name="connsiteX178" fmla="*/ 562166 w 6095524"/>
                  <a:gd name="connsiteY178" fmla="*/ 1015746 h 1424940"/>
                  <a:gd name="connsiteX179" fmla="*/ 579596 w 6095524"/>
                  <a:gd name="connsiteY179" fmla="*/ 1016699 h 1424940"/>
                  <a:gd name="connsiteX180" fmla="*/ 612362 w 6095524"/>
                  <a:gd name="connsiteY180" fmla="*/ 1023557 h 1424940"/>
                  <a:gd name="connsiteX181" fmla="*/ 716090 w 6095524"/>
                  <a:gd name="connsiteY181" fmla="*/ 1031653 h 1424940"/>
                  <a:gd name="connsiteX182" fmla="*/ 758381 w 6095524"/>
                  <a:gd name="connsiteY182" fmla="*/ 1018985 h 1424940"/>
                  <a:gd name="connsiteX183" fmla="*/ 771049 w 6095524"/>
                  <a:gd name="connsiteY183" fmla="*/ 1018699 h 1424940"/>
                  <a:gd name="connsiteX184" fmla="*/ 799433 w 6095524"/>
                  <a:gd name="connsiteY184" fmla="*/ 1023652 h 1424940"/>
                  <a:gd name="connsiteX185" fmla="*/ 858012 w 6095524"/>
                  <a:gd name="connsiteY185" fmla="*/ 1020318 h 1424940"/>
                  <a:gd name="connsiteX186" fmla="*/ 879634 w 6095524"/>
                  <a:gd name="connsiteY186" fmla="*/ 1015270 h 1424940"/>
                  <a:gd name="connsiteX187" fmla="*/ 891635 w 6095524"/>
                  <a:gd name="connsiteY187" fmla="*/ 1012031 h 1424940"/>
                  <a:gd name="connsiteX188" fmla="*/ 953262 w 6095524"/>
                  <a:gd name="connsiteY188" fmla="*/ 1003078 h 1424940"/>
                  <a:gd name="connsiteX189" fmla="*/ 980694 w 6095524"/>
                  <a:gd name="connsiteY189" fmla="*/ 993458 h 1424940"/>
                  <a:gd name="connsiteX190" fmla="*/ 988124 w 6095524"/>
                  <a:gd name="connsiteY190" fmla="*/ 992029 h 1424940"/>
                  <a:gd name="connsiteX191" fmla="*/ 1028795 w 6095524"/>
                  <a:gd name="connsiteY191" fmla="*/ 996029 h 1424940"/>
                  <a:gd name="connsiteX192" fmla="*/ 1059275 w 6095524"/>
                  <a:gd name="connsiteY192" fmla="*/ 1011555 h 1424940"/>
                  <a:gd name="connsiteX193" fmla="*/ 1065181 w 6095524"/>
                  <a:gd name="connsiteY193" fmla="*/ 1016794 h 1424940"/>
                  <a:gd name="connsiteX194" fmla="*/ 1150144 w 6095524"/>
                  <a:gd name="connsiteY194" fmla="*/ 1014984 h 1424940"/>
                  <a:gd name="connsiteX195" fmla="*/ 1163193 w 6095524"/>
                  <a:gd name="connsiteY195" fmla="*/ 1012793 h 1424940"/>
                  <a:gd name="connsiteX196" fmla="*/ 1226249 w 6095524"/>
                  <a:gd name="connsiteY196" fmla="*/ 1021937 h 1424940"/>
                  <a:gd name="connsiteX197" fmla="*/ 1244632 w 6095524"/>
                  <a:gd name="connsiteY197" fmla="*/ 1023747 h 1424940"/>
                  <a:gd name="connsiteX198" fmla="*/ 1310545 w 6095524"/>
                  <a:gd name="connsiteY198" fmla="*/ 1031939 h 1424940"/>
                  <a:gd name="connsiteX199" fmla="*/ 1319879 w 6095524"/>
                  <a:gd name="connsiteY199" fmla="*/ 1024319 h 1424940"/>
                  <a:gd name="connsiteX200" fmla="*/ 1346740 w 6095524"/>
                  <a:gd name="connsiteY200" fmla="*/ 1005173 h 1424940"/>
                  <a:gd name="connsiteX201" fmla="*/ 1399699 w 6095524"/>
                  <a:gd name="connsiteY201" fmla="*/ 988219 h 1424940"/>
                  <a:gd name="connsiteX202" fmla="*/ 1414082 w 6095524"/>
                  <a:gd name="connsiteY202" fmla="*/ 989171 h 1424940"/>
                  <a:gd name="connsiteX203" fmla="*/ 1450467 w 6095524"/>
                  <a:gd name="connsiteY203" fmla="*/ 1017461 h 1424940"/>
                  <a:gd name="connsiteX204" fmla="*/ 1468184 w 6095524"/>
                  <a:gd name="connsiteY204" fmla="*/ 1028795 h 1424940"/>
                  <a:gd name="connsiteX205" fmla="*/ 1518476 w 6095524"/>
                  <a:gd name="connsiteY205" fmla="*/ 1049655 h 1424940"/>
                  <a:gd name="connsiteX206" fmla="*/ 1522667 w 6095524"/>
                  <a:gd name="connsiteY206" fmla="*/ 1053465 h 1424940"/>
                  <a:gd name="connsiteX207" fmla="*/ 1559814 w 6095524"/>
                  <a:gd name="connsiteY207" fmla="*/ 1098709 h 1424940"/>
                  <a:gd name="connsiteX208" fmla="*/ 1568196 w 6095524"/>
                  <a:gd name="connsiteY208" fmla="*/ 1106424 h 1424940"/>
                  <a:gd name="connsiteX209" fmla="*/ 1578293 w 6095524"/>
                  <a:gd name="connsiteY209" fmla="*/ 1118426 h 1424940"/>
                  <a:gd name="connsiteX210" fmla="*/ 1609820 w 6095524"/>
                  <a:gd name="connsiteY210" fmla="*/ 1141667 h 1424940"/>
                  <a:gd name="connsiteX211" fmla="*/ 1648873 w 6095524"/>
                  <a:gd name="connsiteY211" fmla="*/ 1149096 h 1424940"/>
                  <a:gd name="connsiteX212" fmla="*/ 1696022 w 6095524"/>
                  <a:gd name="connsiteY212" fmla="*/ 1160431 h 1424940"/>
                  <a:gd name="connsiteX213" fmla="*/ 1715739 w 6095524"/>
                  <a:gd name="connsiteY213" fmla="*/ 1168051 h 1424940"/>
                  <a:gd name="connsiteX214" fmla="*/ 1768602 w 6095524"/>
                  <a:gd name="connsiteY214" fmla="*/ 1182529 h 1424940"/>
                  <a:gd name="connsiteX215" fmla="*/ 1806321 w 6095524"/>
                  <a:gd name="connsiteY215" fmla="*/ 1194721 h 1424940"/>
                  <a:gd name="connsiteX216" fmla="*/ 1860709 w 6095524"/>
                  <a:gd name="connsiteY216" fmla="*/ 1201865 h 1424940"/>
                  <a:gd name="connsiteX217" fmla="*/ 1887093 w 6095524"/>
                  <a:gd name="connsiteY217" fmla="*/ 1202150 h 1424940"/>
                  <a:gd name="connsiteX218" fmla="*/ 1935575 w 6095524"/>
                  <a:gd name="connsiteY218" fmla="*/ 1238726 h 1424940"/>
                  <a:gd name="connsiteX219" fmla="*/ 1974247 w 6095524"/>
                  <a:gd name="connsiteY219" fmla="*/ 1262920 h 1424940"/>
                  <a:gd name="connsiteX220" fmla="*/ 2014919 w 6095524"/>
                  <a:gd name="connsiteY220" fmla="*/ 1251204 h 1424940"/>
                  <a:gd name="connsiteX221" fmla="*/ 2025968 w 6095524"/>
                  <a:gd name="connsiteY221" fmla="*/ 1240155 h 1424940"/>
                  <a:gd name="connsiteX222" fmla="*/ 2092643 w 6095524"/>
                  <a:gd name="connsiteY222" fmla="*/ 1229678 h 1424940"/>
                  <a:gd name="connsiteX223" fmla="*/ 2187893 w 6095524"/>
                  <a:gd name="connsiteY223" fmla="*/ 1229297 h 1424940"/>
                  <a:gd name="connsiteX224" fmla="*/ 2346294 w 6095524"/>
                  <a:gd name="connsiteY224" fmla="*/ 1205484 h 1424940"/>
                  <a:gd name="connsiteX225" fmla="*/ 2373916 w 6095524"/>
                  <a:gd name="connsiteY225" fmla="*/ 1194435 h 1424940"/>
                  <a:gd name="connsiteX226" fmla="*/ 2404967 w 6095524"/>
                  <a:gd name="connsiteY226" fmla="*/ 1191673 h 1424940"/>
                  <a:gd name="connsiteX227" fmla="*/ 2416874 w 6095524"/>
                  <a:gd name="connsiteY227" fmla="*/ 1198436 h 1424940"/>
                  <a:gd name="connsiteX228" fmla="*/ 2468975 w 6095524"/>
                  <a:gd name="connsiteY228" fmla="*/ 1208532 h 1424940"/>
                  <a:gd name="connsiteX229" fmla="*/ 2478882 w 6095524"/>
                  <a:gd name="connsiteY229" fmla="*/ 1208723 h 1424940"/>
                  <a:gd name="connsiteX230" fmla="*/ 2512791 w 6095524"/>
                  <a:gd name="connsiteY230" fmla="*/ 1204436 h 1424940"/>
                  <a:gd name="connsiteX231" fmla="*/ 2544223 w 6095524"/>
                  <a:gd name="connsiteY231" fmla="*/ 1201960 h 1424940"/>
                  <a:gd name="connsiteX232" fmla="*/ 2623471 w 6095524"/>
                  <a:gd name="connsiteY232" fmla="*/ 1210056 h 1424940"/>
                  <a:gd name="connsiteX233" fmla="*/ 2684241 w 6095524"/>
                  <a:gd name="connsiteY233" fmla="*/ 1208151 h 1424940"/>
                  <a:gd name="connsiteX234" fmla="*/ 2712244 w 6095524"/>
                  <a:gd name="connsiteY234" fmla="*/ 1210056 h 1424940"/>
                  <a:gd name="connsiteX235" fmla="*/ 2728055 w 6095524"/>
                  <a:gd name="connsiteY235" fmla="*/ 1212914 h 1424940"/>
                  <a:gd name="connsiteX236" fmla="*/ 2763869 w 6095524"/>
                  <a:gd name="connsiteY236" fmla="*/ 1232821 h 1424940"/>
                  <a:gd name="connsiteX237" fmla="*/ 2783491 w 6095524"/>
                  <a:gd name="connsiteY237" fmla="*/ 1237298 h 1424940"/>
                  <a:gd name="connsiteX238" fmla="*/ 2842546 w 6095524"/>
                  <a:gd name="connsiteY238" fmla="*/ 1236917 h 1424940"/>
                  <a:gd name="connsiteX239" fmla="*/ 2931128 w 6095524"/>
                  <a:gd name="connsiteY239" fmla="*/ 1206913 h 1424940"/>
                  <a:gd name="connsiteX240" fmla="*/ 2940368 w 6095524"/>
                  <a:gd name="connsiteY240" fmla="*/ 1202912 h 1424940"/>
                  <a:gd name="connsiteX241" fmla="*/ 2985421 w 6095524"/>
                  <a:gd name="connsiteY241" fmla="*/ 1197959 h 1424940"/>
                  <a:gd name="connsiteX242" fmla="*/ 3015996 w 6095524"/>
                  <a:gd name="connsiteY242" fmla="*/ 1204722 h 1424940"/>
                  <a:gd name="connsiteX243" fmla="*/ 3057621 w 6095524"/>
                  <a:gd name="connsiteY243" fmla="*/ 1218724 h 1424940"/>
                  <a:gd name="connsiteX244" fmla="*/ 3095054 w 6095524"/>
                  <a:gd name="connsiteY244" fmla="*/ 1230440 h 1424940"/>
                  <a:gd name="connsiteX245" fmla="*/ 3122295 w 6095524"/>
                  <a:gd name="connsiteY245" fmla="*/ 1243679 h 1424940"/>
                  <a:gd name="connsiteX246" fmla="*/ 3184589 w 6095524"/>
                  <a:gd name="connsiteY246" fmla="*/ 1253395 h 1424940"/>
                  <a:gd name="connsiteX247" fmla="*/ 3191066 w 6095524"/>
                  <a:gd name="connsiteY247" fmla="*/ 1255014 h 1424940"/>
                  <a:gd name="connsiteX248" fmla="*/ 3237929 w 6095524"/>
                  <a:gd name="connsiteY248" fmla="*/ 1243203 h 1424940"/>
                  <a:gd name="connsiteX249" fmla="*/ 3294221 w 6095524"/>
                  <a:gd name="connsiteY249" fmla="*/ 1231202 h 1424940"/>
                  <a:gd name="connsiteX250" fmla="*/ 3314319 w 6095524"/>
                  <a:gd name="connsiteY250" fmla="*/ 1235297 h 1424940"/>
                  <a:gd name="connsiteX251" fmla="*/ 3341846 w 6095524"/>
                  <a:gd name="connsiteY251" fmla="*/ 1241108 h 1424940"/>
                  <a:gd name="connsiteX252" fmla="*/ 3367373 w 6095524"/>
                  <a:gd name="connsiteY252" fmla="*/ 1238060 h 1424940"/>
                  <a:gd name="connsiteX253" fmla="*/ 3382899 w 6095524"/>
                  <a:gd name="connsiteY253" fmla="*/ 1237774 h 1424940"/>
                  <a:gd name="connsiteX254" fmla="*/ 3453765 w 6095524"/>
                  <a:gd name="connsiteY254" fmla="*/ 1273397 h 1424940"/>
                  <a:gd name="connsiteX255" fmla="*/ 3471767 w 6095524"/>
                  <a:gd name="connsiteY255" fmla="*/ 1276350 h 1424940"/>
                  <a:gd name="connsiteX256" fmla="*/ 3481959 w 6095524"/>
                  <a:gd name="connsiteY256" fmla="*/ 1280732 h 1424940"/>
                  <a:gd name="connsiteX257" fmla="*/ 3543396 w 6095524"/>
                  <a:gd name="connsiteY257" fmla="*/ 1324928 h 1424940"/>
                  <a:gd name="connsiteX258" fmla="*/ 3569494 w 6095524"/>
                  <a:gd name="connsiteY258" fmla="*/ 1333881 h 1424940"/>
                  <a:gd name="connsiteX259" fmla="*/ 3598164 w 6095524"/>
                  <a:gd name="connsiteY259" fmla="*/ 1332071 h 1424940"/>
                  <a:gd name="connsiteX260" fmla="*/ 3614738 w 6095524"/>
                  <a:gd name="connsiteY260" fmla="*/ 1328833 h 1424940"/>
                  <a:gd name="connsiteX261" fmla="*/ 3655886 w 6095524"/>
                  <a:gd name="connsiteY261" fmla="*/ 1300734 h 1424940"/>
                  <a:gd name="connsiteX262" fmla="*/ 3679317 w 6095524"/>
                  <a:gd name="connsiteY262" fmla="*/ 1301687 h 1424940"/>
                  <a:gd name="connsiteX263" fmla="*/ 3715893 w 6095524"/>
                  <a:gd name="connsiteY263" fmla="*/ 1321022 h 1424940"/>
                  <a:gd name="connsiteX264" fmla="*/ 3782282 w 6095524"/>
                  <a:gd name="connsiteY264" fmla="*/ 1329690 h 1424940"/>
                  <a:gd name="connsiteX265" fmla="*/ 3816001 w 6095524"/>
                  <a:gd name="connsiteY265" fmla="*/ 1302639 h 1424940"/>
                  <a:gd name="connsiteX266" fmla="*/ 3833431 w 6095524"/>
                  <a:gd name="connsiteY266" fmla="*/ 1276636 h 1424940"/>
                  <a:gd name="connsiteX267" fmla="*/ 3883819 w 6095524"/>
                  <a:gd name="connsiteY267" fmla="*/ 1246442 h 1424940"/>
                  <a:gd name="connsiteX268" fmla="*/ 3895821 w 6095524"/>
                  <a:gd name="connsiteY268" fmla="*/ 1257681 h 1424940"/>
                  <a:gd name="connsiteX269" fmla="*/ 3932778 w 6095524"/>
                  <a:gd name="connsiteY269" fmla="*/ 1262444 h 1424940"/>
                  <a:gd name="connsiteX270" fmla="*/ 3972782 w 6095524"/>
                  <a:gd name="connsiteY270" fmla="*/ 1262063 h 1424940"/>
                  <a:gd name="connsiteX271" fmla="*/ 4042505 w 6095524"/>
                  <a:gd name="connsiteY271" fmla="*/ 1267111 h 1424940"/>
                  <a:gd name="connsiteX272" fmla="*/ 4088892 w 6095524"/>
                  <a:gd name="connsiteY272" fmla="*/ 1238250 h 1424940"/>
                  <a:gd name="connsiteX273" fmla="*/ 4106609 w 6095524"/>
                  <a:gd name="connsiteY273" fmla="*/ 1226344 h 1424940"/>
                  <a:gd name="connsiteX274" fmla="*/ 4123182 w 6095524"/>
                  <a:gd name="connsiteY274" fmla="*/ 1218724 h 1424940"/>
                  <a:gd name="connsiteX275" fmla="*/ 4142328 w 6095524"/>
                  <a:gd name="connsiteY275" fmla="*/ 1214438 h 1424940"/>
                  <a:gd name="connsiteX276" fmla="*/ 4188524 w 6095524"/>
                  <a:gd name="connsiteY276" fmla="*/ 1198245 h 1424940"/>
                  <a:gd name="connsiteX277" fmla="*/ 4213860 w 6095524"/>
                  <a:gd name="connsiteY277" fmla="*/ 1182338 h 1424940"/>
                  <a:gd name="connsiteX278" fmla="*/ 4270820 w 6095524"/>
                  <a:gd name="connsiteY278" fmla="*/ 1167003 h 1424940"/>
                  <a:gd name="connsiteX279" fmla="*/ 4309587 w 6095524"/>
                  <a:gd name="connsiteY279" fmla="*/ 1153287 h 1424940"/>
                  <a:gd name="connsiteX280" fmla="*/ 4350449 w 6095524"/>
                  <a:gd name="connsiteY280" fmla="*/ 1129665 h 1424940"/>
                  <a:gd name="connsiteX281" fmla="*/ 4356164 w 6095524"/>
                  <a:gd name="connsiteY281" fmla="*/ 1126046 h 1424940"/>
                  <a:gd name="connsiteX282" fmla="*/ 4369880 w 6095524"/>
                  <a:gd name="connsiteY282" fmla="*/ 1110520 h 1424940"/>
                  <a:gd name="connsiteX283" fmla="*/ 4389787 w 6095524"/>
                  <a:gd name="connsiteY283" fmla="*/ 1057085 h 1424940"/>
                  <a:gd name="connsiteX284" fmla="*/ 4395502 w 6095524"/>
                  <a:gd name="connsiteY284" fmla="*/ 1046226 h 1424940"/>
                  <a:gd name="connsiteX285" fmla="*/ 4447413 w 6095524"/>
                  <a:gd name="connsiteY285" fmla="*/ 1009650 h 1424940"/>
                  <a:gd name="connsiteX286" fmla="*/ 4466654 w 6095524"/>
                  <a:gd name="connsiteY286" fmla="*/ 1013079 h 1424940"/>
                  <a:gd name="connsiteX287" fmla="*/ 4487894 w 6095524"/>
                  <a:gd name="connsiteY287" fmla="*/ 1025081 h 1424940"/>
                  <a:gd name="connsiteX288" fmla="*/ 4534472 w 6095524"/>
                  <a:gd name="connsiteY288" fmla="*/ 1028224 h 1424940"/>
                  <a:gd name="connsiteX289" fmla="*/ 4551903 w 6095524"/>
                  <a:gd name="connsiteY289" fmla="*/ 1022033 h 1424940"/>
                  <a:gd name="connsiteX290" fmla="*/ 4582382 w 6095524"/>
                  <a:gd name="connsiteY290" fmla="*/ 1005364 h 1424940"/>
                  <a:gd name="connsiteX291" fmla="*/ 4605909 w 6095524"/>
                  <a:gd name="connsiteY291" fmla="*/ 979551 h 1424940"/>
                  <a:gd name="connsiteX292" fmla="*/ 4640104 w 6095524"/>
                  <a:gd name="connsiteY292" fmla="*/ 936879 h 1424940"/>
                  <a:gd name="connsiteX293" fmla="*/ 4705731 w 6095524"/>
                  <a:gd name="connsiteY293" fmla="*/ 920591 h 1424940"/>
                  <a:gd name="connsiteX294" fmla="*/ 4730973 w 6095524"/>
                  <a:gd name="connsiteY294" fmla="*/ 915162 h 1424940"/>
                  <a:gd name="connsiteX295" fmla="*/ 4822794 w 6095524"/>
                  <a:gd name="connsiteY295" fmla="*/ 892397 h 1424940"/>
                  <a:gd name="connsiteX296" fmla="*/ 4830794 w 6095524"/>
                  <a:gd name="connsiteY296" fmla="*/ 891635 h 1424940"/>
                  <a:gd name="connsiteX297" fmla="*/ 4894421 w 6095524"/>
                  <a:gd name="connsiteY297" fmla="*/ 865442 h 1424940"/>
                  <a:gd name="connsiteX298" fmla="*/ 4909756 w 6095524"/>
                  <a:gd name="connsiteY298" fmla="*/ 858964 h 1424940"/>
                  <a:gd name="connsiteX299" fmla="*/ 4928521 w 6095524"/>
                  <a:gd name="connsiteY299" fmla="*/ 842391 h 1424940"/>
                  <a:gd name="connsiteX300" fmla="*/ 4945857 w 6095524"/>
                  <a:gd name="connsiteY300" fmla="*/ 795623 h 1424940"/>
                  <a:gd name="connsiteX301" fmla="*/ 4966145 w 6095524"/>
                  <a:gd name="connsiteY301" fmla="*/ 774287 h 1424940"/>
                  <a:gd name="connsiteX302" fmla="*/ 4980909 w 6095524"/>
                  <a:gd name="connsiteY302" fmla="*/ 761333 h 1424940"/>
                  <a:gd name="connsiteX303" fmla="*/ 4993862 w 6095524"/>
                  <a:gd name="connsiteY303" fmla="*/ 741712 h 1424940"/>
                  <a:gd name="connsiteX304" fmla="*/ 5006816 w 6095524"/>
                  <a:gd name="connsiteY304" fmla="*/ 694754 h 1424940"/>
                  <a:gd name="connsiteX305" fmla="*/ 5026724 w 6095524"/>
                  <a:gd name="connsiteY305" fmla="*/ 653129 h 1424940"/>
                  <a:gd name="connsiteX306" fmla="*/ 5062538 w 6095524"/>
                  <a:gd name="connsiteY306" fmla="*/ 630079 h 1424940"/>
                  <a:gd name="connsiteX307" fmla="*/ 5084731 w 6095524"/>
                  <a:gd name="connsiteY307" fmla="*/ 617982 h 1424940"/>
                  <a:gd name="connsiteX308" fmla="*/ 5172647 w 6095524"/>
                  <a:gd name="connsiteY308" fmla="*/ 630174 h 1424940"/>
                  <a:gd name="connsiteX309" fmla="*/ 5232654 w 6095524"/>
                  <a:gd name="connsiteY309" fmla="*/ 642080 h 1424940"/>
                  <a:gd name="connsiteX310" fmla="*/ 5252371 w 6095524"/>
                  <a:gd name="connsiteY310" fmla="*/ 637508 h 1424940"/>
                  <a:gd name="connsiteX311" fmla="*/ 5308092 w 6095524"/>
                  <a:gd name="connsiteY311" fmla="*/ 598646 h 1424940"/>
                  <a:gd name="connsiteX312" fmla="*/ 5363147 w 6095524"/>
                  <a:gd name="connsiteY312" fmla="*/ 581311 h 1424940"/>
                  <a:gd name="connsiteX313" fmla="*/ 5404580 w 6095524"/>
                  <a:gd name="connsiteY313" fmla="*/ 576358 h 1424940"/>
                  <a:gd name="connsiteX314" fmla="*/ 5440203 w 6095524"/>
                  <a:gd name="connsiteY314" fmla="*/ 572548 h 1424940"/>
                  <a:gd name="connsiteX315" fmla="*/ 5482971 w 6095524"/>
                  <a:gd name="connsiteY315" fmla="*/ 561880 h 1424940"/>
                  <a:gd name="connsiteX316" fmla="*/ 5507165 w 6095524"/>
                  <a:gd name="connsiteY316" fmla="*/ 550259 h 1424940"/>
                  <a:gd name="connsiteX317" fmla="*/ 5545645 w 6095524"/>
                  <a:gd name="connsiteY317" fmla="*/ 533591 h 1424940"/>
                  <a:gd name="connsiteX318" fmla="*/ 5585079 w 6095524"/>
                  <a:gd name="connsiteY318" fmla="*/ 511969 h 1424940"/>
                  <a:gd name="connsiteX319" fmla="*/ 5615368 w 6095524"/>
                  <a:gd name="connsiteY319" fmla="*/ 481679 h 1424940"/>
                  <a:gd name="connsiteX320" fmla="*/ 5631656 w 6095524"/>
                  <a:gd name="connsiteY320" fmla="*/ 456152 h 1424940"/>
                  <a:gd name="connsiteX321" fmla="*/ 5679377 w 6095524"/>
                  <a:gd name="connsiteY321" fmla="*/ 419576 h 1424940"/>
                  <a:gd name="connsiteX322" fmla="*/ 5722525 w 6095524"/>
                  <a:gd name="connsiteY322" fmla="*/ 350615 h 1424940"/>
                  <a:gd name="connsiteX323" fmla="*/ 5749576 w 6095524"/>
                  <a:gd name="connsiteY323" fmla="*/ 321945 h 1424940"/>
                  <a:gd name="connsiteX324" fmla="*/ 5764911 w 6095524"/>
                  <a:gd name="connsiteY324" fmla="*/ 313849 h 1424940"/>
                  <a:gd name="connsiteX325" fmla="*/ 5791009 w 6095524"/>
                  <a:gd name="connsiteY325" fmla="*/ 293942 h 1424940"/>
                  <a:gd name="connsiteX326" fmla="*/ 5806440 w 6095524"/>
                  <a:gd name="connsiteY326" fmla="*/ 279178 h 1424940"/>
                  <a:gd name="connsiteX327" fmla="*/ 5848636 w 6095524"/>
                  <a:gd name="connsiteY327" fmla="*/ 224885 h 1424940"/>
                  <a:gd name="connsiteX328" fmla="*/ 5861590 w 6095524"/>
                  <a:gd name="connsiteY328" fmla="*/ 208788 h 1424940"/>
                  <a:gd name="connsiteX329" fmla="*/ 5888355 w 6095524"/>
                  <a:gd name="connsiteY329" fmla="*/ 181166 h 1424940"/>
                  <a:gd name="connsiteX330" fmla="*/ 5900071 w 6095524"/>
                  <a:gd name="connsiteY330" fmla="*/ 172784 h 1424940"/>
                  <a:gd name="connsiteX331" fmla="*/ 5920740 w 6095524"/>
                  <a:gd name="connsiteY331" fmla="*/ 150305 h 1424940"/>
                  <a:gd name="connsiteX332" fmla="*/ 5969985 w 6095524"/>
                  <a:gd name="connsiteY332" fmla="*/ 91345 h 1424940"/>
                  <a:gd name="connsiteX333" fmla="*/ 5991130 w 6095524"/>
                  <a:gd name="connsiteY333" fmla="*/ 58293 h 1424940"/>
                  <a:gd name="connsiteX334" fmla="*/ 6033325 w 6095524"/>
                  <a:gd name="connsiteY334" fmla="*/ 33909 h 1424940"/>
                  <a:gd name="connsiteX335" fmla="*/ 6054376 w 6095524"/>
                  <a:gd name="connsiteY335" fmla="*/ 20955 h 1424940"/>
                  <a:gd name="connsiteX336" fmla="*/ 6095524 w 6095524"/>
                  <a:gd name="connsiteY336" fmla="*/ 0 h 14249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  <a:cxn ang="0">
                    <a:pos x="connsiteX27" y="connsiteY27"/>
                  </a:cxn>
                  <a:cxn ang="0">
                    <a:pos x="connsiteX28" y="connsiteY28"/>
                  </a:cxn>
                  <a:cxn ang="0">
                    <a:pos x="connsiteX29" y="connsiteY29"/>
                  </a:cxn>
                  <a:cxn ang="0">
                    <a:pos x="connsiteX30" y="connsiteY30"/>
                  </a:cxn>
                  <a:cxn ang="0">
                    <a:pos x="connsiteX31" y="connsiteY31"/>
                  </a:cxn>
                  <a:cxn ang="0">
                    <a:pos x="connsiteX32" y="connsiteY32"/>
                  </a:cxn>
                  <a:cxn ang="0">
                    <a:pos x="connsiteX33" y="connsiteY33"/>
                  </a:cxn>
                  <a:cxn ang="0">
                    <a:pos x="connsiteX34" y="connsiteY34"/>
                  </a:cxn>
                  <a:cxn ang="0">
                    <a:pos x="connsiteX35" y="connsiteY35"/>
                  </a:cxn>
                  <a:cxn ang="0">
                    <a:pos x="connsiteX36" y="connsiteY36"/>
                  </a:cxn>
                  <a:cxn ang="0">
                    <a:pos x="connsiteX37" y="connsiteY37"/>
                  </a:cxn>
                  <a:cxn ang="0">
                    <a:pos x="connsiteX38" y="connsiteY38"/>
                  </a:cxn>
                  <a:cxn ang="0">
                    <a:pos x="connsiteX39" y="connsiteY39"/>
                  </a:cxn>
                  <a:cxn ang="0">
                    <a:pos x="connsiteX40" y="connsiteY40"/>
                  </a:cxn>
                  <a:cxn ang="0">
                    <a:pos x="connsiteX41" y="connsiteY41"/>
                  </a:cxn>
                  <a:cxn ang="0">
                    <a:pos x="connsiteX42" y="connsiteY42"/>
                  </a:cxn>
                  <a:cxn ang="0">
                    <a:pos x="connsiteX43" y="connsiteY43"/>
                  </a:cxn>
                  <a:cxn ang="0">
                    <a:pos x="connsiteX44" y="connsiteY44"/>
                  </a:cxn>
                  <a:cxn ang="0">
                    <a:pos x="connsiteX45" y="connsiteY45"/>
                  </a:cxn>
                  <a:cxn ang="0">
                    <a:pos x="connsiteX46" y="connsiteY46"/>
                  </a:cxn>
                  <a:cxn ang="0">
                    <a:pos x="connsiteX47" y="connsiteY47"/>
                  </a:cxn>
                  <a:cxn ang="0">
                    <a:pos x="connsiteX48" y="connsiteY48"/>
                  </a:cxn>
                  <a:cxn ang="0">
                    <a:pos x="connsiteX49" y="connsiteY49"/>
                  </a:cxn>
                  <a:cxn ang="0">
                    <a:pos x="connsiteX50" y="connsiteY50"/>
                  </a:cxn>
                  <a:cxn ang="0">
                    <a:pos x="connsiteX51" y="connsiteY51"/>
                  </a:cxn>
                  <a:cxn ang="0">
                    <a:pos x="connsiteX52" y="connsiteY52"/>
                  </a:cxn>
                  <a:cxn ang="0">
                    <a:pos x="connsiteX53" y="connsiteY53"/>
                  </a:cxn>
                  <a:cxn ang="0">
                    <a:pos x="connsiteX54" y="connsiteY54"/>
                  </a:cxn>
                  <a:cxn ang="0">
                    <a:pos x="connsiteX55" y="connsiteY55"/>
                  </a:cxn>
                  <a:cxn ang="0">
                    <a:pos x="connsiteX56" y="connsiteY56"/>
                  </a:cxn>
                  <a:cxn ang="0">
                    <a:pos x="connsiteX57" y="connsiteY57"/>
                  </a:cxn>
                  <a:cxn ang="0">
                    <a:pos x="connsiteX58" y="connsiteY58"/>
                  </a:cxn>
                  <a:cxn ang="0">
                    <a:pos x="connsiteX59" y="connsiteY59"/>
                  </a:cxn>
                  <a:cxn ang="0">
                    <a:pos x="connsiteX60" y="connsiteY60"/>
                  </a:cxn>
                  <a:cxn ang="0">
                    <a:pos x="connsiteX61" y="connsiteY61"/>
                  </a:cxn>
                  <a:cxn ang="0">
                    <a:pos x="connsiteX62" y="connsiteY62"/>
                  </a:cxn>
                  <a:cxn ang="0">
                    <a:pos x="connsiteX63" y="connsiteY63"/>
                  </a:cxn>
                  <a:cxn ang="0">
                    <a:pos x="connsiteX64" y="connsiteY64"/>
                  </a:cxn>
                  <a:cxn ang="0">
                    <a:pos x="connsiteX65" y="connsiteY65"/>
                  </a:cxn>
                  <a:cxn ang="0">
                    <a:pos x="connsiteX66" y="connsiteY66"/>
                  </a:cxn>
                  <a:cxn ang="0">
                    <a:pos x="connsiteX67" y="connsiteY67"/>
                  </a:cxn>
                  <a:cxn ang="0">
                    <a:pos x="connsiteX68" y="connsiteY68"/>
                  </a:cxn>
                  <a:cxn ang="0">
                    <a:pos x="connsiteX69" y="connsiteY69"/>
                  </a:cxn>
                  <a:cxn ang="0">
                    <a:pos x="connsiteX70" y="connsiteY70"/>
                  </a:cxn>
                  <a:cxn ang="0">
                    <a:pos x="connsiteX71" y="connsiteY71"/>
                  </a:cxn>
                  <a:cxn ang="0">
                    <a:pos x="connsiteX72" y="connsiteY72"/>
                  </a:cxn>
                  <a:cxn ang="0">
                    <a:pos x="connsiteX73" y="connsiteY73"/>
                  </a:cxn>
                  <a:cxn ang="0">
                    <a:pos x="connsiteX74" y="connsiteY74"/>
                  </a:cxn>
                  <a:cxn ang="0">
                    <a:pos x="connsiteX75" y="connsiteY75"/>
                  </a:cxn>
                  <a:cxn ang="0">
                    <a:pos x="connsiteX76" y="connsiteY76"/>
                  </a:cxn>
                  <a:cxn ang="0">
                    <a:pos x="connsiteX77" y="connsiteY77"/>
                  </a:cxn>
                  <a:cxn ang="0">
                    <a:pos x="connsiteX78" y="connsiteY78"/>
                  </a:cxn>
                  <a:cxn ang="0">
                    <a:pos x="connsiteX79" y="connsiteY79"/>
                  </a:cxn>
                  <a:cxn ang="0">
                    <a:pos x="connsiteX80" y="connsiteY80"/>
                  </a:cxn>
                  <a:cxn ang="0">
                    <a:pos x="connsiteX81" y="connsiteY81"/>
                  </a:cxn>
                  <a:cxn ang="0">
                    <a:pos x="connsiteX82" y="connsiteY82"/>
                  </a:cxn>
                  <a:cxn ang="0">
                    <a:pos x="connsiteX83" y="connsiteY83"/>
                  </a:cxn>
                  <a:cxn ang="0">
                    <a:pos x="connsiteX84" y="connsiteY84"/>
                  </a:cxn>
                  <a:cxn ang="0">
                    <a:pos x="connsiteX85" y="connsiteY85"/>
                  </a:cxn>
                  <a:cxn ang="0">
                    <a:pos x="connsiteX86" y="connsiteY86"/>
                  </a:cxn>
                  <a:cxn ang="0">
                    <a:pos x="connsiteX87" y="connsiteY87"/>
                  </a:cxn>
                  <a:cxn ang="0">
                    <a:pos x="connsiteX88" y="connsiteY88"/>
                  </a:cxn>
                  <a:cxn ang="0">
                    <a:pos x="connsiteX89" y="connsiteY89"/>
                  </a:cxn>
                  <a:cxn ang="0">
                    <a:pos x="connsiteX90" y="connsiteY90"/>
                  </a:cxn>
                  <a:cxn ang="0">
                    <a:pos x="connsiteX91" y="connsiteY91"/>
                  </a:cxn>
                  <a:cxn ang="0">
                    <a:pos x="connsiteX92" y="connsiteY92"/>
                  </a:cxn>
                  <a:cxn ang="0">
                    <a:pos x="connsiteX93" y="connsiteY93"/>
                  </a:cxn>
                  <a:cxn ang="0">
                    <a:pos x="connsiteX94" y="connsiteY94"/>
                  </a:cxn>
                  <a:cxn ang="0">
                    <a:pos x="connsiteX95" y="connsiteY95"/>
                  </a:cxn>
                  <a:cxn ang="0">
                    <a:pos x="connsiteX96" y="connsiteY96"/>
                  </a:cxn>
                  <a:cxn ang="0">
                    <a:pos x="connsiteX97" y="connsiteY97"/>
                  </a:cxn>
                  <a:cxn ang="0">
                    <a:pos x="connsiteX98" y="connsiteY98"/>
                  </a:cxn>
                  <a:cxn ang="0">
                    <a:pos x="connsiteX99" y="connsiteY99"/>
                  </a:cxn>
                  <a:cxn ang="0">
                    <a:pos x="connsiteX100" y="connsiteY100"/>
                  </a:cxn>
                  <a:cxn ang="0">
                    <a:pos x="connsiteX101" y="connsiteY101"/>
                  </a:cxn>
                  <a:cxn ang="0">
                    <a:pos x="connsiteX102" y="connsiteY102"/>
                  </a:cxn>
                  <a:cxn ang="0">
                    <a:pos x="connsiteX103" y="connsiteY103"/>
                  </a:cxn>
                  <a:cxn ang="0">
                    <a:pos x="connsiteX104" y="connsiteY104"/>
                  </a:cxn>
                  <a:cxn ang="0">
                    <a:pos x="connsiteX105" y="connsiteY105"/>
                  </a:cxn>
                  <a:cxn ang="0">
                    <a:pos x="connsiteX106" y="connsiteY106"/>
                  </a:cxn>
                  <a:cxn ang="0">
                    <a:pos x="connsiteX107" y="connsiteY107"/>
                  </a:cxn>
                  <a:cxn ang="0">
                    <a:pos x="connsiteX108" y="connsiteY108"/>
                  </a:cxn>
                  <a:cxn ang="0">
                    <a:pos x="connsiteX109" y="connsiteY109"/>
                  </a:cxn>
                  <a:cxn ang="0">
                    <a:pos x="connsiteX110" y="connsiteY110"/>
                  </a:cxn>
                  <a:cxn ang="0">
                    <a:pos x="connsiteX111" y="connsiteY111"/>
                  </a:cxn>
                  <a:cxn ang="0">
                    <a:pos x="connsiteX112" y="connsiteY112"/>
                  </a:cxn>
                  <a:cxn ang="0">
                    <a:pos x="connsiteX113" y="connsiteY113"/>
                  </a:cxn>
                  <a:cxn ang="0">
                    <a:pos x="connsiteX114" y="connsiteY114"/>
                  </a:cxn>
                  <a:cxn ang="0">
                    <a:pos x="connsiteX115" y="connsiteY115"/>
                  </a:cxn>
                  <a:cxn ang="0">
                    <a:pos x="connsiteX116" y="connsiteY116"/>
                  </a:cxn>
                  <a:cxn ang="0">
                    <a:pos x="connsiteX117" y="connsiteY117"/>
                  </a:cxn>
                  <a:cxn ang="0">
                    <a:pos x="connsiteX118" y="connsiteY118"/>
                  </a:cxn>
                  <a:cxn ang="0">
                    <a:pos x="connsiteX119" y="connsiteY119"/>
                  </a:cxn>
                  <a:cxn ang="0">
                    <a:pos x="connsiteX120" y="connsiteY120"/>
                  </a:cxn>
                  <a:cxn ang="0">
                    <a:pos x="connsiteX121" y="connsiteY121"/>
                  </a:cxn>
                  <a:cxn ang="0">
                    <a:pos x="connsiteX122" y="connsiteY122"/>
                  </a:cxn>
                  <a:cxn ang="0">
                    <a:pos x="connsiteX123" y="connsiteY123"/>
                  </a:cxn>
                  <a:cxn ang="0">
                    <a:pos x="connsiteX124" y="connsiteY124"/>
                  </a:cxn>
                  <a:cxn ang="0">
                    <a:pos x="connsiteX125" y="connsiteY125"/>
                  </a:cxn>
                  <a:cxn ang="0">
                    <a:pos x="connsiteX126" y="connsiteY126"/>
                  </a:cxn>
                  <a:cxn ang="0">
                    <a:pos x="connsiteX127" y="connsiteY127"/>
                  </a:cxn>
                  <a:cxn ang="0">
                    <a:pos x="connsiteX128" y="connsiteY128"/>
                  </a:cxn>
                  <a:cxn ang="0">
                    <a:pos x="connsiteX129" y="connsiteY129"/>
                  </a:cxn>
                  <a:cxn ang="0">
                    <a:pos x="connsiteX130" y="connsiteY130"/>
                  </a:cxn>
                  <a:cxn ang="0">
                    <a:pos x="connsiteX131" y="connsiteY131"/>
                  </a:cxn>
                  <a:cxn ang="0">
                    <a:pos x="connsiteX132" y="connsiteY132"/>
                  </a:cxn>
                  <a:cxn ang="0">
                    <a:pos x="connsiteX133" y="connsiteY133"/>
                  </a:cxn>
                  <a:cxn ang="0">
                    <a:pos x="connsiteX134" y="connsiteY134"/>
                  </a:cxn>
                  <a:cxn ang="0">
                    <a:pos x="connsiteX135" y="connsiteY135"/>
                  </a:cxn>
                  <a:cxn ang="0">
                    <a:pos x="connsiteX136" y="connsiteY136"/>
                  </a:cxn>
                  <a:cxn ang="0">
                    <a:pos x="connsiteX137" y="connsiteY137"/>
                  </a:cxn>
                  <a:cxn ang="0">
                    <a:pos x="connsiteX138" y="connsiteY138"/>
                  </a:cxn>
                  <a:cxn ang="0">
                    <a:pos x="connsiteX139" y="connsiteY139"/>
                  </a:cxn>
                  <a:cxn ang="0">
                    <a:pos x="connsiteX140" y="connsiteY140"/>
                  </a:cxn>
                  <a:cxn ang="0">
                    <a:pos x="connsiteX141" y="connsiteY141"/>
                  </a:cxn>
                  <a:cxn ang="0">
                    <a:pos x="connsiteX142" y="connsiteY142"/>
                  </a:cxn>
                  <a:cxn ang="0">
                    <a:pos x="connsiteX143" y="connsiteY143"/>
                  </a:cxn>
                  <a:cxn ang="0">
                    <a:pos x="connsiteX144" y="connsiteY144"/>
                  </a:cxn>
                  <a:cxn ang="0">
                    <a:pos x="connsiteX145" y="connsiteY145"/>
                  </a:cxn>
                  <a:cxn ang="0">
                    <a:pos x="connsiteX146" y="connsiteY146"/>
                  </a:cxn>
                  <a:cxn ang="0">
                    <a:pos x="connsiteX147" y="connsiteY147"/>
                  </a:cxn>
                  <a:cxn ang="0">
                    <a:pos x="connsiteX148" y="connsiteY148"/>
                  </a:cxn>
                  <a:cxn ang="0">
                    <a:pos x="connsiteX149" y="connsiteY149"/>
                  </a:cxn>
                  <a:cxn ang="0">
                    <a:pos x="connsiteX150" y="connsiteY150"/>
                  </a:cxn>
                  <a:cxn ang="0">
                    <a:pos x="connsiteX151" y="connsiteY151"/>
                  </a:cxn>
                  <a:cxn ang="0">
                    <a:pos x="connsiteX152" y="connsiteY152"/>
                  </a:cxn>
                  <a:cxn ang="0">
                    <a:pos x="connsiteX153" y="connsiteY153"/>
                  </a:cxn>
                  <a:cxn ang="0">
                    <a:pos x="connsiteX154" y="connsiteY154"/>
                  </a:cxn>
                  <a:cxn ang="0">
                    <a:pos x="connsiteX155" y="connsiteY155"/>
                  </a:cxn>
                  <a:cxn ang="0">
                    <a:pos x="connsiteX156" y="connsiteY156"/>
                  </a:cxn>
                  <a:cxn ang="0">
                    <a:pos x="connsiteX157" y="connsiteY157"/>
                  </a:cxn>
                  <a:cxn ang="0">
                    <a:pos x="connsiteX158" y="connsiteY158"/>
                  </a:cxn>
                  <a:cxn ang="0">
                    <a:pos x="connsiteX159" y="connsiteY159"/>
                  </a:cxn>
                  <a:cxn ang="0">
                    <a:pos x="connsiteX160" y="connsiteY160"/>
                  </a:cxn>
                  <a:cxn ang="0">
                    <a:pos x="connsiteX161" y="connsiteY161"/>
                  </a:cxn>
                  <a:cxn ang="0">
                    <a:pos x="connsiteX162" y="connsiteY162"/>
                  </a:cxn>
                  <a:cxn ang="0">
                    <a:pos x="connsiteX163" y="connsiteY163"/>
                  </a:cxn>
                  <a:cxn ang="0">
                    <a:pos x="connsiteX164" y="connsiteY164"/>
                  </a:cxn>
                  <a:cxn ang="0">
                    <a:pos x="connsiteX165" y="connsiteY165"/>
                  </a:cxn>
                  <a:cxn ang="0">
                    <a:pos x="connsiteX166" y="connsiteY166"/>
                  </a:cxn>
                  <a:cxn ang="0">
                    <a:pos x="connsiteX167" y="connsiteY167"/>
                  </a:cxn>
                  <a:cxn ang="0">
                    <a:pos x="connsiteX168" y="connsiteY168"/>
                  </a:cxn>
                  <a:cxn ang="0">
                    <a:pos x="connsiteX169" y="connsiteY169"/>
                  </a:cxn>
                  <a:cxn ang="0">
                    <a:pos x="connsiteX170" y="connsiteY170"/>
                  </a:cxn>
                  <a:cxn ang="0">
                    <a:pos x="connsiteX171" y="connsiteY171"/>
                  </a:cxn>
                  <a:cxn ang="0">
                    <a:pos x="connsiteX172" y="connsiteY172"/>
                  </a:cxn>
                  <a:cxn ang="0">
                    <a:pos x="connsiteX173" y="connsiteY173"/>
                  </a:cxn>
                  <a:cxn ang="0">
                    <a:pos x="connsiteX174" y="connsiteY174"/>
                  </a:cxn>
                  <a:cxn ang="0">
                    <a:pos x="connsiteX175" y="connsiteY175"/>
                  </a:cxn>
                  <a:cxn ang="0">
                    <a:pos x="connsiteX176" y="connsiteY176"/>
                  </a:cxn>
                  <a:cxn ang="0">
                    <a:pos x="connsiteX177" y="connsiteY177"/>
                  </a:cxn>
                  <a:cxn ang="0">
                    <a:pos x="connsiteX178" y="connsiteY178"/>
                  </a:cxn>
                  <a:cxn ang="0">
                    <a:pos x="connsiteX179" y="connsiteY179"/>
                  </a:cxn>
                  <a:cxn ang="0">
                    <a:pos x="connsiteX180" y="connsiteY180"/>
                  </a:cxn>
                  <a:cxn ang="0">
                    <a:pos x="connsiteX181" y="connsiteY181"/>
                  </a:cxn>
                  <a:cxn ang="0">
                    <a:pos x="connsiteX182" y="connsiteY182"/>
                  </a:cxn>
                  <a:cxn ang="0">
                    <a:pos x="connsiteX183" y="connsiteY183"/>
                  </a:cxn>
                  <a:cxn ang="0">
                    <a:pos x="connsiteX184" y="connsiteY184"/>
                  </a:cxn>
                  <a:cxn ang="0">
                    <a:pos x="connsiteX185" y="connsiteY185"/>
                  </a:cxn>
                  <a:cxn ang="0">
                    <a:pos x="connsiteX186" y="connsiteY186"/>
                  </a:cxn>
                  <a:cxn ang="0">
                    <a:pos x="connsiteX187" y="connsiteY187"/>
                  </a:cxn>
                  <a:cxn ang="0">
                    <a:pos x="connsiteX188" y="connsiteY188"/>
                  </a:cxn>
                  <a:cxn ang="0">
                    <a:pos x="connsiteX189" y="connsiteY189"/>
                  </a:cxn>
                  <a:cxn ang="0">
                    <a:pos x="connsiteX190" y="connsiteY190"/>
                  </a:cxn>
                  <a:cxn ang="0">
                    <a:pos x="connsiteX191" y="connsiteY191"/>
                  </a:cxn>
                  <a:cxn ang="0">
                    <a:pos x="connsiteX192" y="connsiteY192"/>
                  </a:cxn>
                  <a:cxn ang="0">
                    <a:pos x="connsiteX193" y="connsiteY193"/>
                  </a:cxn>
                  <a:cxn ang="0">
                    <a:pos x="connsiteX194" y="connsiteY194"/>
                  </a:cxn>
                  <a:cxn ang="0">
                    <a:pos x="connsiteX195" y="connsiteY195"/>
                  </a:cxn>
                  <a:cxn ang="0">
                    <a:pos x="connsiteX196" y="connsiteY196"/>
                  </a:cxn>
                  <a:cxn ang="0">
                    <a:pos x="connsiteX197" y="connsiteY197"/>
                  </a:cxn>
                  <a:cxn ang="0">
                    <a:pos x="connsiteX198" y="connsiteY198"/>
                  </a:cxn>
                  <a:cxn ang="0">
                    <a:pos x="connsiteX199" y="connsiteY199"/>
                  </a:cxn>
                  <a:cxn ang="0">
                    <a:pos x="connsiteX200" y="connsiteY200"/>
                  </a:cxn>
                  <a:cxn ang="0">
                    <a:pos x="connsiteX201" y="connsiteY201"/>
                  </a:cxn>
                  <a:cxn ang="0">
                    <a:pos x="connsiteX202" y="connsiteY202"/>
                  </a:cxn>
                  <a:cxn ang="0">
                    <a:pos x="connsiteX203" y="connsiteY203"/>
                  </a:cxn>
                  <a:cxn ang="0">
                    <a:pos x="connsiteX204" y="connsiteY204"/>
                  </a:cxn>
                  <a:cxn ang="0">
                    <a:pos x="connsiteX205" y="connsiteY205"/>
                  </a:cxn>
                  <a:cxn ang="0">
                    <a:pos x="connsiteX206" y="connsiteY206"/>
                  </a:cxn>
                  <a:cxn ang="0">
                    <a:pos x="connsiteX207" y="connsiteY207"/>
                  </a:cxn>
                  <a:cxn ang="0">
                    <a:pos x="connsiteX208" y="connsiteY208"/>
                  </a:cxn>
                  <a:cxn ang="0">
                    <a:pos x="connsiteX209" y="connsiteY209"/>
                  </a:cxn>
                  <a:cxn ang="0">
                    <a:pos x="connsiteX210" y="connsiteY210"/>
                  </a:cxn>
                  <a:cxn ang="0">
                    <a:pos x="connsiteX211" y="connsiteY211"/>
                  </a:cxn>
                  <a:cxn ang="0">
                    <a:pos x="connsiteX212" y="connsiteY212"/>
                  </a:cxn>
                  <a:cxn ang="0">
                    <a:pos x="connsiteX213" y="connsiteY213"/>
                  </a:cxn>
                  <a:cxn ang="0">
                    <a:pos x="connsiteX214" y="connsiteY214"/>
                  </a:cxn>
                  <a:cxn ang="0">
                    <a:pos x="connsiteX215" y="connsiteY215"/>
                  </a:cxn>
                  <a:cxn ang="0">
                    <a:pos x="connsiteX216" y="connsiteY216"/>
                  </a:cxn>
                  <a:cxn ang="0">
                    <a:pos x="connsiteX217" y="connsiteY217"/>
                  </a:cxn>
                  <a:cxn ang="0">
                    <a:pos x="connsiteX218" y="connsiteY218"/>
                  </a:cxn>
                  <a:cxn ang="0">
                    <a:pos x="connsiteX219" y="connsiteY219"/>
                  </a:cxn>
                  <a:cxn ang="0">
                    <a:pos x="connsiteX220" y="connsiteY220"/>
                  </a:cxn>
                  <a:cxn ang="0">
                    <a:pos x="connsiteX221" y="connsiteY221"/>
                  </a:cxn>
                  <a:cxn ang="0">
                    <a:pos x="connsiteX222" y="connsiteY222"/>
                  </a:cxn>
                  <a:cxn ang="0">
                    <a:pos x="connsiteX223" y="connsiteY223"/>
                  </a:cxn>
                  <a:cxn ang="0">
                    <a:pos x="connsiteX224" y="connsiteY224"/>
                  </a:cxn>
                  <a:cxn ang="0">
                    <a:pos x="connsiteX225" y="connsiteY225"/>
                  </a:cxn>
                  <a:cxn ang="0">
                    <a:pos x="connsiteX226" y="connsiteY226"/>
                  </a:cxn>
                  <a:cxn ang="0">
                    <a:pos x="connsiteX227" y="connsiteY227"/>
                  </a:cxn>
                  <a:cxn ang="0">
                    <a:pos x="connsiteX228" y="connsiteY228"/>
                  </a:cxn>
                  <a:cxn ang="0">
                    <a:pos x="connsiteX229" y="connsiteY229"/>
                  </a:cxn>
                  <a:cxn ang="0">
                    <a:pos x="connsiteX230" y="connsiteY230"/>
                  </a:cxn>
                  <a:cxn ang="0">
                    <a:pos x="connsiteX231" y="connsiteY231"/>
                  </a:cxn>
                  <a:cxn ang="0">
                    <a:pos x="connsiteX232" y="connsiteY232"/>
                  </a:cxn>
                  <a:cxn ang="0">
                    <a:pos x="connsiteX233" y="connsiteY233"/>
                  </a:cxn>
                  <a:cxn ang="0">
                    <a:pos x="connsiteX234" y="connsiteY234"/>
                  </a:cxn>
                  <a:cxn ang="0">
                    <a:pos x="connsiteX235" y="connsiteY235"/>
                  </a:cxn>
                  <a:cxn ang="0">
                    <a:pos x="connsiteX236" y="connsiteY236"/>
                  </a:cxn>
                  <a:cxn ang="0">
                    <a:pos x="connsiteX237" y="connsiteY237"/>
                  </a:cxn>
                  <a:cxn ang="0">
                    <a:pos x="connsiteX238" y="connsiteY238"/>
                  </a:cxn>
                  <a:cxn ang="0">
                    <a:pos x="connsiteX239" y="connsiteY239"/>
                  </a:cxn>
                  <a:cxn ang="0">
                    <a:pos x="connsiteX240" y="connsiteY240"/>
                  </a:cxn>
                  <a:cxn ang="0">
                    <a:pos x="connsiteX241" y="connsiteY241"/>
                  </a:cxn>
                  <a:cxn ang="0">
                    <a:pos x="connsiteX242" y="connsiteY242"/>
                  </a:cxn>
                  <a:cxn ang="0">
                    <a:pos x="connsiteX243" y="connsiteY243"/>
                  </a:cxn>
                  <a:cxn ang="0">
                    <a:pos x="connsiteX244" y="connsiteY244"/>
                  </a:cxn>
                  <a:cxn ang="0">
                    <a:pos x="connsiteX245" y="connsiteY245"/>
                  </a:cxn>
                  <a:cxn ang="0">
                    <a:pos x="connsiteX246" y="connsiteY246"/>
                  </a:cxn>
                  <a:cxn ang="0">
                    <a:pos x="connsiteX247" y="connsiteY247"/>
                  </a:cxn>
                  <a:cxn ang="0">
                    <a:pos x="connsiteX248" y="connsiteY248"/>
                  </a:cxn>
                  <a:cxn ang="0">
                    <a:pos x="connsiteX249" y="connsiteY249"/>
                  </a:cxn>
                  <a:cxn ang="0">
                    <a:pos x="connsiteX250" y="connsiteY250"/>
                  </a:cxn>
                  <a:cxn ang="0">
                    <a:pos x="connsiteX251" y="connsiteY251"/>
                  </a:cxn>
                  <a:cxn ang="0">
                    <a:pos x="connsiteX252" y="connsiteY252"/>
                  </a:cxn>
                  <a:cxn ang="0">
                    <a:pos x="connsiteX253" y="connsiteY253"/>
                  </a:cxn>
                  <a:cxn ang="0">
                    <a:pos x="connsiteX254" y="connsiteY254"/>
                  </a:cxn>
                  <a:cxn ang="0">
                    <a:pos x="connsiteX255" y="connsiteY255"/>
                  </a:cxn>
                  <a:cxn ang="0">
                    <a:pos x="connsiteX256" y="connsiteY256"/>
                  </a:cxn>
                  <a:cxn ang="0">
                    <a:pos x="connsiteX257" y="connsiteY257"/>
                  </a:cxn>
                  <a:cxn ang="0">
                    <a:pos x="connsiteX258" y="connsiteY258"/>
                  </a:cxn>
                  <a:cxn ang="0">
                    <a:pos x="connsiteX259" y="connsiteY259"/>
                  </a:cxn>
                  <a:cxn ang="0">
                    <a:pos x="connsiteX260" y="connsiteY260"/>
                  </a:cxn>
                  <a:cxn ang="0">
                    <a:pos x="connsiteX261" y="connsiteY261"/>
                  </a:cxn>
                  <a:cxn ang="0">
                    <a:pos x="connsiteX262" y="connsiteY262"/>
                  </a:cxn>
                  <a:cxn ang="0">
                    <a:pos x="connsiteX263" y="connsiteY263"/>
                  </a:cxn>
                  <a:cxn ang="0">
                    <a:pos x="connsiteX264" y="connsiteY264"/>
                  </a:cxn>
                  <a:cxn ang="0">
                    <a:pos x="connsiteX265" y="connsiteY265"/>
                  </a:cxn>
                  <a:cxn ang="0">
                    <a:pos x="connsiteX266" y="connsiteY266"/>
                  </a:cxn>
                  <a:cxn ang="0">
                    <a:pos x="connsiteX267" y="connsiteY267"/>
                  </a:cxn>
                  <a:cxn ang="0">
                    <a:pos x="connsiteX268" y="connsiteY268"/>
                  </a:cxn>
                  <a:cxn ang="0">
                    <a:pos x="connsiteX269" y="connsiteY269"/>
                  </a:cxn>
                  <a:cxn ang="0">
                    <a:pos x="connsiteX270" y="connsiteY270"/>
                  </a:cxn>
                  <a:cxn ang="0">
                    <a:pos x="connsiteX271" y="connsiteY271"/>
                  </a:cxn>
                  <a:cxn ang="0">
                    <a:pos x="connsiteX272" y="connsiteY272"/>
                  </a:cxn>
                  <a:cxn ang="0">
                    <a:pos x="connsiteX273" y="connsiteY273"/>
                  </a:cxn>
                  <a:cxn ang="0">
                    <a:pos x="connsiteX274" y="connsiteY274"/>
                  </a:cxn>
                  <a:cxn ang="0">
                    <a:pos x="connsiteX275" y="connsiteY275"/>
                  </a:cxn>
                  <a:cxn ang="0">
                    <a:pos x="connsiteX276" y="connsiteY276"/>
                  </a:cxn>
                  <a:cxn ang="0">
                    <a:pos x="connsiteX277" y="connsiteY277"/>
                  </a:cxn>
                  <a:cxn ang="0">
                    <a:pos x="connsiteX278" y="connsiteY278"/>
                  </a:cxn>
                  <a:cxn ang="0">
                    <a:pos x="connsiteX279" y="connsiteY279"/>
                  </a:cxn>
                  <a:cxn ang="0">
                    <a:pos x="connsiteX280" y="connsiteY280"/>
                  </a:cxn>
                  <a:cxn ang="0">
                    <a:pos x="connsiteX281" y="connsiteY281"/>
                  </a:cxn>
                  <a:cxn ang="0">
                    <a:pos x="connsiteX282" y="connsiteY282"/>
                  </a:cxn>
                  <a:cxn ang="0">
                    <a:pos x="connsiteX283" y="connsiteY283"/>
                  </a:cxn>
                  <a:cxn ang="0">
                    <a:pos x="connsiteX284" y="connsiteY284"/>
                  </a:cxn>
                  <a:cxn ang="0">
                    <a:pos x="connsiteX285" y="connsiteY285"/>
                  </a:cxn>
                  <a:cxn ang="0">
                    <a:pos x="connsiteX286" y="connsiteY286"/>
                  </a:cxn>
                  <a:cxn ang="0">
                    <a:pos x="connsiteX287" y="connsiteY287"/>
                  </a:cxn>
                  <a:cxn ang="0">
                    <a:pos x="connsiteX288" y="connsiteY288"/>
                  </a:cxn>
                  <a:cxn ang="0">
                    <a:pos x="connsiteX289" y="connsiteY289"/>
                  </a:cxn>
                  <a:cxn ang="0">
                    <a:pos x="connsiteX290" y="connsiteY290"/>
                  </a:cxn>
                  <a:cxn ang="0">
                    <a:pos x="connsiteX291" y="connsiteY291"/>
                  </a:cxn>
                  <a:cxn ang="0">
                    <a:pos x="connsiteX292" y="connsiteY292"/>
                  </a:cxn>
                  <a:cxn ang="0">
                    <a:pos x="connsiteX293" y="connsiteY293"/>
                  </a:cxn>
                  <a:cxn ang="0">
                    <a:pos x="connsiteX294" y="connsiteY294"/>
                  </a:cxn>
                  <a:cxn ang="0">
                    <a:pos x="connsiteX295" y="connsiteY295"/>
                  </a:cxn>
                  <a:cxn ang="0">
                    <a:pos x="connsiteX296" y="connsiteY296"/>
                  </a:cxn>
                  <a:cxn ang="0">
                    <a:pos x="connsiteX297" y="connsiteY297"/>
                  </a:cxn>
                  <a:cxn ang="0">
                    <a:pos x="connsiteX298" y="connsiteY298"/>
                  </a:cxn>
                  <a:cxn ang="0">
                    <a:pos x="connsiteX299" y="connsiteY299"/>
                  </a:cxn>
                  <a:cxn ang="0">
                    <a:pos x="connsiteX300" y="connsiteY300"/>
                  </a:cxn>
                  <a:cxn ang="0">
                    <a:pos x="connsiteX301" y="connsiteY301"/>
                  </a:cxn>
                  <a:cxn ang="0">
                    <a:pos x="connsiteX302" y="connsiteY302"/>
                  </a:cxn>
                  <a:cxn ang="0">
                    <a:pos x="connsiteX303" y="connsiteY303"/>
                  </a:cxn>
                  <a:cxn ang="0">
                    <a:pos x="connsiteX304" y="connsiteY304"/>
                  </a:cxn>
                  <a:cxn ang="0">
                    <a:pos x="connsiteX305" y="connsiteY305"/>
                  </a:cxn>
                  <a:cxn ang="0">
                    <a:pos x="connsiteX306" y="connsiteY306"/>
                  </a:cxn>
                  <a:cxn ang="0">
                    <a:pos x="connsiteX307" y="connsiteY307"/>
                  </a:cxn>
                  <a:cxn ang="0">
                    <a:pos x="connsiteX308" y="connsiteY308"/>
                  </a:cxn>
                  <a:cxn ang="0">
                    <a:pos x="connsiteX309" y="connsiteY309"/>
                  </a:cxn>
                  <a:cxn ang="0">
                    <a:pos x="connsiteX310" y="connsiteY310"/>
                  </a:cxn>
                  <a:cxn ang="0">
                    <a:pos x="connsiteX311" y="connsiteY311"/>
                  </a:cxn>
                  <a:cxn ang="0">
                    <a:pos x="connsiteX312" y="connsiteY312"/>
                  </a:cxn>
                  <a:cxn ang="0">
                    <a:pos x="connsiteX313" y="connsiteY313"/>
                  </a:cxn>
                  <a:cxn ang="0">
                    <a:pos x="connsiteX314" y="connsiteY314"/>
                  </a:cxn>
                  <a:cxn ang="0">
                    <a:pos x="connsiteX315" y="connsiteY315"/>
                  </a:cxn>
                  <a:cxn ang="0">
                    <a:pos x="connsiteX316" y="connsiteY316"/>
                  </a:cxn>
                  <a:cxn ang="0">
                    <a:pos x="connsiteX317" y="connsiteY317"/>
                  </a:cxn>
                  <a:cxn ang="0">
                    <a:pos x="connsiteX318" y="connsiteY318"/>
                  </a:cxn>
                  <a:cxn ang="0">
                    <a:pos x="connsiteX319" y="connsiteY319"/>
                  </a:cxn>
                  <a:cxn ang="0">
                    <a:pos x="connsiteX320" y="connsiteY320"/>
                  </a:cxn>
                  <a:cxn ang="0">
                    <a:pos x="connsiteX321" y="connsiteY321"/>
                  </a:cxn>
                  <a:cxn ang="0">
                    <a:pos x="connsiteX322" y="connsiteY322"/>
                  </a:cxn>
                  <a:cxn ang="0">
                    <a:pos x="connsiteX323" y="connsiteY323"/>
                  </a:cxn>
                  <a:cxn ang="0">
                    <a:pos x="connsiteX324" y="connsiteY324"/>
                  </a:cxn>
                  <a:cxn ang="0">
                    <a:pos x="connsiteX325" y="connsiteY325"/>
                  </a:cxn>
                  <a:cxn ang="0">
                    <a:pos x="connsiteX326" y="connsiteY326"/>
                  </a:cxn>
                  <a:cxn ang="0">
                    <a:pos x="connsiteX327" y="connsiteY327"/>
                  </a:cxn>
                  <a:cxn ang="0">
                    <a:pos x="connsiteX328" y="connsiteY328"/>
                  </a:cxn>
                  <a:cxn ang="0">
                    <a:pos x="connsiteX329" y="connsiteY329"/>
                  </a:cxn>
                  <a:cxn ang="0">
                    <a:pos x="connsiteX330" y="connsiteY330"/>
                  </a:cxn>
                  <a:cxn ang="0">
                    <a:pos x="connsiteX331" y="connsiteY331"/>
                  </a:cxn>
                  <a:cxn ang="0">
                    <a:pos x="connsiteX332" y="connsiteY332"/>
                  </a:cxn>
                  <a:cxn ang="0">
                    <a:pos x="connsiteX333" y="connsiteY333"/>
                  </a:cxn>
                  <a:cxn ang="0">
                    <a:pos x="connsiteX334" y="connsiteY334"/>
                  </a:cxn>
                  <a:cxn ang="0">
                    <a:pos x="connsiteX335" y="connsiteY335"/>
                  </a:cxn>
                  <a:cxn ang="0">
                    <a:pos x="connsiteX336" y="connsiteY336"/>
                  </a:cxn>
                </a:cxnLst>
                <a:rect l="l" t="t" r="r" b="b"/>
                <a:pathLst>
                  <a:path w="6095524" h="1424940">
                    <a:moveTo>
                      <a:pt x="6095524" y="0"/>
                    </a:moveTo>
                    <a:cubicBezTo>
                      <a:pt x="6095524" y="7811"/>
                      <a:pt x="6095524" y="12573"/>
                      <a:pt x="6095524" y="17431"/>
                    </a:cubicBezTo>
                    <a:lnTo>
                      <a:pt x="6095524" y="216290"/>
                    </a:lnTo>
                    <a:lnTo>
                      <a:pt x="6079998" y="230600"/>
                    </a:lnTo>
                    <a:cubicBezTo>
                      <a:pt x="6058567" y="241363"/>
                      <a:pt x="6035706" y="251079"/>
                      <a:pt x="6012751" y="260699"/>
                    </a:cubicBezTo>
                    <a:cubicBezTo>
                      <a:pt x="6006084" y="263462"/>
                      <a:pt x="5998749" y="264986"/>
                      <a:pt x="5992749" y="268700"/>
                    </a:cubicBezTo>
                    <a:cubicBezTo>
                      <a:pt x="5965126" y="285655"/>
                      <a:pt x="5938361" y="303943"/>
                      <a:pt x="5910358" y="320231"/>
                    </a:cubicBezTo>
                    <a:cubicBezTo>
                      <a:pt x="5881497" y="337090"/>
                      <a:pt x="5855684" y="356997"/>
                      <a:pt x="5835777" y="383953"/>
                    </a:cubicBezTo>
                    <a:cubicBezTo>
                      <a:pt x="5817298" y="409004"/>
                      <a:pt x="5799391" y="434435"/>
                      <a:pt x="5781008" y="459581"/>
                    </a:cubicBezTo>
                    <a:cubicBezTo>
                      <a:pt x="5776341" y="465963"/>
                      <a:pt x="5772054" y="473488"/>
                      <a:pt x="5765673" y="477584"/>
                    </a:cubicBezTo>
                    <a:cubicBezTo>
                      <a:pt x="5752433" y="486156"/>
                      <a:pt x="5737955" y="493109"/>
                      <a:pt x="5723763" y="500158"/>
                    </a:cubicBezTo>
                    <a:cubicBezTo>
                      <a:pt x="5711571" y="506159"/>
                      <a:pt x="5698617" y="510635"/>
                      <a:pt x="5686711" y="517112"/>
                    </a:cubicBezTo>
                    <a:cubicBezTo>
                      <a:pt x="5677186" y="522256"/>
                      <a:pt x="5668708" y="529400"/>
                      <a:pt x="5659850" y="535877"/>
                    </a:cubicBezTo>
                    <a:cubicBezTo>
                      <a:pt x="5652135" y="541496"/>
                      <a:pt x="5643658" y="546354"/>
                      <a:pt x="5637181" y="553117"/>
                    </a:cubicBezTo>
                    <a:cubicBezTo>
                      <a:pt x="5621369" y="569500"/>
                      <a:pt x="5605462" y="585597"/>
                      <a:pt x="5585841" y="597694"/>
                    </a:cubicBezTo>
                    <a:cubicBezTo>
                      <a:pt x="5566505" y="609695"/>
                      <a:pt x="5548217" y="623126"/>
                      <a:pt x="5528977" y="635318"/>
                    </a:cubicBezTo>
                    <a:cubicBezTo>
                      <a:pt x="5510117" y="647224"/>
                      <a:pt x="5493067" y="660273"/>
                      <a:pt x="5483256" y="681419"/>
                    </a:cubicBezTo>
                    <a:cubicBezTo>
                      <a:pt x="5478875" y="690753"/>
                      <a:pt x="5472684" y="700945"/>
                      <a:pt x="5464397" y="706374"/>
                    </a:cubicBezTo>
                    <a:cubicBezTo>
                      <a:pt x="5452586" y="714089"/>
                      <a:pt x="5437632" y="716852"/>
                      <a:pt x="5424773" y="723424"/>
                    </a:cubicBezTo>
                    <a:cubicBezTo>
                      <a:pt x="5409628" y="731139"/>
                      <a:pt x="5392103" y="737807"/>
                      <a:pt x="5381815" y="750094"/>
                    </a:cubicBezTo>
                    <a:cubicBezTo>
                      <a:pt x="5372671" y="761048"/>
                      <a:pt x="5363432" y="769620"/>
                      <a:pt x="5351335" y="776573"/>
                    </a:cubicBezTo>
                    <a:cubicBezTo>
                      <a:pt x="5342858" y="781431"/>
                      <a:pt x="5336572" y="790289"/>
                      <a:pt x="5327809" y="794290"/>
                    </a:cubicBezTo>
                    <a:cubicBezTo>
                      <a:pt x="5316284" y="799624"/>
                      <a:pt x="5304663" y="803815"/>
                      <a:pt x="5294566" y="812102"/>
                    </a:cubicBezTo>
                    <a:cubicBezTo>
                      <a:pt x="5284089" y="820674"/>
                      <a:pt x="5272183" y="827437"/>
                      <a:pt x="5261229" y="835438"/>
                    </a:cubicBezTo>
                    <a:cubicBezTo>
                      <a:pt x="5255419" y="839724"/>
                      <a:pt x="5250656" y="845344"/>
                      <a:pt x="5245037" y="849821"/>
                    </a:cubicBezTo>
                    <a:cubicBezTo>
                      <a:pt x="5234750" y="858012"/>
                      <a:pt x="5224272" y="866013"/>
                      <a:pt x="5213699" y="873728"/>
                    </a:cubicBezTo>
                    <a:cubicBezTo>
                      <a:pt x="5203127" y="881444"/>
                      <a:pt x="5193030" y="890397"/>
                      <a:pt x="5181409" y="896017"/>
                    </a:cubicBezTo>
                    <a:cubicBezTo>
                      <a:pt x="5161598" y="905542"/>
                      <a:pt x="5139976" y="911257"/>
                      <a:pt x="5120735" y="921544"/>
                    </a:cubicBezTo>
                    <a:cubicBezTo>
                      <a:pt x="5101209" y="932021"/>
                      <a:pt x="5082826" y="945166"/>
                      <a:pt x="5065490" y="959072"/>
                    </a:cubicBezTo>
                    <a:cubicBezTo>
                      <a:pt x="5051774" y="970026"/>
                      <a:pt x="5038916" y="980885"/>
                      <a:pt x="5021675" y="986504"/>
                    </a:cubicBezTo>
                    <a:cubicBezTo>
                      <a:pt x="5012055" y="989648"/>
                      <a:pt x="5001959" y="996506"/>
                      <a:pt x="4996148" y="1004507"/>
                    </a:cubicBezTo>
                    <a:cubicBezTo>
                      <a:pt x="4983575" y="1021937"/>
                      <a:pt x="4967478" y="1034225"/>
                      <a:pt x="4949285" y="1044702"/>
                    </a:cubicBezTo>
                    <a:cubicBezTo>
                      <a:pt x="4924996" y="1058799"/>
                      <a:pt x="4900993" y="1073182"/>
                      <a:pt x="4876609" y="1086993"/>
                    </a:cubicBezTo>
                    <a:cubicBezTo>
                      <a:pt x="4862227" y="1095185"/>
                      <a:pt x="4847940" y="1103852"/>
                      <a:pt x="4832699" y="1109853"/>
                    </a:cubicBezTo>
                    <a:cubicBezTo>
                      <a:pt x="4801553" y="1122236"/>
                      <a:pt x="4769644" y="1132808"/>
                      <a:pt x="4738211" y="1144334"/>
                    </a:cubicBezTo>
                    <a:cubicBezTo>
                      <a:pt x="4727924" y="1148048"/>
                      <a:pt x="4718209" y="1153382"/>
                      <a:pt x="4707731" y="1156621"/>
                    </a:cubicBezTo>
                    <a:cubicBezTo>
                      <a:pt x="4696396" y="1160145"/>
                      <a:pt x="4684205" y="1161193"/>
                      <a:pt x="4672870" y="1164717"/>
                    </a:cubicBezTo>
                    <a:cubicBezTo>
                      <a:pt x="4654010" y="1170527"/>
                      <a:pt x="4635722" y="1177957"/>
                      <a:pt x="4616863" y="1183862"/>
                    </a:cubicBezTo>
                    <a:cubicBezTo>
                      <a:pt x="4580477" y="1195197"/>
                      <a:pt x="4543996" y="1206056"/>
                      <a:pt x="4507516" y="1216819"/>
                    </a:cubicBezTo>
                    <a:cubicBezTo>
                      <a:pt x="4499706" y="1219105"/>
                      <a:pt x="4491228" y="1219391"/>
                      <a:pt x="4483513" y="1221867"/>
                    </a:cubicBezTo>
                    <a:cubicBezTo>
                      <a:pt x="4463034" y="1228535"/>
                      <a:pt x="4442650" y="1235773"/>
                      <a:pt x="4422362" y="1243108"/>
                    </a:cubicBezTo>
                    <a:cubicBezTo>
                      <a:pt x="4410075" y="1247585"/>
                      <a:pt x="4398073" y="1253109"/>
                      <a:pt x="4385691" y="1257395"/>
                    </a:cubicBezTo>
                    <a:cubicBezTo>
                      <a:pt x="4375785" y="1260824"/>
                      <a:pt x="4365593" y="1263491"/>
                      <a:pt x="4355306" y="1265587"/>
                    </a:cubicBezTo>
                    <a:cubicBezTo>
                      <a:pt x="4346448" y="1267397"/>
                      <a:pt x="4337209" y="1267206"/>
                      <a:pt x="4328446" y="1269397"/>
                    </a:cubicBezTo>
                    <a:cubicBezTo>
                      <a:pt x="4304728" y="1275302"/>
                      <a:pt x="4281297" y="1281970"/>
                      <a:pt x="4257770" y="1288256"/>
                    </a:cubicBezTo>
                    <a:cubicBezTo>
                      <a:pt x="4248341" y="1290733"/>
                      <a:pt x="4238720" y="1292543"/>
                      <a:pt x="4229576" y="1295686"/>
                    </a:cubicBezTo>
                    <a:cubicBezTo>
                      <a:pt x="4205097" y="1303973"/>
                      <a:pt x="4180999" y="1313402"/>
                      <a:pt x="4156424" y="1321213"/>
                    </a:cubicBezTo>
                    <a:cubicBezTo>
                      <a:pt x="4136041" y="1327690"/>
                      <a:pt x="4115086" y="1332357"/>
                      <a:pt x="4094416" y="1338072"/>
                    </a:cubicBezTo>
                    <a:cubicBezTo>
                      <a:pt x="4085653" y="1340549"/>
                      <a:pt x="4077271" y="1344073"/>
                      <a:pt x="4068509" y="1346168"/>
                    </a:cubicBezTo>
                    <a:cubicBezTo>
                      <a:pt x="4048887" y="1350931"/>
                      <a:pt x="4028980" y="1354931"/>
                      <a:pt x="4009263" y="1359694"/>
                    </a:cubicBezTo>
                    <a:cubicBezTo>
                      <a:pt x="3998023" y="1362456"/>
                      <a:pt x="3987165" y="1367409"/>
                      <a:pt x="3975735" y="1369219"/>
                    </a:cubicBezTo>
                    <a:cubicBezTo>
                      <a:pt x="3948589" y="1373505"/>
                      <a:pt x="3921252" y="1376553"/>
                      <a:pt x="3893915" y="1379982"/>
                    </a:cubicBezTo>
                    <a:cubicBezTo>
                      <a:pt x="3865722" y="1383506"/>
                      <a:pt x="3837623" y="1387221"/>
                      <a:pt x="3809428" y="1390364"/>
                    </a:cubicBezTo>
                    <a:cubicBezTo>
                      <a:pt x="3793998" y="1391984"/>
                      <a:pt x="3778472" y="1392269"/>
                      <a:pt x="3763042" y="1393793"/>
                    </a:cubicBezTo>
                    <a:cubicBezTo>
                      <a:pt x="3749516" y="1395127"/>
                      <a:pt x="3736086" y="1397603"/>
                      <a:pt x="3722561" y="1399223"/>
                    </a:cubicBezTo>
                    <a:cubicBezTo>
                      <a:pt x="3710845" y="1400556"/>
                      <a:pt x="3699034" y="1401318"/>
                      <a:pt x="3687318" y="1402652"/>
                    </a:cubicBezTo>
                    <a:cubicBezTo>
                      <a:pt x="3668554" y="1404842"/>
                      <a:pt x="3649885" y="1407319"/>
                      <a:pt x="3631216" y="1409605"/>
                    </a:cubicBezTo>
                    <a:cubicBezTo>
                      <a:pt x="3623406" y="1410462"/>
                      <a:pt x="3615214" y="1412843"/>
                      <a:pt x="3607880" y="1411415"/>
                    </a:cubicBezTo>
                    <a:cubicBezTo>
                      <a:pt x="3589401" y="1407795"/>
                      <a:pt x="3571208" y="1408843"/>
                      <a:pt x="3552825" y="1411319"/>
                    </a:cubicBezTo>
                    <a:cubicBezTo>
                      <a:pt x="3546539" y="1412177"/>
                      <a:pt x="3539776" y="1411986"/>
                      <a:pt x="3533680" y="1410367"/>
                    </a:cubicBezTo>
                    <a:cubicBezTo>
                      <a:pt x="3521202" y="1407128"/>
                      <a:pt x="3509106" y="1402556"/>
                      <a:pt x="3496818" y="1398556"/>
                    </a:cubicBezTo>
                    <a:cubicBezTo>
                      <a:pt x="3495484" y="1398080"/>
                      <a:pt x="3493865" y="1397984"/>
                      <a:pt x="3492437" y="1397699"/>
                    </a:cubicBezTo>
                    <a:cubicBezTo>
                      <a:pt x="3484340" y="1396079"/>
                      <a:pt x="3476340" y="1394460"/>
                      <a:pt x="3468243" y="1393031"/>
                    </a:cubicBezTo>
                    <a:cubicBezTo>
                      <a:pt x="3463862" y="1392269"/>
                      <a:pt x="3459385" y="1392174"/>
                      <a:pt x="3455003" y="1391507"/>
                    </a:cubicBezTo>
                    <a:cubicBezTo>
                      <a:pt x="3438049" y="1388840"/>
                      <a:pt x="3419380" y="1393317"/>
                      <a:pt x="3404711" y="1381792"/>
                    </a:cubicBezTo>
                    <a:cubicBezTo>
                      <a:pt x="3395186" y="1374362"/>
                      <a:pt x="3385947" y="1376077"/>
                      <a:pt x="3375756" y="1377220"/>
                    </a:cubicBezTo>
                    <a:cubicBezTo>
                      <a:pt x="3368040" y="1378077"/>
                      <a:pt x="3360134" y="1377791"/>
                      <a:pt x="3352324" y="1377887"/>
                    </a:cubicBezTo>
                    <a:cubicBezTo>
                      <a:pt x="3338608" y="1378172"/>
                      <a:pt x="3324892" y="1378268"/>
                      <a:pt x="3311176" y="1378744"/>
                    </a:cubicBezTo>
                    <a:cubicBezTo>
                      <a:pt x="3306794" y="1378934"/>
                      <a:pt x="3302318" y="1381316"/>
                      <a:pt x="3298031" y="1380935"/>
                    </a:cubicBezTo>
                    <a:cubicBezTo>
                      <a:pt x="3278219" y="1379125"/>
                      <a:pt x="3258407" y="1376267"/>
                      <a:pt x="3238595" y="1374648"/>
                    </a:cubicBezTo>
                    <a:cubicBezTo>
                      <a:pt x="3227356" y="1373696"/>
                      <a:pt x="3215830" y="1375505"/>
                      <a:pt x="3204686" y="1374172"/>
                    </a:cubicBezTo>
                    <a:cubicBezTo>
                      <a:pt x="3191828" y="1372648"/>
                      <a:pt x="3179255" y="1368743"/>
                      <a:pt x="3166491" y="1366361"/>
                    </a:cubicBezTo>
                    <a:cubicBezTo>
                      <a:pt x="3162967" y="1365695"/>
                      <a:pt x="3159062" y="1366552"/>
                      <a:pt x="3155347" y="1366742"/>
                    </a:cubicBezTo>
                    <a:cubicBezTo>
                      <a:pt x="3151156" y="1366933"/>
                      <a:pt x="3147060" y="1367314"/>
                      <a:pt x="3142869" y="1367409"/>
                    </a:cubicBezTo>
                    <a:cubicBezTo>
                      <a:pt x="3130105" y="1367600"/>
                      <a:pt x="3117342" y="1367314"/>
                      <a:pt x="3104578" y="1367981"/>
                    </a:cubicBezTo>
                    <a:cubicBezTo>
                      <a:pt x="3096768" y="1368362"/>
                      <a:pt x="3088577" y="1372267"/>
                      <a:pt x="3081337" y="1370838"/>
                    </a:cubicBezTo>
                    <a:cubicBezTo>
                      <a:pt x="3066574" y="1368076"/>
                      <a:pt x="3051810" y="1374267"/>
                      <a:pt x="3037047" y="1369124"/>
                    </a:cubicBezTo>
                    <a:cubicBezTo>
                      <a:pt x="3032474" y="1367600"/>
                      <a:pt x="3026188" y="1371410"/>
                      <a:pt x="3020663" y="1371600"/>
                    </a:cubicBezTo>
                    <a:cubicBezTo>
                      <a:pt x="3006852" y="1372076"/>
                      <a:pt x="2993041" y="1371981"/>
                      <a:pt x="2979230" y="1371886"/>
                    </a:cubicBezTo>
                    <a:cubicBezTo>
                      <a:pt x="2966847" y="1371791"/>
                      <a:pt x="2953988" y="1373124"/>
                      <a:pt x="2942082" y="1370457"/>
                    </a:cubicBezTo>
                    <a:cubicBezTo>
                      <a:pt x="2929604" y="1367600"/>
                      <a:pt x="2918365" y="1367981"/>
                      <a:pt x="2906268" y="1371219"/>
                    </a:cubicBezTo>
                    <a:cubicBezTo>
                      <a:pt x="2897981" y="1373410"/>
                      <a:pt x="2889218" y="1373696"/>
                      <a:pt x="2880646" y="1374362"/>
                    </a:cubicBezTo>
                    <a:cubicBezTo>
                      <a:pt x="2871407" y="1375124"/>
                      <a:pt x="2861215" y="1373124"/>
                      <a:pt x="2852833" y="1376267"/>
                    </a:cubicBezTo>
                    <a:cubicBezTo>
                      <a:pt x="2827877" y="1385602"/>
                      <a:pt x="2802255" y="1387602"/>
                      <a:pt x="2776157" y="1387602"/>
                    </a:cubicBezTo>
                    <a:cubicBezTo>
                      <a:pt x="2771394" y="1387602"/>
                      <a:pt x="2766536" y="1386269"/>
                      <a:pt x="2761965" y="1384840"/>
                    </a:cubicBezTo>
                    <a:cubicBezTo>
                      <a:pt x="2735294" y="1376267"/>
                      <a:pt x="2708529" y="1377029"/>
                      <a:pt x="2681383" y="1382268"/>
                    </a:cubicBezTo>
                    <a:cubicBezTo>
                      <a:pt x="2675763" y="1383411"/>
                      <a:pt x="2669477" y="1383602"/>
                      <a:pt x="2663857" y="1382459"/>
                    </a:cubicBezTo>
                    <a:cubicBezTo>
                      <a:pt x="2648045" y="1379125"/>
                      <a:pt x="2632710" y="1373600"/>
                      <a:pt x="2616803" y="1371219"/>
                    </a:cubicBezTo>
                    <a:cubicBezTo>
                      <a:pt x="2590515" y="1367314"/>
                      <a:pt x="2567750" y="1380458"/>
                      <a:pt x="2544223" y="1389031"/>
                    </a:cubicBezTo>
                    <a:cubicBezTo>
                      <a:pt x="2521839" y="1397127"/>
                      <a:pt x="2502789" y="1415415"/>
                      <a:pt x="2476309" y="1411319"/>
                    </a:cubicBezTo>
                    <a:cubicBezTo>
                      <a:pt x="2473643" y="1410938"/>
                      <a:pt x="2470690" y="1413510"/>
                      <a:pt x="2467737" y="1414177"/>
                    </a:cubicBezTo>
                    <a:cubicBezTo>
                      <a:pt x="2459641" y="1415987"/>
                      <a:pt x="2451545" y="1418177"/>
                      <a:pt x="2443353" y="1419035"/>
                    </a:cubicBezTo>
                    <a:cubicBezTo>
                      <a:pt x="2433352" y="1420178"/>
                      <a:pt x="2423160" y="1419797"/>
                      <a:pt x="2413159" y="1420749"/>
                    </a:cubicBezTo>
                    <a:cubicBezTo>
                      <a:pt x="2400300" y="1421892"/>
                      <a:pt x="2387632" y="1424940"/>
                      <a:pt x="2374868" y="1424940"/>
                    </a:cubicBezTo>
                    <a:cubicBezTo>
                      <a:pt x="2364581" y="1424940"/>
                      <a:pt x="2354389" y="1421416"/>
                      <a:pt x="2344198" y="1419701"/>
                    </a:cubicBezTo>
                    <a:cubicBezTo>
                      <a:pt x="2329815" y="1417320"/>
                      <a:pt x="2314003" y="1417987"/>
                      <a:pt x="2301335" y="1411891"/>
                    </a:cubicBezTo>
                    <a:cubicBezTo>
                      <a:pt x="2287810" y="1405414"/>
                      <a:pt x="2274951" y="1402461"/>
                      <a:pt x="2260949" y="1404461"/>
                    </a:cubicBezTo>
                    <a:cubicBezTo>
                      <a:pt x="2256282" y="1405128"/>
                      <a:pt x="2250281" y="1409129"/>
                      <a:pt x="2248186" y="1413224"/>
                    </a:cubicBezTo>
                    <a:cubicBezTo>
                      <a:pt x="2243518" y="1422368"/>
                      <a:pt x="2237137" y="1423988"/>
                      <a:pt x="2228469" y="1420844"/>
                    </a:cubicBezTo>
                    <a:cubicBezTo>
                      <a:pt x="2220944" y="1418177"/>
                      <a:pt x="2211705" y="1416844"/>
                      <a:pt x="2206562" y="1411700"/>
                    </a:cubicBezTo>
                    <a:cubicBezTo>
                      <a:pt x="2191988" y="1397127"/>
                      <a:pt x="2173414" y="1396651"/>
                      <a:pt x="2155317" y="1392746"/>
                    </a:cubicBezTo>
                    <a:cubicBezTo>
                      <a:pt x="2144269" y="1390364"/>
                      <a:pt x="2133981" y="1390269"/>
                      <a:pt x="2122932" y="1391888"/>
                    </a:cubicBezTo>
                    <a:cubicBezTo>
                      <a:pt x="2098930" y="1395508"/>
                      <a:pt x="2075593" y="1390364"/>
                      <a:pt x="2052542" y="1383792"/>
                    </a:cubicBezTo>
                    <a:cubicBezTo>
                      <a:pt x="2037302" y="1379411"/>
                      <a:pt x="2021681" y="1376744"/>
                      <a:pt x="2006537" y="1372267"/>
                    </a:cubicBezTo>
                    <a:cubicBezTo>
                      <a:pt x="1995202" y="1368838"/>
                      <a:pt x="1983868" y="1364742"/>
                      <a:pt x="1973486" y="1359218"/>
                    </a:cubicBezTo>
                    <a:cubicBezTo>
                      <a:pt x="1958435" y="1351121"/>
                      <a:pt x="1945292" y="1338929"/>
                      <a:pt x="1926146" y="1342168"/>
                    </a:cubicBezTo>
                    <a:cubicBezTo>
                      <a:pt x="1909286" y="1345025"/>
                      <a:pt x="1894047" y="1339025"/>
                      <a:pt x="1878616" y="1333310"/>
                    </a:cubicBezTo>
                    <a:cubicBezTo>
                      <a:pt x="1867281" y="1329119"/>
                      <a:pt x="1855948" y="1324832"/>
                      <a:pt x="1844231" y="1322165"/>
                    </a:cubicBezTo>
                    <a:cubicBezTo>
                      <a:pt x="1830324" y="1319022"/>
                      <a:pt x="1814608" y="1320356"/>
                      <a:pt x="1802225" y="1314545"/>
                    </a:cubicBezTo>
                    <a:cubicBezTo>
                      <a:pt x="1789271" y="1308449"/>
                      <a:pt x="1778509" y="1312545"/>
                      <a:pt x="1766983" y="1314260"/>
                    </a:cubicBezTo>
                    <a:cubicBezTo>
                      <a:pt x="1748600" y="1316927"/>
                      <a:pt x="1730311" y="1321880"/>
                      <a:pt x="1711738" y="1315593"/>
                    </a:cubicBezTo>
                    <a:cubicBezTo>
                      <a:pt x="1689164" y="1307973"/>
                      <a:pt x="1666780" y="1299782"/>
                      <a:pt x="1644111" y="1292543"/>
                    </a:cubicBezTo>
                    <a:cubicBezTo>
                      <a:pt x="1635347" y="1289780"/>
                      <a:pt x="1625919" y="1288637"/>
                      <a:pt x="1616774" y="1287399"/>
                    </a:cubicBezTo>
                    <a:cubicBezTo>
                      <a:pt x="1608107" y="1286351"/>
                      <a:pt x="1597725" y="1289018"/>
                      <a:pt x="1591056" y="1285018"/>
                    </a:cubicBezTo>
                    <a:cubicBezTo>
                      <a:pt x="1573911" y="1274731"/>
                      <a:pt x="1556291" y="1269683"/>
                      <a:pt x="1536478" y="1269683"/>
                    </a:cubicBezTo>
                    <a:cubicBezTo>
                      <a:pt x="1529048" y="1269683"/>
                      <a:pt x="1521809" y="1265396"/>
                      <a:pt x="1514285" y="1264634"/>
                    </a:cubicBezTo>
                    <a:cubicBezTo>
                      <a:pt x="1503997" y="1263682"/>
                      <a:pt x="1492186" y="1261110"/>
                      <a:pt x="1483233" y="1264730"/>
                    </a:cubicBezTo>
                    <a:cubicBezTo>
                      <a:pt x="1462183" y="1273302"/>
                      <a:pt x="1445134" y="1266158"/>
                      <a:pt x="1426750" y="1257681"/>
                    </a:cubicBezTo>
                    <a:cubicBezTo>
                      <a:pt x="1408652" y="1249299"/>
                      <a:pt x="1389602" y="1242632"/>
                      <a:pt x="1370362" y="1237107"/>
                    </a:cubicBezTo>
                    <a:cubicBezTo>
                      <a:pt x="1363123" y="1235107"/>
                      <a:pt x="1354456" y="1238441"/>
                      <a:pt x="1346454" y="1239107"/>
                    </a:cubicBezTo>
                    <a:cubicBezTo>
                      <a:pt x="1343596" y="1239298"/>
                      <a:pt x="1340453" y="1239584"/>
                      <a:pt x="1337882" y="1238631"/>
                    </a:cubicBezTo>
                    <a:cubicBezTo>
                      <a:pt x="1313022" y="1229487"/>
                      <a:pt x="1287780" y="1222534"/>
                      <a:pt x="1260825" y="1227296"/>
                    </a:cubicBezTo>
                    <a:cubicBezTo>
                      <a:pt x="1258349" y="1227773"/>
                      <a:pt x="1255586" y="1226725"/>
                      <a:pt x="1253109" y="1226058"/>
                    </a:cubicBezTo>
                    <a:cubicBezTo>
                      <a:pt x="1241012" y="1222629"/>
                      <a:pt x="1229201" y="1217200"/>
                      <a:pt x="1216915" y="1215962"/>
                    </a:cubicBezTo>
                    <a:cubicBezTo>
                      <a:pt x="1186625" y="1212914"/>
                      <a:pt x="1156146" y="1211675"/>
                      <a:pt x="1125664" y="1209675"/>
                    </a:cubicBezTo>
                    <a:cubicBezTo>
                      <a:pt x="1123759" y="1209580"/>
                      <a:pt x="1121759" y="1209580"/>
                      <a:pt x="1120045" y="1208913"/>
                    </a:cubicBezTo>
                    <a:cubicBezTo>
                      <a:pt x="1108805" y="1204817"/>
                      <a:pt x="1098995" y="1206151"/>
                      <a:pt x="1089469" y="1213961"/>
                    </a:cubicBezTo>
                    <a:cubicBezTo>
                      <a:pt x="1085278" y="1217390"/>
                      <a:pt x="1079563" y="1219200"/>
                      <a:pt x="1074325" y="1221105"/>
                    </a:cubicBezTo>
                    <a:cubicBezTo>
                      <a:pt x="1066609" y="1223963"/>
                      <a:pt x="1058704" y="1226725"/>
                      <a:pt x="1050703" y="1228535"/>
                    </a:cubicBezTo>
                    <a:cubicBezTo>
                      <a:pt x="1042797" y="1230249"/>
                      <a:pt x="1034320" y="1232630"/>
                      <a:pt x="1026700" y="1231297"/>
                    </a:cubicBezTo>
                    <a:cubicBezTo>
                      <a:pt x="1012984" y="1228916"/>
                      <a:pt x="999934" y="1223582"/>
                      <a:pt x="986409" y="1220057"/>
                    </a:cubicBezTo>
                    <a:cubicBezTo>
                      <a:pt x="981742" y="1218819"/>
                      <a:pt x="976598" y="1219010"/>
                      <a:pt x="971741" y="1218914"/>
                    </a:cubicBezTo>
                    <a:cubicBezTo>
                      <a:pt x="960596" y="1218629"/>
                      <a:pt x="949166" y="1221391"/>
                      <a:pt x="939070" y="1213485"/>
                    </a:cubicBezTo>
                    <a:cubicBezTo>
                      <a:pt x="929736" y="1206056"/>
                      <a:pt x="920305" y="1208246"/>
                      <a:pt x="910495" y="1213866"/>
                    </a:cubicBezTo>
                    <a:cubicBezTo>
                      <a:pt x="903446" y="1217867"/>
                      <a:pt x="895446" y="1221010"/>
                      <a:pt x="887540" y="1222534"/>
                    </a:cubicBezTo>
                    <a:cubicBezTo>
                      <a:pt x="876681" y="1224629"/>
                      <a:pt x="865918" y="1225487"/>
                      <a:pt x="854202" y="1224248"/>
                    </a:cubicBezTo>
                    <a:cubicBezTo>
                      <a:pt x="845915" y="1223391"/>
                      <a:pt x="839152" y="1223010"/>
                      <a:pt x="832675" y="1217962"/>
                    </a:cubicBezTo>
                    <a:cubicBezTo>
                      <a:pt x="831628" y="1217200"/>
                      <a:pt x="829723" y="1217009"/>
                      <a:pt x="828294" y="1217105"/>
                    </a:cubicBezTo>
                    <a:cubicBezTo>
                      <a:pt x="809530" y="1218724"/>
                      <a:pt x="790956" y="1217867"/>
                      <a:pt x="772001" y="1216723"/>
                    </a:cubicBezTo>
                    <a:cubicBezTo>
                      <a:pt x="747904" y="1215200"/>
                      <a:pt x="722566" y="1219676"/>
                      <a:pt x="701707" y="1235678"/>
                    </a:cubicBezTo>
                    <a:cubicBezTo>
                      <a:pt x="698659" y="1238060"/>
                      <a:pt x="694087" y="1239107"/>
                      <a:pt x="690086" y="1239679"/>
                    </a:cubicBezTo>
                    <a:cubicBezTo>
                      <a:pt x="671227" y="1242155"/>
                      <a:pt x="652272" y="1243870"/>
                      <a:pt x="633412" y="1246632"/>
                    </a:cubicBezTo>
                    <a:cubicBezTo>
                      <a:pt x="623125" y="1248156"/>
                      <a:pt x="612362" y="1249490"/>
                      <a:pt x="603028" y="1253681"/>
                    </a:cubicBezTo>
                    <a:cubicBezTo>
                      <a:pt x="593885" y="1257776"/>
                      <a:pt x="586549" y="1262634"/>
                      <a:pt x="581120" y="1254062"/>
                    </a:cubicBezTo>
                    <a:cubicBezTo>
                      <a:pt x="571406" y="1258634"/>
                      <a:pt x="562927" y="1262444"/>
                      <a:pt x="554642" y="1266539"/>
                    </a:cubicBezTo>
                    <a:cubicBezTo>
                      <a:pt x="551593" y="1268063"/>
                      <a:pt x="549021" y="1270540"/>
                      <a:pt x="545973" y="1271969"/>
                    </a:cubicBezTo>
                    <a:cubicBezTo>
                      <a:pt x="542734" y="1273493"/>
                      <a:pt x="539115" y="1274445"/>
                      <a:pt x="535591" y="1275207"/>
                    </a:cubicBezTo>
                    <a:cubicBezTo>
                      <a:pt x="519874" y="1278636"/>
                      <a:pt x="504158" y="1281779"/>
                      <a:pt x="488538" y="1285494"/>
                    </a:cubicBezTo>
                    <a:cubicBezTo>
                      <a:pt x="485489" y="1286256"/>
                      <a:pt x="482917" y="1289304"/>
                      <a:pt x="480155" y="1291304"/>
                    </a:cubicBezTo>
                    <a:cubicBezTo>
                      <a:pt x="478345" y="1292638"/>
                      <a:pt x="476536" y="1294638"/>
                      <a:pt x="474535" y="1294924"/>
                    </a:cubicBezTo>
                    <a:cubicBezTo>
                      <a:pt x="459295" y="1297210"/>
                      <a:pt x="444151" y="1299877"/>
                      <a:pt x="428816" y="1301020"/>
                    </a:cubicBezTo>
                    <a:cubicBezTo>
                      <a:pt x="415957" y="1301972"/>
                      <a:pt x="403574" y="1301687"/>
                      <a:pt x="400241" y="1318260"/>
                    </a:cubicBezTo>
                    <a:cubicBezTo>
                      <a:pt x="399669" y="1321118"/>
                      <a:pt x="395573" y="1324166"/>
                      <a:pt x="392431" y="1325594"/>
                    </a:cubicBezTo>
                    <a:cubicBezTo>
                      <a:pt x="383477" y="1329690"/>
                      <a:pt x="373951" y="1332452"/>
                      <a:pt x="365093" y="1336643"/>
                    </a:cubicBezTo>
                    <a:cubicBezTo>
                      <a:pt x="336042" y="1350645"/>
                      <a:pt x="305658" y="1359503"/>
                      <a:pt x="273177" y="1357884"/>
                    </a:cubicBezTo>
                    <a:cubicBezTo>
                      <a:pt x="263081" y="1357408"/>
                      <a:pt x="253270" y="1352264"/>
                      <a:pt x="246888" y="1350359"/>
                    </a:cubicBezTo>
                    <a:cubicBezTo>
                      <a:pt x="228506" y="1357884"/>
                      <a:pt x="213075" y="1365123"/>
                      <a:pt x="196977" y="1370552"/>
                    </a:cubicBezTo>
                    <a:cubicBezTo>
                      <a:pt x="182785" y="1375410"/>
                      <a:pt x="167926" y="1378458"/>
                      <a:pt x="153352" y="1381982"/>
                    </a:cubicBezTo>
                    <a:cubicBezTo>
                      <a:pt x="148018" y="1383316"/>
                      <a:pt x="142589" y="1384078"/>
                      <a:pt x="137160" y="1384745"/>
                    </a:cubicBezTo>
                    <a:cubicBezTo>
                      <a:pt x="120206" y="1386840"/>
                      <a:pt x="102489" y="1381792"/>
                      <a:pt x="85917" y="1389793"/>
                    </a:cubicBezTo>
                    <a:cubicBezTo>
                      <a:pt x="77248" y="1393984"/>
                      <a:pt x="68675" y="1399032"/>
                      <a:pt x="59532" y="1401223"/>
                    </a:cubicBezTo>
                    <a:cubicBezTo>
                      <a:pt x="49721" y="1403604"/>
                      <a:pt x="40124" y="1407319"/>
                      <a:pt x="30325" y="1409974"/>
                    </a:cubicBezTo>
                    <a:lnTo>
                      <a:pt x="0" y="1412360"/>
                    </a:lnTo>
                    <a:lnTo>
                      <a:pt x="0" y="1058622"/>
                    </a:lnTo>
                    <a:lnTo>
                      <a:pt x="17145" y="1060228"/>
                    </a:lnTo>
                    <a:cubicBezTo>
                      <a:pt x="26480" y="1061561"/>
                      <a:pt x="35528" y="1066133"/>
                      <a:pt x="44672" y="1066324"/>
                    </a:cubicBezTo>
                    <a:cubicBezTo>
                      <a:pt x="59055" y="1066610"/>
                      <a:pt x="71819" y="1068419"/>
                      <a:pt x="84677" y="1076230"/>
                    </a:cubicBezTo>
                    <a:cubicBezTo>
                      <a:pt x="104108" y="1087946"/>
                      <a:pt x="120110" y="1082993"/>
                      <a:pt x="132017" y="1064990"/>
                    </a:cubicBezTo>
                    <a:cubicBezTo>
                      <a:pt x="133255" y="1063181"/>
                      <a:pt x="134874" y="1060799"/>
                      <a:pt x="136779" y="1060323"/>
                    </a:cubicBezTo>
                    <a:cubicBezTo>
                      <a:pt x="153639" y="1056132"/>
                      <a:pt x="170974" y="1048131"/>
                      <a:pt x="187547" y="1049179"/>
                    </a:cubicBezTo>
                    <a:cubicBezTo>
                      <a:pt x="216789" y="1051084"/>
                      <a:pt x="244316" y="1048798"/>
                      <a:pt x="270891" y="1036415"/>
                    </a:cubicBezTo>
                    <a:cubicBezTo>
                      <a:pt x="272510" y="1035653"/>
                      <a:pt x="274987" y="1034891"/>
                      <a:pt x="276320" y="1035558"/>
                    </a:cubicBezTo>
                    <a:cubicBezTo>
                      <a:pt x="292322" y="1043845"/>
                      <a:pt x="309848" y="1050417"/>
                      <a:pt x="323755" y="1061561"/>
                    </a:cubicBezTo>
                    <a:cubicBezTo>
                      <a:pt x="336995" y="1072134"/>
                      <a:pt x="352997" y="1072229"/>
                      <a:pt x="361855" y="1057942"/>
                    </a:cubicBezTo>
                    <a:cubicBezTo>
                      <a:pt x="366236" y="1050893"/>
                      <a:pt x="372332" y="1042702"/>
                      <a:pt x="379571" y="1039939"/>
                    </a:cubicBezTo>
                    <a:cubicBezTo>
                      <a:pt x="395954" y="1033653"/>
                      <a:pt x="413481" y="1030414"/>
                      <a:pt x="430530" y="1025747"/>
                    </a:cubicBezTo>
                    <a:cubicBezTo>
                      <a:pt x="451581" y="1020032"/>
                      <a:pt x="472345" y="1020032"/>
                      <a:pt x="493300" y="1027176"/>
                    </a:cubicBezTo>
                    <a:cubicBezTo>
                      <a:pt x="508064" y="1032224"/>
                      <a:pt x="523113" y="1032224"/>
                      <a:pt x="537782" y="1025366"/>
                    </a:cubicBezTo>
                    <a:cubicBezTo>
                      <a:pt x="545687" y="1021652"/>
                      <a:pt x="553784" y="1017842"/>
                      <a:pt x="562166" y="1015746"/>
                    </a:cubicBezTo>
                    <a:cubicBezTo>
                      <a:pt x="567595" y="1014412"/>
                      <a:pt x="573881" y="1015651"/>
                      <a:pt x="579596" y="1016699"/>
                    </a:cubicBezTo>
                    <a:cubicBezTo>
                      <a:pt x="590645" y="1018794"/>
                      <a:pt x="602075" y="1025176"/>
                      <a:pt x="612362" y="1023557"/>
                    </a:cubicBezTo>
                    <a:cubicBezTo>
                      <a:pt x="647891" y="1017842"/>
                      <a:pt x="681419" y="1031272"/>
                      <a:pt x="716090" y="1031653"/>
                    </a:cubicBezTo>
                    <a:cubicBezTo>
                      <a:pt x="731806" y="1031843"/>
                      <a:pt x="747332" y="1034891"/>
                      <a:pt x="758381" y="1018985"/>
                    </a:cubicBezTo>
                    <a:cubicBezTo>
                      <a:pt x="759809" y="1016889"/>
                      <a:pt x="766763" y="1018032"/>
                      <a:pt x="771049" y="1018699"/>
                    </a:cubicBezTo>
                    <a:cubicBezTo>
                      <a:pt x="780574" y="1020128"/>
                      <a:pt x="790004" y="1023747"/>
                      <a:pt x="799433" y="1023652"/>
                    </a:cubicBezTo>
                    <a:cubicBezTo>
                      <a:pt x="818960" y="1023557"/>
                      <a:pt x="838581" y="1022033"/>
                      <a:pt x="858012" y="1020318"/>
                    </a:cubicBezTo>
                    <a:cubicBezTo>
                      <a:pt x="865346" y="1019651"/>
                      <a:pt x="872395" y="1017080"/>
                      <a:pt x="879634" y="1015270"/>
                    </a:cubicBezTo>
                    <a:cubicBezTo>
                      <a:pt x="883634" y="1014222"/>
                      <a:pt x="887921" y="1011460"/>
                      <a:pt x="891635" y="1012031"/>
                    </a:cubicBezTo>
                    <a:cubicBezTo>
                      <a:pt x="913162" y="1015365"/>
                      <a:pt x="932879" y="1007174"/>
                      <a:pt x="953262" y="1003078"/>
                    </a:cubicBezTo>
                    <a:cubicBezTo>
                      <a:pt x="962692" y="1001173"/>
                      <a:pt x="971550" y="996601"/>
                      <a:pt x="980694" y="993458"/>
                    </a:cubicBezTo>
                    <a:cubicBezTo>
                      <a:pt x="983075" y="992600"/>
                      <a:pt x="985742" y="991838"/>
                      <a:pt x="988124" y="992029"/>
                    </a:cubicBezTo>
                    <a:cubicBezTo>
                      <a:pt x="1001744" y="993172"/>
                      <a:pt x="1015270" y="994791"/>
                      <a:pt x="1028795" y="996029"/>
                    </a:cubicBezTo>
                    <a:cubicBezTo>
                      <a:pt x="1041083" y="997172"/>
                      <a:pt x="1053465" y="997553"/>
                      <a:pt x="1059275" y="1011555"/>
                    </a:cubicBezTo>
                    <a:cubicBezTo>
                      <a:pt x="1060133" y="1013746"/>
                      <a:pt x="1062990" y="1015365"/>
                      <a:pt x="1065181" y="1016794"/>
                    </a:cubicBezTo>
                    <a:cubicBezTo>
                      <a:pt x="1098995" y="1038797"/>
                      <a:pt x="1117092" y="1038225"/>
                      <a:pt x="1150144" y="1014984"/>
                    </a:cubicBezTo>
                    <a:cubicBezTo>
                      <a:pt x="1153573" y="1012603"/>
                      <a:pt x="1160907" y="1010888"/>
                      <a:pt x="1163193" y="1012793"/>
                    </a:cubicBezTo>
                    <a:cubicBezTo>
                      <a:pt x="1182624" y="1028605"/>
                      <a:pt x="1203865" y="1026890"/>
                      <a:pt x="1226249" y="1021937"/>
                    </a:cubicBezTo>
                    <a:cubicBezTo>
                      <a:pt x="1232059" y="1020604"/>
                      <a:pt x="1240251" y="1020604"/>
                      <a:pt x="1244632" y="1023747"/>
                    </a:cubicBezTo>
                    <a:cubicBezTo>
                      <a:pt x="1265492" y="1038320"/>
                      <a:pt x="1287876" y="1036225"/>
                      <a:pt x="1310545" y="1031939"/>
                    </a:cubicBezTo>
                    <a:cubicBezTo>
                      <a:pt x="1314069" y="1031272"/>
                      <a:pt x="1318356" y="1027652"/>
                      <a:pt x="1319879" y="1024319"/>
                    </a:cubicBezTo>
                    <a:cubicBezTo>
                      <a:pt x="1325309" y="1012508"/>
                      <a:pt x="1335501" y="1008507"/>
                      <a:pt x="1346740" y="1005173"/>
                    </a:cubicBezTo>
                    <a:cubicBezTo>
                      <a:pt x="1364457" y="999744"/>
                      <a:pt x="1381887" y="993362"/>
                      <a:pt x="1399699" y="988219"/>
                    </a:cubicBezTo>
                    <a:cubicBezTo>
                      <a:pt x="1404081" y="986981"/>
                      <a:pt x="1409510" y="987743"/>
                      <a:pt x="1414082" y="989171"/>
                    </a:cubicBezTo>
                    <a:cubicBezTo>
                      <a:pt x="1429703" y="994029"/>
                      <a:pt x="1439609" y="1006221"/>
                      <a:pt x="1450467" y="1017461"/>
                    </a:cubicBezTo>
                    <a:cubicBezTo>
                      <a:pt x="1455230" y="1022414"/>
                      <a:pt x="1461802" y="1025938"/>
                      <a:pt x="1468184" y="1028795"/>
                    </a:cubicBezTo>
                    <a:cubicBezTo>
                      <a:pt x="1484757" y="1036130"/>
                      <a:pt x="1501712" y="1042702"/>
                      <a:pt x="1518476" y="1049655"/>
                    </a:cubicBezTo>
                    <a:cubicBezTo>
                      <a:pt x="1520095" y="1050322"/>
                      <a:pt x="1521428" y="1052036"/>
                      <a:pt x="1522667" y="1053465"/>
                    </a:cubicBezTo>
                    <a:cubicBezTo>
                      <a:pt x="1535049" y="1068515"/>
                      <a:pt x="1547336" y="1083659"/>
                      <a:pt x="1559814" y="1098709"/>
                    </a:cubicBezTo>
                    <a:cubicBezTo>
                      <a:pt x="1562195" y="1101566"/>
                      <a:pt x="1565625" y="1103662"/>
                      <a:pt x="1568196" y="1106424"/>
                    </a:cubicBezTo>
                    <a:cubicBezTo>
                      <a:pt x="1571816" y="1110234"/>
                      <a:pt x="1576388" y="1113854"/>
                      <a:pt x="1578293" y="1118426"/>
                    </a:cubicBezTo>
                    <a:cubicBezTo>
                      <a:pt x="1584198" y="1132808"/>
                      <a:pt x="1595533" y="1139000"/>
                      <a:pt x="1609820" y="1141667"/>
                    </a:cubicBezTo>
                    <a:cubicBezTo>
                      <a:pt x="1622870" y="1144143"/>
                      <a:pt x="1635919" y="1146239"/>
                      <a:pt x="1648873" y="1149096"/>
                    </a:cubicBezTo>
                    <a:cubicBezTo>
                      <a:pt x="1664684" y="1152525"/>
                      <a:pt x="1680401" y="1156240"/>
                      <a:pt x="1696022" y="1160431"/>
                    </a:cubicBezTo>
                    <a:cubicBezTo>
                      <a:pt x="1702784" y="1162241"/>
                      <a:pt x="1709928" y="1164336"/>
                      <a:pt x="1715739" y="1168051"/>
                    </a:cubicBezTo>
                    <a:cubicBezTo>
                      <a:pt x="1732026" y="1178338"/>
                      <a:pt x="1749457" y="1185291"/>
                      <a:pt x="1768602" y="1182529"/>
                    </a:cubicBezTo>
                    <a:cubicBezTo>
                      <a:pt x="1783937" y="1180338"/>
                      <a:pt x="1796796" y="1185958"/>
                      <a:pt x="1806321" y="1194721"/>
                    </a:cubicBezTo>
                    <a:cubicBezTo>
                      <a:pt x="1823657" y="1210628"/>
                      <a:pt x="1842230" y="1207008"/>
                      <a:pt x="1860709" y="1201865"/>
                    </a:cubicBezTo>
                    <a:cubicBezTo>
                      <a:pt x="1870234" y="1199198"/>
                      <a:pt x="1878044" y="1199579"/>
                      <a:pt x="1887093" y="1202150"/>
                    </a:cubicBezTo>
                    <a:cubicBezTo>
                      <a:pt x="1908048" y="1208151"/>
                      <a:pt x="1922050" y="1224439"/>
                      <a:pt x="1935575" y="1238726"/>
                    </a:cubicBezTo>
                    <a:cubicBezTo>
                      <a:pt x="1947101" y="1250918"/>
                      <a:pt x="1960055" y="1257776"/>
                      <a:pt x="1974247" y="1262920"/>
                    </a:cubicBezTo>
                    <a:cubicBezTo>
                      <a:pt x="1992154" y="1269492"/>
                      <a:pt x="2006346" y="1267016"/>
                      <a:pt x="2014919" y="1251204"/>
                    </a:cubicBezTo>
                    <a:cubicBezTo>
                      <a:pt x="2017300" y="1246727"/>
                      <a:pt x="2021491" y="1241488"/>
                      <a:pt x="2025968" y="1240155"/>
                    </a:cubicBezTo>
                    <a:cubicBezTo>
                      <a:pt x="2047589" y="1233488"/>
                      <a:pt x="2069497" y="1223772"/>
                      <a:pt x="2092643" y="1229678"/>
                    </a:cubicBezTo>
                    <a:cubicBezTo>
                      <a:pt x="2124647" y="1237774"/>
                      <a:pt x="2155889" y="1237298"/>
                      <a:pt x="2187893" y="1229297"/>
                    </a:cubicBezTo>
                    <a:cubicBezTo>
                      <a:pt x="2239804" y="1216343"/>
                      <a:pt x="2291715" y="1202627"/>
                      <a:pt x="2346294" y="1205484"/>
                    </a:cubicBezTo>
                    <a:cubicBezTo>
                      <a:pt x="2355342" y="1205960"/>
                      <a:pt x="2366105" y="1200150"/>
                      <a:pt x="2373916" y="1194435"/>
                    </a:cubicBezTo>
                    <a:cubicBezTo>
                      <a:pt x="2388870" y="1183577"/>
                      <a:pt x="2388203" y="1182719"/>
                      <a:pt x="2404967" y="1191673"/>
                    </a:cubicBezTo>
                    <a:cubicBezTo>
                      <a:pt x="2408968" y="1193864"/>
                      <a:pt x="2413921" y="1195197"/>
                      <a:pt x="2416874" y="1198436"/>
                    </a:cubicBezTo>
                    <a:cubicBezTo>
                      <a:pt x="2431923" y="1214914"/>
                      <a:pt x="2450497" y="1210913"/>
                      <a:pt x="2468975" y="1208532"/>
                    </a:cubicBezTo>
                    <a:cubicBezTo>
                      <a:pt x="2472214" y="1208056"/>
                      <a:pt x="2476119" y="1207389"/>
                      <a:pt x="2478882" y="1208723"/>
                    </a:cubicBezTo>
                    <a:cubicBezTo>
                      <a:pt x="2491359" y="1214723"/>
                      <a:pt x="2501932" y="1212628"/>
                      <a:pt x="2512791" y="1204436"/>
                    </a:cubicBezTo>
                    <a:cubicBezTo>
                      <a:pt x="2522220" y="1197388"/>
                      <a:pt x="2533079" y="1193197"/>
                      <a:pt x="2544223" y="1201960"/>
                    </a:cubicBezTo>
                    <a:cubicBezTo>
                      <a:pt x="2568988" y="1221391"/>
                      <a:pt x="2595467" y="1222343"/>
                      <a:pt x="2623471" y="1210056"/>
                    </a:cubicBezTo>
                    <a:cubicBezTo>
                      <a:pt x="2643473" y="1201293"/>
                      <a:pt x="2663190" y="1199293"/>
                      <a:pt x="2684241" y="1208151"/>
                    </a:cubicBezTo>
                    <a:cubicBezTo>
                      <a:pt x="2692337" y="1211580"/>
                      <a:pt x="2702814" y="1209294"/>
                      <a:pt x="2712244" y="1210056"/>
                    </a:cubicBezTo>
                    <a:cubicBezTo>
                      <a:pt x="2717578" y="1210437"/>
                      <a:pt x="2723484" y="1210532"/>
                      <a:pt x="2728055" y="1212914"/>
                    </a:cubicBezTo>
                    <a:cubicBezTo>
                      <a:pt x="2740248" y="1219010"/>
                      <a:pt x="2751582" y="1226820"/>
                      <a:pt x="2763869" y="1232821"/>
                    </a:cubicBezTo>
                    <a:cubicBezTo>
                      <a:pt x="2769775" y="1235678"/>
                      <a:pt x="2776823" y="1237202"/>
                      <a:pt x="2783491" y="1237298"/>
                    </a:cubicBezTo>
                    <a:cubicBezTo>
                      <a:pt x="2803208" y="1237774"/>
                      <a:pt x="2822925" y="1237774"/>
                      <a:pt x="2842546" y="1236917"/>
                    </a:cubicBezTo>
                    <a:cubicBezTo>
                      <a:pt x="2874931" y="1235583"/>
                      <a:pt x="2907792" y="1235297"/>
                      <a:pt x="2931128" y="1206913"/>
                    </a:cubicBezTo>
                    <a:cubicBezTo>
                      <a:pt x="2933034" y="1204627"/>
                      <a:pt x="2937129" y="1203293"/>
                      <a:pt x="2940368" y="1202912"/>
                    </a:cubicBezTo>
                    <a:cubicBezTo>
                      <a:pt x="2955322" y="1201103"/>
                      <a:pt x="2970657" y="1200912"/>
                      <a:pt x="2985421" y="1197959"/>
                    </a:cubicBezTo>
                    <a:cubicBezTo>
                      <a:pt x="2997232" y="1195578"/>
                      <a:pt x="3007043" y="1196340"/>
                      <a:pt x="3015996" y="1204722"/>
                    </a:cubicBezTo>
                    <a:cubicBezTo>
                      <a:pt x="3027712" y="1215771"/>
                      <a:pt x="3042000" y="1222248"/>
                      <a:pt x="3057621" y="1218724"/>
                    </a:cubicBezTo>
                    <a:cubicBezTo>
                      <a:pt x="3073241" y="1215295"/>
                      <a:pt x="3083528" y="1222724"/>
                      <a:pt x="3095054" y="1230440"/>
                    </a:cubicBezTo>
                    <a:cubicBezTo>
                      <a:pt x="3103436" y="1236059"/>
                      <a:pt x="3112961" y="1243108"/>
                      <a:pt x="3122295" y="1243679"/>
                    </a:cubicBezTo>
                    <a:cubicBezTo>
                      <a:pt x="3143441" y="1244917"/>
                      <a:pt x="3161634" y="1264539"/>
                      <a:pt x="3184589" y="1253395"/>
                    </a:cubicBezTo>
                    <a:cubicBezTo>
                      <a:pt x="3186113" y="1252633"/>
                      <a:pt x="3188875" y="1254538"/>
                      <a:pt x="3191066" y="1255014"/>
                    </a:cubicBezTo>
                    <a:cubicBezTo>
                      <a:pt x="3208592" y="1258634"/>
                      <a:pt x="3225070" y="1255109"/>
                      <a:pt x="3237929" y="1243203"/>
                    </a:cubicBezTo>
                    <a:cubicBezTo>
                      <a:pt x="3254788" y="1227677"/>
                      <a:pt x="3273457" y="1226153"/>
                      <a:pt x="3294221" y="1231202"/>
                    </a:cubicBezTo>
                    <a:cubicBezTo>
                      <a:pt x="3300889" y="1232821"/>
                      <a:pt x="3307557" y="1233964"/>
                      <a:pt x="3314319" y="1235297"/>
                    </a:cubicBezTo>
                    <a:cubicBezTo>
                      <a:pt x="3323463" y="1237202"/>
                      <a:pt x="3332703" y="1239203"/>
                      <a:pt x="3341846" y="1241108"/>
                    </a:cubicBezTo>
                    <a:cubicBezTo>
                      <a:pt x="3350705" y="1243013"/>
                      <a:pt x="3360516" y="1246251"/>
                      <a:pt x="3367373" y="1238060"/>
                    </a:cubicBezTo>
                    <a:cubicBezTo>
                      <a:pt x="3373279" y="1231011"/>
                      <a:pt x="3377470" y="1231678"/>
                      <a:pt x="3382899" y="1237774"/>
                    </a:cubicBezTo>
                    <a:cubicBezTo>
                      <a:pt x="3401759" y="1259110"/>
                      <a:pt x="3424619" y="1272445"/>
                      <a:pt x="3453765" y="1273397"/>
                    </a:cubicBezTo>
                    <a:cubicBezTo>
                      <a:pt x="3459766" y="1273588"/>
                      <a:pt x="3465862" y="1274921"/>
                      <a:pt x="3471767" y="1276350"/>
                    </a:cubicBezTo>
                    <a:cubicBezTo>
                      <a:pt x="3475387" y="1277207"/>
                      <a:pt x="3479769" y="1278160"/>
                      <a:pt x="3481959" y="1280732"/>
                    </a:cubicBezTo>
                    <a:cubicBezTo>
                      <a:pt x="3499009" y="1300353"/>
                      <a:pt x="3520250" y="1313974"/>
                      <a:pt x="3543396" y="1324928"/>
                    </a:cubicBezTo>
                    <a:cubicBezTo>
                      <a:pt x="3551682" y="1328833"/>
                      <a:pt x="3560541" y="1332738"/>
                      <a:pt x="3569494" y="1333881"/>
                    </a:cubicBezTo>
                    <a:cubicBezTo>
                      <a:pt x="3578828" y="1335024"/>
                      <a:pt x="3588639" y="1333119"/>
                      <a:pt x="3598164" y="1332071"/>
                    </a:cubicBezTo>
                    <a:cubicBezTo>
                      <a:pt x="3603784" y="1331500"/>
                      <a:pt x="3610261" y="1331595"/>
                      <a:pt x="3614738" y="1328833"/>
                    </a:cubicBezTo>
                    <a:cubicBezTo>
                      <a:pt x="3628930" y="1320165"/>
                      <a:pt x="3642646" y="1310831"/>
                      <a:pt x="3655886" y="1300734"/>
                    </a:cubicBezTo>
                    <a:cubicBezTo>
                      <a:pt x="3667221" y="1292066"/>
                      <a:pt x="3669507" y="1290828"/>
                      <a:pt x="3679317" y="1301687"/>
                    </a:cubicBezTo>
                    <a:cubicBezTo>
                      <a:pt x="3689414" y="1312831"/>
                      <a:pt x="3701987" y="1318641"/>
                      <a:pt x="3715893" y="1321022"/>
                    </a:cubicBezTo>
                    <a:cubicBezTo>
                      <a:pt x="3737896" y="1324737"/>
                      <a:pt x="3760089" y="1327880"/>
                      <a:pt x="3782282" y="1329690"/>
                    </a:cubicBezTo>
                    <a:cubicBezTo>
                      <a:pt x="3802380" y="1331309"/>
                      <a:pt x="3812000" y="1322546"/>
                      <a:pt x="3816001" y="1302639"/>
                    </a:cubicBezTo>
                    <a:cubicBezTo>
                      <a:pt x="3818287" y="1291590"/>
                      <a:pt x="3821240" y="1279588"/>
                      <a:pt x="3833431" y="1276636"/>
                    </a:cubicBezTo>
                    <a:cubicBezTo>
                      <a:pt x="3853339" y="1271873"/>
                      <a:pt x="3874008" y="1269778"/>
                      <a:pt x="3883819" y="1246442"/>
                    </a:cubicBezTo>
                    <a:cubicBezTo>
                      <a:pt x="3889248" y="1251585"/>
                      <a:pt x="3892582" y="1254633"/>
                      <a:pt x="3895821" y="1257681"/>
                    </a:cubicBezTo>
                    <a:cubicBezTo>
                      <a:pt x="3904774" y="1266158"/>
                      <a:pt x="3923347" y="1269778"/>
                      <a:pt x="3932778" y="1262444"/>
                    </a:cubicBezTo>
                    <a:cubicBezTo>
                      <a:pt x="3946684" y="1251776"/>
                      <a:pt x="3959448" y="1253776"/>
                      <a:pt x="3972782" y="1262063"/>
                    </a:cubicBezTo>
                    <a:cubicBezTo>
                      <a:pt x="3995071" y="1275779"/>
                      <a:pt x="4019931" y="1272635"/>
                      <a:pt x="4042505" y="1267111"/>
                    </a:cubicBezTo>
                    <a:cubicBezTo>
                      <a:pt x="4059555" y="1263015"/>
                      <a:pt x="4077748" y="1255490"/>
                      <a:pt x="4088892" y="1238250"/>
                    </a:cubicBezTo>
                    <a:cubicBezTo>
                      <a:pt x="4092416" y="1232726"/>
                      <a:pt x="4100322" y="1229963"/>
                      <a:pt x="4106609" y="1226344"/>
                    </a:cubicBezTo>
                    <a:cubicBezTo>
                      <a:pt x="4111848" y="1223391"/>
                      <a:pt x="4117372" y="1220629"/>
                      <a:pt x="4123182" y="1218724"/>
                    </a:cubicBezTo>
                    <a:cubicBezTo>
                      <a:pt x="4129373" y="1216628"/>
                      <a:pt x="4136232" y="1213580"/>
                      <a:pt x="4142328" y="1214438"/>
                    </a:cubicBezTo>
                    <a:cubicBezTo>
                      <a:pt x="4160806" y="1216914"/>
                      <a:pt x="4175475" y="1212056"/>
                      <a:pt x="4188524" y="1198245"/>
                    </a:cubicBezTo>
                    <a:cubicBezTo>
                      <a:pt x="4195287" y="1191101"/>
                      <a:pt x="4205288" y="1182434"/>
                      <a:pt x="4213860" y="1182338"/>
                    </a:cubicBezTo>
                    <a:cubicBezTo>
                      <a:pt x="4234720" y="1182053"/>
                      <a:pt x="4252055" y="1175195"/>
                      <a:pt x="4270820" y="1167003"/>
                    </a:cubicBezTo>
                    <a:cubicBezTo>
                      <a:pt x="4282916" y="1161764"/>
                      <a:pt x="4296632" y="1158145"/>
                      <a:pt x="4309587" y="1153287"/>
                    </a:cubicBezTo>
                    <a:cubicBezTo>
                      <a:pt x="4324731" y="1147572"/>
                      <a:pt x="4341210" y="1145477"/>
                      <a:pt x="4350449" y="1129665"/>
                    </a:cubicBezTo>
                    <a:cubicBezTo>
                      <a:pt x="4351496" y="1127951"/>
                      <a:pt x="4354640" y="1127665"/>
                      <a:pt x="4356164" y="1126046"/>
                    </a:cubicBezTo>
                    <a:cubicBezTo>
                      <a:pt x="4361021" y="1121093"/>
                      <a:pt x="4367308" y="1116521"/>
                      <a:pt x="4369880" y="1110520"/>
                    </a:cubicBezTo>
                    <a:cubicBezTo>
                      <a:pt x="4377309" y="1092994"/>
                      <a:pt x="4383119" y="1074896"/>
                      <a:pt x="4389787" y="1057085"/>
                    </a:cubicBezTo>
                    <a:cubicBezTo>
                      <a:pt x="4391216" y="1053275"/>
                      <a:pt x="4392549" y="1048417"/>
                      <a:pt x="4395502" y="1046226"/>
                    </a:cubicBezTo>
                    <a:cubicBezTo>
                      <a:pt x="4412552" y="1033653"/>
                      <a:pt x="4429888" y="1021556"/>
                      <a:pt x="4447413" y="1009650"/>
                    </a:cubicBezTo>
                    <a:cubicBezTo>
                      <a:pt x="4454462" y="1004887"/>
                      <a:pt x="4460367" y="1007555"/>
                      <a:pt x="4466654" y="1013079"/>
                    </a:cubicBezTo>
                    <a:cubicBezTo>
                      <a:pt x="4472750" y="1018318"/>
                      <a:pt x="4480275" y="1023747"/>
                      <a:pt x="4487894" y="1025081"/>
                    </a:cubicBezTo>
                    <a:cubicBezTo>
                      <a:pt x="4503135" y="1027652"/>
                      <a:pt x="4518946" y="1028224"/>
                      <a:pt x="4534472" y="1028224"/>
                    </a:cubicBezTo>
                    <a:cubicBezTo>
                      <a:pt x="4540282" y="1028224"/>
                      <a:pt x="4546473" y="1024795"/>
                      <a:pt x="4551903" y="1022033"/>
                    </a:cubicBezTo>
                    <a:cubicBezTo>
                      <a:pt x="4562189" y="1016794"/>
                      <a:pt x="4571714" y="1009745"/>
                      <a:pt x="4582382" y="1005364"/>
                    </a:cubicBezTo>
                    <a:cubicBezTo>
                      <a:pt x="4594765" y="1000316"/>
                      <a:pt x="4602194" y="992219"/>
                      <a:pt x="4605909" y="979551"/>
                    </a:cubicBezTo>
                    <a:cubicBezTo>
                      <a:pt x="4611434" y="960692"/>
                      <a:pt x="4624579" y="947547"/>
                      <a:pt x="4640104" y="936879"/>
                    </a:cubicBezTo>
                    <a:cubicBezTo>
                      <a:pt x="4659821" y="923258"/>
                      <a:pt x="4683348" y="923925"/>
                      <a:pt x="4705731" y="920591"/>
                    </a:cubicBezTo>
                    <a:cubicBezTo>
                      <a:pt x="4714304" y="919353"/>
                      <a:pt x="4723162" y="918305"/>
                      <a:pt x="4730973" y="915162"/>
                    </a:cubicBezTo>
                    <a:cubicBezTo>
                      <a:pt x="4760595" y="903351"/>
                      <a:pt x="4790218" y="892112"/>
                      <a:pt x="4822794" y="892397"/>
                    </a:cubicBezTo>
                    <a:cubicBezTo>
                      <a:pt x="4825460" y="892397"/>
                      <a:pt x="4828128" y="892112"/>
                      <a:pt x="4830794" y="891635"/>
                    </a:cubicBezTo>
                    <a:cubicBezTo>
                      <a:pt x="4853940" y="887730"/>
                      <a:pt x="4877848" y="886206"/>
                      <a:pt x="4894421" y="865442"/>
                    </a:cubicBezTo>
                    <a:cubicBezTo>
                      <a:pt x="4897469" y="861632"/>
                      <a:pt x="4904422" y="860489"/>
                      <a:pt x="4909756" y="858964"/>
                    </a:cubicBezTo>
                    <a:cubicBezTo>
                      <a:pt x="4918996" y="856488"/>
                      <a:pt x="4925188" y="851440"/>
                      <a:pt x="4928521" y="842391"/>
                    </a:cubicBezTo>
                    <a:cubicBezTo>
                      <a:pt x="4934141" y="826770"/>
                      <a:pt x="4940808" y="811435"/>
                      <a:pt x="4945857" y="795623"/>
                    </a:cubicBezTo>
                    <a:cubicBezTo>
                      <a:pt x="4949381" y="784765"/>
                      <a:pt x="4955953" y="778764"/>
                      <a:pt x="4966145" y="774287"/>
                    </a:cubicBezTo>
                    <a:cubicBezTo>
                      <a:pt x="4971860" y="771811"/>
                      <a:pt x="4976813" y="766382"/>
                      <a:pt x="4980909" y="761333"/>
                    </a:cubicBezTo>
                    <a:cubicBezTo>
                      <a:pt x="4985862" y="755237"/>
                      <a:pt x="4988433" y="747141"/>
                      <a:pt x="4993862" y="741712"/>
                    </a:cubicBezTo>
                    <a:cubicBezTo>
                      <a:pt x="5007102" y="728186"/>
                      <a:pt x="5011198" y="713232"/>
                      <a:pt x="5006816" y="694754"/>
                    </a:cubicBezTo>
                    <a:cubicBezTo>
                      <a:pt x="5002911" y="678371"/>
                      <a:pt x="5013198" y="656463"/>
                      <a:pt x="5026724" y="653129"/>
                    </a:cubicBezTo>
                    <a:cubicBezTo>
                      <a:pt x="5041678" y="649414"/>
                      <a:pt x="5051965" y="640271"/>
                      <a:pt x="5062538" y="630079"/>
                    </a:cubicBezTo>
                    <a:cubicBezTo>
                      <a:pt x="5068443" y="624364"/>
                      <a:pt x="5076730" y="619411"/>
                      <a:pt x="5084731" y="617982"/>
                    </a:cubicBezTo>
                    <a:cubicBezTo>
                      <a:pt x="5115116" y="612458"/>
                      <a:pt x="5143786" y="619220"/>
                      <a:pt x="5172647" y="630174"/>
                    </a:cubicBezTo>
                    <a:cubicBezTo>
                      <a:pt x="5191506" y="637318"/>
                      <a:pt x="5212461" y="639223"/>
                      <a:pt x="5232654" y="642080"/>
                    </a:cubicBezTo>
                    <a:cubicBezTo>
                      <a:pt x="5238941" y="642937"/>
                      <a:pt x="5246942" y="641033"/>
                      <a:pt x="5252371" y="637508"/>
                    </a:cubicBezTo>
                    <a:cubicBezTo>
                      <a:pt x="5271421" y="625316"/>
                      <a:pt x="5290376" y="612743"/>
                      <a:pt x="5308092" y="598646"/>
                    </a:cubicBezTo>
                    <a:cubicBezTo>
                      <a:pt x="5324571" y="585407"/>
                      <a:pt x="5343144" y="579882"/>
                      <a:pt x="5363147" y="581311"/>
                    </a:cubicBezTo>
                    <a:cubicBezTo>
                      <a:pt x="5377720" y="582359"/>
                      <a:pt x="5390864" y="579977"/>
                      <a:pt x="5404580" y="576358"/>
                    </a:cubicBezTo>
                    <a:cubicBezTo>
                      <a:pt x="5416010" y="573310"/>
                      <a:pt x="5428583" y="571214"/>
                      <a:pt x="5440203" y="572548"/>
                    </a:cubicBezTo>
                    <a:cubicBezTo>
                      <a:pt x="5456491" y="574453"/>
                      <a:pt x="5469922" y="571691"/>
                      <a:pt x="5482971" y="561880"/>
                    </a:cubicBezTo>
                    <a:cubicBezTo>
                      <a:pt x="5489924" y="556641"/>
                      <a:pt x="5498878" y="553879"/>
                      <a:pt x="5507165" y="550259"/>
                    </a:cubicBezTo>
                    <a:cubicBezTo>
                      <a:pt x="5519928" y="544640"/>
                      <a:pt x="5533168" y="539877"/>
                      <a:pt x="5545645" y="533591"/>
                    </a:cubicBezTo>
                    <a:cubicBezTo>
                      <a:pt x="5559076" y="526923"/>
                      <a:pt x="5571363" y="517684"/>
                      <a:pt x="5585079" y="511969"/>
                    </a:cubicBezTo>
                    <a:cubicBezTo>
                      <a:pt x="5599843" y="505778"/>
                      <a:pt x="5609368" y="496348"/>
                      <a:pt x="5615368" y="481679"/>
                    </a:cubicBezTo>
                    <a:cubicBezTo>
                      <a:pt x="5619179" y="472440"/>
                      <a:pt x="5624417" y="462629"/>
                      <a:pt x="5631656" y="456152"/>
                    </a:cubicBezTo>
                    <a:cubicBezTo>
                      <a:pt x="5646611" y="442913"/>
                      <a:pt x="5664136" y="432625"/>
                      <a:pt x="5679377" y="419576"/>
                    </a:cubicBezTo>
                    <a:cubicBezTo>
                      <a:pt x="5700808" y="401288"/>
                      <a:pt x="5720620" y="381857"/>
                      <a:pt x="5722525" y="350615"/>
                    </a:cubicBezTo>
                    <a:cubicBezTo>
                      <a:pt x="5723572" y="333375"/>
                      <a:pt x="5732716" y="326041"/>
                      <a:pt x="5749576" y="321945"/>
                    </a:cubicBezTo>
                    <a:cubicBezTo>
                      <a:pt x="5755195" y="320612"/>
                      <a:pt x="5763197" y="318040"/>
                      <a:pt x="5764911" y="313849"/>
                    </a:cubicBezTo>
                    <a:cubicBezTo>
                      <a:pt x="5770054" y="301371"/>
                      <a:pt x="5780722" y="298895"/>
                      <a:pt x="5791009" y="293942"/>
                    </a:cubicBezTo>
                    <a:cubicBezTo>
                      <a:pt x="5797201" y="290989"/>
                      <a:pt x="5804821" y="285179"/>
                      <a:pt x="5806440" y="279178"/>
                    </a:cubicBezTo>
                    <a:cubicBezTo>
                      <a:pt x="5813107" y="254889"/>
                      <a:pt x="5831395" y="240602"/>
                      <a:pt x="5848636" y="224885"/>
                    </a:cubicBezTo>
                    <a:cubicBezTo>
                      <a:pt x="5853684" y="220218"/>
                      <a:pt x="5859113" y="214884"/>
                      <a:pt x="5861590" y="208788"/>
                    </a:cubicBezTo>
                    <a:cubicBezTo>
                      <a:pt x="5866829" y="195643"/>
                      <a:pt x="5874639" y="186118"/>
                      <a:pt x="5888355" y="181166"/>
                    </a:cubicBezTo>
                    <a:cubicBezTo>
                      <a:pt x="5892736" y="179642"/>
                      <a:pt x="5896737" y="176117"/>
                      <a:pt x="5900071" y="172784"/>
                    </a:cubicBezTo>
                    <a:cubicBezTo>
                      <a:pt x="5907215" y="165545"/>
                      <a:pt x="5913215" y="157067"/>
                      <a:pt x="5920740" y="150305"/>
                    </a:cubicBezTo>
                    <a:cubicBezTo>
                      <a:pt x="5939885" y="132874"/>
                      <a:pt x="5958840" y="115729"/>
                      <a:pt x="5969985" y="91345"/>
                    </a:cubicBezTo>
                    <a:cubicBezTo>
                      <a:pt x="5975413" y="79439"/>
                      <a:pt x="5981605" y="66485"/>
                      <a:pt x="5991130" y="58293"/>
                    </a:cubicBezTo>
                    <a:cubicBezTo>
                      <a:pt x="6003227" y="47911"/>
                      <a:pt x="6019133" y="42005"/>
                      <a:pt x="6033325" y="33909"/>
                    </a:cubicBezTo>
                    <a:cubicBezTo>
                      <a:pt x="6040469" y="29813"/>
                      <a:pt x="6047137" y="24860"/>
                      <a:pt x="6054376" y="20955"/>
                    </a:cubicBezTo>
                    <a:cubicBezTo>
                      <a:pt x="6067234" y="14097"/>
                      <a:pt x="6080379" y="7715"/>
                      <a:pt x="6095524" y="0"/>
                    </a:cubicBezTo>
                    <a:close/>
                  </a:path>
                </a:pathLst>
              </a:custGeom>
              <a:blipFill>
                <a:blip r:embed="rId3">
                  <a:alphaModFix amt="57000"/>
                </a:blip>
                <a:tile tx="0" ty="0" sx="100000" sy="100000" flip="none" algn="tl"/>
              </a:blipFill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8649" y="1120676"/>
            <a:ext cx="5266135" cy="2308324"/>
          </a:xfrm>
        </p:spPr>
        <p:txBody>
          <a:bodyPr>
            <a:normAutofit/>
          </a:bodyPr>
          <a:lstStyle/>
          <a:p>
            <a:pPr algn="l">
              <a:lnSpc>
                <a:spcPct val="90000"/>
              </a:lnSpc>
            </a:pPr>
            <a:r>
              <a:rPr lang="en-US" sz="4900">
                <a:solidFill>
                  <a:schemeClr val="bg1"/>
                </a:solidFill>
              </a:rPr>
              <a:t>Agile @ ChadaTech: Why Scrum for SNHU Travel?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26268" y="3809999"/>
            <a:ext cx="5269314" cy="1012778"/>
          </a:xfrm>
        </p:spPr>
        <p:txBody>
          <a:bodyPr>
            <a:normAutofit/>
          </a:bodyPr>
          <a:lstStyle/>
          <a:p>
            <a:pPr algn="l"/>
            <a:r>
              <a:rPr lang="en-US" sz="3000">
                <a:solidFill>
                  <a:schemeClr val="bg1"/>
                </a:solidFill>
              </a:rPr>
              <a:t>Pilot Outcomes, Roles, SDLC Mapping, and Waterfall vs. Agile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A1F35B-C8F7-4A5A-9339-7DA4D785B3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c 10">
            <a:extLst>
              <a:ext uri="{FF2B5EF4-FFF2-40B4-BE49-F238E27FC236}">
                <a16:creationId xmlns:a16="http://schemas.microsoft.com/office/drawing/2014/main" id="{B2D4AD41-40DA-4A81-92F5-B6E3BA1ED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746107">
            <a:off x="6131316" y="457951"/>
            <a:ext cx="2240924" cy="2987899"/>
          </a:xfrm>
          <a:prstGeom prst="arc">
            <a:avLst>
              <a:gd name="adj1" fmla="val 14612914"/>
              <a:gd name="adj2" fmla="val 0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</p:spPr>
        <p:txBody>
          <a:bodyPr>
            <a:normAutofit/>
          </a:bodyPr>
          <a:lstStyle/>
          <a:p>
            <a:r>
              <a:t>Scrum Roles (Accountabilities)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76F911C-D4F6-24AF-B17E-FF619E2BBAF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421433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SDLC in an Agile (Scrum) Flow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F5DC052-A5E7-F874-76A9-9B9F608270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51833943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DBC8166-481C-4473-95F5-9A5B9073B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5A5CE6E-90AF-4D43-A014-1F9EC83EB9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3384350" cy="6858000"/>
          </a:xfrm>
          <a:custGeom>
            <a:avLst/>
            <a:gdLst>
              <a:gd name="connsiteX0" fmla="*/ 0 w 4512467"/>
              <a:gd name="connsiteY0" fmla="*/ 0 h 6858000"/>
              <a:gd name="connsiteX1" fmla="*/ 2579526 w 4512467"/>
              <a:gd name="connsiteY1" fmla="*/ 0 h 6858000"/>
              <a:gd name="connsiteX2" fmla="*/ 2583267 w 4512467"/>
              <a:gd name="connsiteY2" fmla="*/ 2151 h 6858000"/>
              <a:gd name="connsiteX3" fmla="*/ 4512467 w 4512467"/>
              <a:gd name="connsiteY3" fmla="*/ 3429000 h 6858000"/>
              <a:gd name="connsiteX4" fmla="*/ 2583267 w 4512467"/>
              <a:gd name="connsiteY4" fmla="*/ 6855849 h 6858000"/>
              <a:gd name="connsiteX5" fmla="*/ 2579526 w 4512467"/>
              <a:gd name="connsiteY5" fmla="*/ 6858000 h 6858000"/>
              <a:gd name="connsiteX6" fmla="*/ 0 w 451246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512467" h="6858000">
                <a:moveTo>
                  <a:pt x="0" y="0"/>
                </a:moveTo>
                <a:lnTo>
                  <a:pt x="2579526" y="0"/>
                </a:lnTo>
                <a:lnTo>
                  <a:pt x="2583267" y="2151"/>
                </a:lnTo>
                <a:cubicBezTo>
                  <a:pt x="3739868" y="704919"/>
                  <a:pt x="4512467" y="1976735"/>
                  <a:pt x="4512467" y="3429000"/>
                </a:cubicBezTo>
                <a:cubicBezTo>
                  <a:pt x="4512467" y="4881266"/>
                  <a:pt x="3739868" y="6153081"/>
                  <a:pt x="2583267" y="6855849"/>
                </a:cubicBezTo>
                <a:lnTo>
                  <a:pt x="2579526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643467"/>
            <a:ext cx="2213403" cy="5571066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Waterfall vs. Agile (When &amp; Why)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D216C858-7970-36D1-FF79-B6FED30AFD8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37333149"/>
              </p:ext>
            </p:extLst>
          </p:nvPr>
        </p:nvGraphicFramePr>
        <p:xfrm>
          <a:off x="3905730" y="643466"/>
          <a:ext cx="4718785" cy="5530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E2B703B-46F9-481A-A605-82E2A828C4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59863"/>
            <a:ext cx="7886700" cy="1004594"/>
          </a:xfrm>
        </p:spPr>
        <p:txBody>
          <a:bodyPr>
            <a:normAutofit/>
          </a:bodyPr>
          <a:lstStyle/>
          <a:p>
            <a:r>
              <a:rPr lang="en-US" sz="4100">
                <a:solidFill>
                  <a:srgbClr val="FFFFFF"/>
                </a:solidFill>
              </a:rPr>
              <a:t>Pilot Outcomes &amp; Lessons Learned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13BE4D7-0C3D-4906-B230-A1C5B4665C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4622" y="1587970"/>
            <a:ext cx="8274756" cy="4768380"/>
          </a:xfrm>
          <a:prstGeom prst="roundRect">
            <a:avLst>
              <a:gd name="adj" fmla="val 3174"/>
            </a:avLst>
          </a:prstGeom>
          <a:solidFill>
            <a:schemeClr val="bg1">
              <a:alpha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6B39836-8977-C2FA-8273-4ABF55418A9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0173453"/>
              </p:ext>
            </p:extLst>
          </p:nvPr>
        </p:nvGraphicFramePr>
        <p:xfrm>
          <a:off x="628650" y="1800911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US" sz="3500">
                <a:solidFill>
                  <a:srgbClr val="FFFFFF"/>
                </a:solidFill>
              </a:rPr>
              <a:t>Choosing Waterfall vs. Agile – Factors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DB8A49-2FA1-D641-E884-FDDF13EC01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56342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C17DE74-01C9-4859-B65A-85CF999E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068C0432-0E90-4CC1-8CD3-D44A90DF07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2347414"/>
          </a:xfrm>
          <a:custGeom>
            <a:avLst/>
            <a:gdLst>
              <a:gd name="connsiteX0" fmla="*/ 0 w 12192000"/>
              <a:gd name="connsiteY0" fmla="*/ 0 h 2347414"/>
              <a:gd name="connsiteX1" fmla="*/ 12192000 w 12192000"/>
              <a:gd name="connsiteY1" fmla="*/ 0 h 2347414"/>
              <a:gd name="connsiteX2" fmla="*/ 12192000 w 12192000"/>
              <a:gd name="connsiteY2" fmla="*/ 1736458 h 2347414"/>
              <a:gd name="connsiteX3" fmla="*/ 11967601 w 12192000"/>
              <a:gd name="connsiteY3" fmla="*/ 1784034 h 2347414"/>
              <a:gd name="connsiteX4" fmla="*/ 10829000 w 12192000"/>
              <a:gd name="connsiteY4" fmla="*/ 1983294 h 2347414"/>
              <a:gd name="connsiteX5" fmla="*/ 10743779 w 12192000"/>
              <a:gd name="connsiteY5" fmla="*/ 1996027 h 2347414"/>
              <a:gd name="connsiteX6" fmla="*/ 10829254 w 12192000"/>
              <a:gd name="connsiteY6" fmla="*/ 1987751 h 2347414"/>
              <a:gd name="connsiteX7" fmla="*/ 10847162 w 12192000"/>
              <a:gd name="connsiteY7" fmla="*/ 1988388 h 2347414"/>
              <a:gd name="connsiteX8" fmla="*/ 11575155 w 12192000"/>
              <a:gd name="connsiteY8" fmla="*/ 1921415 h 2347414"/>
              <a:gd name="connsiteX9" fmla="*/ 12192000 w 12192000"/>
              <a:gd name="connsiteY9" fmla="*/ 1851213 h 2347414"/>
              <a:gd name="connsiteX10" fmla="*/ 12192000 w 12192000"/>
              <a:gd name="connsiteY10" fmla="*/ 1907356 h 2347414"/>
              <a:gd name="connsiteX11" fmla="*/ 12035532 w 12192000"/>
              <a:gd name="connsiteY11" fmla="*/ 1927033 h 2347414"/>
              <a:gd name="connsiteX12" fmla="*/ 11576932 w 12192000"/>
              <a:gd name="connsiteY12" fmla="*/ 1976291 h 2347414"/>
              <a:gd name="connsiteX13" fmla="*/ 10627316 w 12192000"/>
              <a:gd name="connsiteY13" fmla="*/ 2061470 h 2347414"/>
              <a:gd name="connsiteX14" fmla="*/ 9804196 w 12192000"/>
              <a:gd name="connsiteY14" fmla="*/ 2123478 h 2347414"/>
              <a:gd name="connsiteX15" fmla="*/ 9243851 w 12192000"/>
              <a:gd name="connsiteY15" fmla="*/ 2180008 h 2347414"/>
              <a:gd name="connsiteX16" fmla="*/ 8731259 w 12192000"/>
              <a:gd name="connsiteY16" fmla="*/ 2225081 h 2347414"/>
              <a:gd name="connsiteX17" fmla="*/ 8065752 w 12192000"/>
              <a:gd name="connsiteY17" fmla="*/ 2271681 h 2347414"/>
              <a:gd name="connsiteX18" fmla="*/ 7658065 w 12192000"/>
              <a:gd name="connsiteY18" fmla="*/ 2292562 h 2347414"/>
              <a:gd name="connsiteX19" fmla="*/ 6531024 w 12192000"/>
              <a:gd name="connsiteY19" fmla="*/ 2324138 h 2347414"/>
              <a:gd name="connsiteX20" fmla="*/ 6178331 w 12192000"/>
              <a:gd name="connsiteY20" fmla="*/ 2345655 h 2347414"/>
              <a:gd name="connsiteX21" fmla="*/ 5977282 w 12192000"/>
              <a:gd name="connsiteY21" fmla="*/ 2344127 h 2347414"/>
              <a:gd name="connsiteX22" fmla="*/ 5367658 w 12192000"/>
              <a:gd name="connsiteY22" fmla="*/ 2329230 h 2347414"/>
              <a:gd name="connsiteX23" fmla="*/ 4387306 w 12192000"/>
              <a:gd name="connsiteY23" fmla="*/ 2288614 h 2347414"/>
              <a:gd name="connsiteX24" fmla="*/ 4180287 w 12192000"/>
              <a:gd name="connsiteY24" fmla="*/ 2280211 h 2347414"/>
              <a:gd name="connsiteX25" fmla="*/ 3842199 w 12192000"/>
              <a:gd name="connsiteY25" fmla="*/ 2257039 h 2347414"/>
              <a:gd name="connsiteX26" fmla="*/ 3730309 w 12192000"/>
              <a:gd name="connsiteY26" fmla="*/ 2251182 h 2347414"/>
              <a:gd name="connsiteX27" fmla="*/ 3425496 w 12192000"/>
              <a:gd name="connsiteY27" fmla="*/ 2231320 h 2347414"/>
              <a:gd name="connsiteX28" fmla="*/ 3076106 w 12192000"/>
              <a:gd name="connsiteY28" fmla="*/ 2201781 h 2347414"/>
              <a:gd name="connsiteX29" fmla="*/ 2819682 w 12192000"/>
              <a:gd name="connsiteY29" fmla="*/ 2182427 h 2347414"/>
              <a:gd name="connsiteX30" fmla="*/ 2525539 w 12192000"/>
              <a:gd name="connsiteY30" fmla="*/ 2152888 h 2347414"/>
              <a:gd name="connsiteX31" fmla="*/ 2311915 w 12192000"/>
              <a:gd name="connsiteY31" fmla="*/ 2133536 h 2347414"/>
              <a:gd name="connsiteX32" fmla="*/ 2054223 w 12192000"/>
              <a:gd name="connsiteY32" fmla="*/ 2104760 h 2347414"/>
              <a:gd name="connsiteX33" fmla="*/ 1865367 w 12192000"/>
              <a:gd name="connsiteY33" fmla="*/ 2084770 h 2347414"/>
              <a:gd name="connsiteX34" fmla="*/ 1629263 w 12192000"/>
              <a:gd name="connsiteY34" fmla="*/ 2055996 h 2347414"/>
              <a:gd name="connsiteX35" fmla="*/ 1458823 w 12192000"/>
              <a:gd name="connsiteY35" fmla="*/ 2035751 h 2347414"/>
              <a:gd name="connsiteX36" fmla="*/ 1241390 w 12192000"/>
              <a:gd name="connsiteY36" fmla="*/ 2007103 h 2347414"/>
              <a:gd name="connsiteX37" fmla="*/ 1047453 w 12192000"/>
              <a:gd name="connsiteY37" fmla="*/ 1980748 h 2347414"/>
              <a:gd name="connsiteX38" fmla="*/ 814907 w 12192000"/>
              <a:gd name="connsiteY38" fmla="*/ 1949045 h 2347414"/>
              <a:gd name="connsiteX39" fmla="*/ 592649 w 12192000"/>
              <a:gd name="connsiteY39" fmla="*/ 1913776 h 2347414"/>
              <a:gd name="connsiteX40" fmla="*/ 343591 w 12192000"/>
              <a:gd name="connsiteY40" fmla="*/ 1872650 h 2347414"/>
              <a:gd name="connsiteX41" fmla="*/ 35731 w 12192000"/>
              <a:gd name="connsiteY41" fmla="*/ 1821722 h 2347414"/>
              <a:gd name="connsiteX42" fmla="*/ 0 w 12192000"/>
              <a:gd name="connsiteY42" fmla="*/ 1814848 h 2347414"/>
              <a:gd name="connsiteX43" fmla="*/ 0 w 12192000"/>
              <a:gd name="connsiteY43" fmla="*/ 1758489 h 2347414"/>
              <a:gd name="connsiteX44" fmla="*/ 274248 w 12192000"/>
              <a:gd name="connsiteY44" fmla="*/ 1808735 h 2347414"/>
              <a:gd name="connsiteX45" fmla="*/ 498157 w 12192000"/>
              <a:gd name="connsiteY45" fmla="*/ 1846167 h 2347414"/>
              <a:gd name="connsiteX46" fmla="*/ 722828 w 12192000"/>
              <a:gd name="connsiteY46" fmla="*/ 1878635 h 2347414"/>
              <a:gd name="connsiteX47" fmla="*/ 949913 w 12192000"/>
              <a:gd name="connsiteY47" fmla="*/ 1912375 h 2347414"/>
              <a:gd name="connsiteX48" fmla="*/ 1195414 w 12192000"/>
              <a:gd name="connsiteY48" fmla="*/ 1947516 h 2347414"/>
              <a:gd name="connsiteX49" fmla="*/ 1342867 w 12192000"/>
              <a:gd name="connsiteY49" fmla="*/ 1968397 h 2347414"/>
              <a:gd name="connsiteX50" fmla="*/ 1518007 w 12192000"/>
              <a:gd name="connsiteY50" fmla="*/ 1988006 h 2347414"/>
              <a:gd name="connsiteX51" fmla="*/ 1701403 w 12192000"/>
              <a:gd name="connsiteY51" fmla="*/ 2010669 h 2347414"/>
              <a:gd name="connsiteX52" fmla="*/ 1879210 w 12192000"/>
              <a:gd name="connsiteY52" fmla="*/ 2031167 h 2347414"/>
              <a:gd name="connsiteX53" fmla="*/ 2068702 w 12192000"/>
              <a:gd name="connsiteY53" fmla="*/ 2052940 h 2347414"/>
              <a:gd name="connsiteX54" fmla="*/ 2212090 w 12192000"/>
              <a:gd name="connsiteY54" fmla="*/ 2067583 h 2347414"/>
              <a:gd name="connsiteX55" fmla="*/ 2416949 w 12192000"/>
              <a:gd name="connsiteY55" fmla="*/ 2089609 h 2347414"/>
              <a:gd name="connsiteX56" fmla="*/ 2582055 w 12192000"/>
              <a:gd name="connsiteY56" fmla="*/ 2105397 h 2347414"/>
              <a:gd name="connsiteX57" fmla="*/ 2802282 w 12192000"/>
              <a:gd name="connsiteY57" fmla="*/ 2126405 h 2347414"/>
              <a:gd name="connsiteX58" fmla="*/ 2984916 w 12192000"/>
              <a:gd name="connsiteY58" fmla="*/ 2141684 h 2347414"/>
              <a:gd name="connsiteX59" fmla="*/ 3241847 w 12192000"/>
              <a:gd name="connsiteY59" fmla="*/ 2164094 h 2347414"/>
              <a:gd name="connsiteX60" fmla="*/ 3439848 w 12192000"/>
              <a:gd name="connsiteY60" fmla="*/ 2176826 h 2347414"/>
              <a:gd name="connsiteX61" fmla="*/ 3658678 w 12192000"/>
              <a:gd name="connsiteY61" fmla="*/ 2194523 h 2347414"/>
              <a:gd name="connsiteX62" fmla="*/ 3881317 w 12192000"/>
              <a:gd name="connsiteY62" fmla="*/ 2206491 h 2347414"/>
              <a:gd name="connsiteX63" fmla="*/ 4148916 w 12192000"/>
              <a:gd name="connsiteY63" fmla="*/ 2225081 h 2347414"/>
              <a:gd name="connsiteX64" fmla="*/ 4468337 w 12192000"/>
              <a:gd name="connsiteY64" fmla="*/ 2237813 h 2347414"/>
              <a:gd name="connsiteX65" fmla="*/ 4605375 w 12192000"/>
              <a:gd name="connsiteY65" fmla="*/ 2240232 h 2347414"/>
              <a:gd name="connsiteX66" fmla="*/ 4527647 w 12192000"/>
              <a:gd name="connsiteY66" fmla="*/ 2236412 h 2347414"/>
              <a:gd name="connsiteX67" fmla="*/ 4175589 w 12192000"/>
              <a:gd name="connsiteY67" fmla="*/ 2212985 h 2347414"/>
              <a:gd name="connsiteX68" fmla="*/ 3988255 w 12192000"/>
              <a:gd name="connsiteY68" fmla="*/ 2200253 h 2347414"/>
              <a:gd name="connsiteX69" fmla="*/ 3686492 w 12192000"/>
              <a:gd name="connsiteY69" fmla="*/ 2176062 h 2347414"/>
              <a:gd name="connsiteX70" fmla="*/ 3517320 w 12192000"/>
              <a:gd name="connsiteY70" fmla="*/ 2163330 h 2347414"/>
              <a:gd name="connsiteX71" fmla="*/ 3258357 w 12192000"/>
              <a:gd name="connsiteY71" fmla="*/ 2139519 h 2347414"/>
              <a:gd name="connsiteX72" fmla="*/ 3101506 w 12192000"/>
              <a:gd name="connsiteY72" fmla="*/ 2126787 h 2347414"/>
              <a:gd name="connsiteX73" fmla="*/ 2809395 w 12192000"/>
              <a:gd name="connsiteY73" fmla="*/ 2097502 h 2347414"/>
              <a:gd name="connsiteX74" fmla="*/ 2598566 w 12192000"/>
              <a:gd name="connsiteY74" fmla="*/ 2078532 h 2347414"/>
              <a:gd name="connsiteX75" fmla="*/ 2337444 w 12192000"/>
              <a:gd name="connsiteY75" fmla="*/ 2048611 h 2347414"/>
              <a:gd name="connsiteX76" fmla="*/ 2091054 w 12192000"/>
              <a:gd name="connsiteY76" fmla="*/ 2023146 h 2347414"/>
              <a:gd name="connsiteX77" fmla="*/ 1755761 w 12192000"/>
              <a:gd name="connsiteY77" fmla="*/ 1981384 h 2347414"/>
              <a:gd name="connsiteX78" fmla="*/ 1441169 w 12192000"/>
              <a:gd name="connsiteY78" fmla="*/ 1943824 h 2347414"/>
              <a:gd name="connsiteX79" fmla="*/ 1017607 w 12192000"/>
              <a:gd name="connsiteY79" fmla="*/ 1883345 h 2347414"/>
              <a:gd name="connsiteX80" fmla="*/ 594427 w 12192000"/>
              <a:gd name="connsiteY80" fmla="*/ 1821849 h 2347414"/>
              <a:gd name="connsiteX81" fmla="*/ 200711 w 12192000"/>
              <a:gd name="connsiteY81" fmla="*/ 1755132 h 2347414"/>
              <a:gd name="connsiteX82" fmla="*/ 0 w 12192000"/>
              <a:gd name="connsiteY82" fmla="*/ 1718743 h 23474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</a:cxnLst>
            <a:rect l="l" t="t" r="r" b="b"/>
            <a:pathLst>
              <a:path w="12192000" h="2347414">
                <a:moveTo>
                  <a:pt x="0" y="0"/>
                </a:moveTo>
                <a:lnTo>
                  <a:pt x="12192000" y="0"/>
                </a:lnTo>
                <a:lnTo>
                  <a:pt x="12192000" y="1736458"/>
                </a:lnTo>
                <a:lnTo>
                  <a:pt x="11967601" y="1784034"/>
                </a:lnTo>
                <a:cubicBezTo>
                  <a:pt x="11589888" y="1859409"/>
                  <a:pt x="11209762" y="1923961"/>
                  <a:pt x="10829000" y="1983294"/>
                </a:cubicBezTo>
                <a:lnTo>
                  <a:pt x="10743779" y="1996027"/>
                </a:lnTo>
                <a:cubicBezTo>
                  <a:pt x="10772495" y="1996778"/>
                  <a:pt x="10801211" y="1993989"/>
                  <a:pt x="10829254" y="1987751"/>
                </a:cubicBezTo>
                <a:cubicBezTo>
                  <a:pt x="10835198" y="1988337"/>
                  <a:pt x="10841180" y="1988553"/>
                  <a:pt x="10847162" y="1988388"/>
                </a:cubicBezTo>
                <a:cubicBezTo>
                  <a:pt x="11090123" y="1968907"/>
                  <a:pt x="11332703" y="1945734"/>
                  <a:pt x="11575155" y="1921415"/>
                </a:cubicBezTo>
                <a:lnTo>
                  <a:pt x="12192000" y="1851213"/>
                </a:lnTo>
                <a:lnTo>
                  <a:pt x="12192000" y="1907356"/>
                </a:lnTo>
                <a:lnTo>
                  <a:pt x="12035532" y="1927033"/>
                </a:lnTo>
                <a:cubicBezTo>
                  <a:pt x="11882793" y="1944747"/>
                  <a:pt x="11729910" y="1961077"/>
                  <a:pt x="11576932" y="1976291"/>
                </a:cubicBezTo>
                <a:cubicBezTo>
                  <a:pt x="11260690" y="2008122"/>
                  <a:pt x="10944193" y="2037279"/>
                  <a:pt x="10627316" y="2061470"/>
                </a:cubicBezTo>
                <a:cubicBezTo>
                  <a:pt x="10352985" y="2082351"/>
                  <a:pt x="10078401" y="2100431"/>
                  <a:pt x="9804196" y="2123478"/>
                </a:cubicBezTo>
                <a:cubicBezTo>
                  <a:pt x="9617118" y="2139137"/>
                  <a:pt x="9430675" y="2161674"/>
                  <a:pt x="9243851" y="2180008"/>
                </a:cubicBezTo>
                <a:cubicBezTo>
                  <a:pt x="9073157" y="2196433"/>
                  <a:pt x="8902207" y="2211966"/>
                  <a:pt x="8731259" y="2225081"/>
                </a:cubicBezTo>
                <a:cubicBezTo>
                  <a:pt x="8509507" y="2242054"/>
                  <a:pt x="8287667" y="2257586"/>
                  <a:pt x="8065752" y="2271681"/>
                </a:cubicBezTo>
                <a:cubicBezTo>
                  <a:pt x="7929984" y="2280466"/>
                  <a:pt x="7793961" y="2285814"/>
                  <a:pt x="7658065" y="2292562"/>
                </a:cubicBezTo>
                <a:cubicBezTo>
                  <a:pt x="7282640" y="2311661"/>
                  <a:pt x="6906704" y="2314208"/>
                  <a:pt x="6531024" y="2324138"/>
                </a:cubicBezTo>
                <a:cubicBezTo>
                  <a:pt x="6413417" y="2327322"/>
                  <a:pt x="6295937" y="2338399"/>
                  <a:pt x="6178331" y="2345655"/>
                </a:cubicBezTo>
                <a:cubicBezTo>
                  <a:pt x="6111271" y="2349730"/>
                  <a:pt x="6044342" y="2345655"/>
                  <a:pt x="5977282" y="2344127"/>
                </a:cubicBezTo>
                <a:cubicBezTo>
                  <a:pt x="5774073" y="2338908"/>
                  <a:pt x="5570866" y="2334960"/>
                  <a:pt x="5367658" y="2329230"/>
                </a:cubicBezTo>
                <a:cubicBezTo>
                  <a:pt x="5040746" y="2319809"/>
                  <a:pt x="4713963" y="2306274"/>
                  <a:pt x="4387306" y="2288614"/>
                </a:cubicBezTo>
                <a:cubicBezTo>
                  <a:pt x="4318342" y="2284796"/>
                  <a:pt x="4249253" y="2284286"/>
                  <a:pt x="4180287" y="2280211"/>
                </a:cubicBezTo>
                <a:cubicBezTo>
                  <a:pt x="4067634" y="2273463"/>
                  <a:pt x="3954980" y="2265060"/>
                  <a:pt x="3842199" y="2257039"/>
                </a:cubicBezTo>
                <a:cubicBezTo>
                  <a:pt x="3804988" y="2254492"/>
                  <a:pt x="3767648" y="2254620"/>
                  <a:pt x="3730309" y="2251182"/>
                </a:cubicBezTo>
                <a:cubicBezTo>
                  <a:pt x="3628704" y="2242142"/>
                  <a:pt x="3527101" y="2238449"/>
                  <a:pt x="3425496" y="2231320"/>
                </a:cubicBezTo>
                <a:cubicBezTo>
                  <a:pt x="3308906" y="2222534"/>
                  <a:pt x="3192569" y="2211330"/>
                  <a:pt x="3076106" y="2201781"/>
                </a:cubicBezTo>
                <a:cubicBezTo>
                  <a:pt x="2990757" y="2194905"/>
                  <a:pt x="2905157" y="2190067"/>
                  <a:pt x="2819682" y="2182427"/>
                </a:cubicBezTo>
                <a:cubicBezTo>
                  <a:pt x="2721507" y="2173515"/>
                  <a:pt x="2623586" y="2162311"/>
                  <a:pt x="2525539" y="2152888"/>
                </a:cubicBezTo>
                <a:cubicBezTo>
                  <a:pt x="2454289" y="2145886"/>
                  <a:pt x="2383038" y="2140920"/>
                  <a:pt x="2311915" y="2133536"/>
                </a:cubicBezTo>
                <a:cubicBezTo>
                  <a:pt x="2225933" y="2124749"/>
                  <a:pt x="2140204" y="2114182"/>
                  <a:pt x="2054223" y="2104760"/>
                </a:cubicBezTo>
                <a:cubicBezTo>
                  <a:pt x="1990719" y="2097758"/>
                  <a:pt x="1928233" y="2092028"/>
                  <a:pt x="1865367" y="2084770"/>
                </a:cubicBezTo>
                <a:cubicBezTo>
                  <a:pt x="1786622" y="2075603"/>
                  <a:pt x="1708006" y="2065545"/>
                  <a:pt x="1629263" y="2055996"/>
                </a:cubicBezTo>
                <a:cubicBezTo>
                  <a:pt x="1572492" y="2049120"/>
                  <a:pt x="1515595" y="2043264"/>
                  <a:pt x="1458823" y="2035751"/>
                </a:cubicBezTo>
                <a:cubicBezTo>
                  <a:pt x="1386303" y="2026585"/>
                  <a:pt x="1313784" y="2016780"/>
                  <a:pt x="1241390" y="2007103"/>
                </a:cubicBezTo>
                <a:lnTo>
                  <a:pt x="1047453" y="1980748"/>
                </a:lnTo>
                <a:cubicBezTo>
                  <a:pt x="969980" y="1970180"/>
                  <a:pt x="892254" y="1960377"/>
                  <a:pt x="814907" y="1949045"/>
                </a:cubicBezTo>
                <a:cubicBezTo>
                  <a:pt x="740609" y="1938094"/>
                  <a:pt x="666692" y="1925744"/>
                  <a:pt x="592649" y="1913776"/>
                </a:cubicBezTo>
                <a:cubicBezTo>
                  <a:pt x="509587" y="1900280"/>
                  <a:pt x="426653" y="1886274"/>
                  <a:pt x="343591" y="1872650"/>
                </a:cubicBezTo>
                <a:cubicBezTo>
                  <a:pt x="240972" y="1855716"/>
                  <a:pt x="138225" y="1839673"/>
                  <a:pt x="35731" y="1821722"/>
                </a:cubicBezTo>
                <a:lnTo>
                  <a:pt x="0" y="1814848"/>
                </a:lnTo>
                <a:lnTo>
                  <a:pt x="0" y="1758489"/>
                </a:lnTo>
                <a:lnTo>
                  <a:pt x="274248" y="1808735"/>
                </a:lnTo>
                <a:cubicBezTo>
                  <a:pt x="348926" y="1821467"/>
                  <a:pt x="423604" y="1832798"/>
                  <a:pt x="498157" y="1846167"/>
                </a:cubicBezTo>
                <a:cubicBezTo>
                  <a:pt x="572708" y="1859536"/>
                  <a:pt x="647896" y="1867813"/>
                  <a:pt x="722828" y="1878635"/>
                </a:cubicBezTo>
                <a:cubicBezTo>
                  <a:pt x="797762" y="1889457"/>
                  <a:pt x="874219" y="1901426"/>
                  <a:pt x="949913" y="1912375"/>
                </a:cubicBezTo>
                <a:cubicBezTo>
                  <a:pt x="1031704" y="1924343"/>
                  <a:pt x="1113496" y="1935802"/>
                  <a:pt x="1195414" y="1947516"/>
                </a:cubicBezTo>
                <a:cubicBezTo>
                  <a:pt x="1244566" y="1954519"/>
                  <a:pt x="1293589" y="1962285"/>
                  <a:pt x="1342867" y="1968397"/>
                </a:cubicBezTo>
                <a:cubicBezTo>
                  <a:pt x="1401162" y="1975656"/>
                  <a:pt x="1459712" y="1981130"/>
                  <a:pt x="1518007" y="1988006"/>
                </a:cubicBezTo>
                <a:cubicBezTo>
                  <a:pt x="1579224" y="1995263"/>
                  <a:pt x="1640186" y="2003411"/>
                  <a:pt x="1701403" y="2010669"/>
                </a:cubicBezTo>
                <a:cubicBezTo>
                  <a:pt x="1762618" y="2017926"/>
                  <a:pt x="1820279" y="2024292"/>
                  <a:pt x="1879210" y="2031167"/>
                </a:cubicBezTo>
                <a:cubicBezTo>
                  <a:pt x="1942712" y="2038425"/>
                  <a:pt x="2006214" y="2046064"/>
                  <a:pt x="2068702" y="2052940"/>
                </a:cubicBezTo>
                <a:cubicBezTo>
                  <a:pt x="2116455" y="2058160"/>
                  <a:pt x="2164335" y="2062362"/>
                  <a:pt x="2212090" y="2067583"/>
                </a:cubicBezTo>
                <a:cubicBezTo>
                  <a:pt x="2280419" y="2074967"/>
                  <a:pt x="2348493" y="2085152"/>
                  <a:pt x="2416949" y="2089609"/>
                </a:cubicBezTo>
                <a:cubicBezTo>
                  <a:pt x="2472070" y="2093302"/>
                  <a:pt x="2526936" y="2099540"/>
                  <a:pt x="2582055" y="2105397"/>
                </a:cubicBezTo>
                <a:cubicBezTo>
                  <a:pt x="2655337" y="2113291"/>
                  <a:pt x="2729001" y="2119785"/>
                  <a:pt x="2802282" y="2126405"/>
                </a:cubicBezTo>
                <a:cubicBezTo>
                  <a:pt x="2862991" y="2131753"/>
                  <a:pt x="2924207" y="2136337"/>
                  <a:pt x="2984916" y="2141684"/>
                </a:cubicBezTo>
                <a:cubicBezTo>
                  <a:pt x="3070516" y="2149324"/>
                  <a:pt x="3156373" y="2152888"/>
                  <a:pt x="3241847" y="2164094"/>
                </a:cubicBezTo>
                <a:cubicBezTo>
                  <a:pt x="3307255" y="2172624"/>
                  <a:pt x="3374060" y="2169822"/>
                  <a:pt x="3439848" y="2176826"/>
                </a:cubicBezTo>
                <a:cubicBezTo>
                  <a:pt x="3512622" y="2184592"/>
                  <a:pt x="3585777" y="2186247"/>
                  <a:pt x="3658678" y="2194523"/>
                </a:cubicBezTo>
                <a:cubicBezTo>
                  <a:pt x="3731578" y="2202800"/>
                  <a:pt x="3807019" y="2201781"/>
                  <a:pt x="3881317" y="2206491"/>
                </a:cubicBezTo>
                <a:cubicBezTo>
                  <a:pt x="3970222" y="2212094"/>
                  <a:pt x="4059124" y="2223552"/>
                  <a:pt x="4148916" y="2225081"/>
                </a:cubicBezTo>
                <a:cubicBezTo>
                  <a:pt x="4255600" y="2226736"/>
                  <a:pt x="4361779" y="2236539"/>
                  <a:pt x="4468337" y="2237813"/>
                </a:cubicBezTo>
                <a:cubicBezTo>
                  <a:pt x="4511390" y="2238577"/>
                  <a:pt x="4554190" y="2246852"/>
                  <a:pt x="4605375" y="2240232"/>
                </a:cubicBezTo>
                <a:cubicBezTo>
                  <a:pt x="4574131" y="2238704"/>
                  <a:pt x="4550762" y="2237940"/>
                  <a:pt x="4527647" y="2236412"/>
                </a:cubicBezTo>
                <a:cubicBezTo>
                  <a:pt x="4410293" y="2228773"/>
                  <a:pt x="4292942" y="2220751"/>
                  <a:pt x="4175589" y="2212985"/>
                </a:cubicBezTo>
                <a:cubicBezTo>
                  <a:pt x="4113101" y="2208783"/>
                  <a:pt x="4050615" y="2205219"/>
                  <a:pt x="3988255" y="2200253"/>
                </a:cubicBezTo>
                <a:cubicBezTo>
                  <a:pt x="3887668" y="2192487"/>
                  <a:pt x="3787079" y="2184082"/>
                  <a:pt x="3686492" y="2176062"/>
                </a:cubicBezTo>
                <a:cubicBezTo>
                  <a:pt x="3630102" y="2171605"/>
                  <a:pt x="3573711" y="2168040"/>
                  <a:pt x="3517320" y="2163330"/>
                </a:cubicBezTo>
                <a:cubicBezTo>
                  <a:pt x="3430958" y="2155689"/>
                  <a:pt x="3344721" y="2147159"/>
                  <a:pt x="3258357" y="2139519"/>
                </a:cubicBezTo>
                <a:cubicBezTo>
                  <a:pt x="3206031" y="2134809"/>
                  <a:pt x="3153705" y="2131371"/>
                  <a:pt x="3101506" y="2126787"/>
                </a:cubicBezTo>
                <a:cubicBezTo>
                  <a:pt x="3004220" y="2117365"/>
                  <a:pt x="2907061" y="2106798"/>
                  <a:pt x="2809395" y="2097502"/>
                </a:cubicBezTo>
                <a:cubicBezTo>
                  <a:pt x="2739161" y="2090628"/>
                  <a:pt x="2668673" y="2085916"/>
                  <a:pt x="2598566" y="2078532"/>
                </a:cubicBezTo>
                <a:cubicBezTo>
                  <a:pt x="2511441" y="2069365"/>
                  <a:pt x="2424569" y="2058160"/>
                  <a:pt x="2337444" y="2048611"/>
                </a:cubicBezTo>
                <a:cubicBezTo>
                  <a:pt x="2255399" y="2039699"/>
                  <a:pt x="2173099" y="2032950"/>
                  <a:pt x="2091054" y="2023146"/>
                </a:cubicBezTo>
                <a:cubicBezTo>
                  <a:pt x="1979162" y="2010414"/>
                  <a:pt x="1867524" y="1995008"/>
                  <a:pt x="1755761" y="1981384"/>
                </a:cubicBezTo>
                <a:cubicBezTo>
                  <a:pt x="1650982" y="1968652"/>
                  <a:pt x="1545821" y="1957830"/>
                  <a:pt x="1441169" y="1943824"/>
                </a:cubicBezTo>
                <a:cubicBezTo>
                  <a:pt x="1299813" y="1924980"/>
                  <a:pt x="1158837" y="1903718"/>
                  <a:pt x="1017607" y="1883345"/>
                </a:cubicBezTo>
                <a:cubicBezTo>
                  <a:pt x="876378" y="1862974"/>
                  <a:pt x="735402" y="1844003"/>
                  <a:pt x="594427" y="1821849"/>
                </a:cubicBezTo>
                <a:cubicBezTo>
                  <a:pt x="462850" y="1801222"/>
                  <a:pt x="331526" y="1778304"/>
                  <a:pt x="200711" y="1755132"/>
                </a:cubicBezTo>
                <a:lnTo>
                  <a:pt x="0" y="1718743"/>
                </a:lnTo>
                <a:close/>
              </a:path>
            </a:pathLst>
          </a:custGeom>
          <a:solidFill>
            <a:schemeClr val="accent2"/>
          </a:solidFill>
          <a:ln w="8199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401221"/>
            <a:ext cx="7886700" cy="1348065"/>
          </a:xfrm>
        </p:spPr>
        <p:txBody>
          <a:bodyPr>
            <a:normAutofit/>
          </a:bodyPr>
          <a:lstStyle/>
          <a:p>
            <a:r>
              <a:rPr lang="en-US" sz="4700">
                <a:solidFill>
                  <a:srgbClr val="FFFFFF"/>
                </a:solidFill>
              </a:rPr>
              <a:t>References (last 5 years)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590174"/>
          </a:xfrm>
        </p:spPr>
        <p:txBody>
          <a:bodyPr>
            <a:normAutofit/>
          </a:bodyPr>
          <a:lstStyle/>
          <a:p>
            <a:r>
              <a:rPr lang="en-US" sz="1900"/>
              <a:t>Schwaber, K., &amp; Sutherland, J. (2020). The Scrum Guide. https://scrumguides.org/docs/scrumguide/v2020/2020-Scrum-Guide-US.pdf</a:t>
            </a:r>
          </a:p>
          <a:p>
            <a:r>
              <a:rPr lang="en-US" sz="1900"/>
              <a:t>Digital.ai. (2024). 17th State of Agile Report. https://digital.ai/resource-center/analyst-reports/state-of-agile-report/</a:t>
            </a:r>
          </a:p>
          <a:p>
            <a:r>
              <a:rPr lang="en-US" sz="1900"/>
              <a:t>Atlassian. (2025). A deep dive into Scrum team roles. https://www.atlassian.com/agile/scrum/roles</a:t>
            </a:r>
          </a:p>
          <a:p>
            <a:r>
              <a:rPr lang="en-US" sz="1900"/>
              <a:t>Atlassian. (2025). What is Agile? https://www.atlassian.com/agile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863</Words>
  <Application>Microsoft Office PowerPoint</Application>
  <PresentationFormat>On-screen Show (4:3)</PresentationFormat>
  <Paragraphs>59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Arial</vt:lpstr>
      <vt:lpstr>Calibri</vt:lpstr>
      <vt:lpstr>Office Theme</vt:lpstr>
      <vt:lpstr>Agile @ ChadaTech: Why Scrum for SNHU Travel?</vt:lpstr>
      <vt:lpstr>Scrum Roles (Accountabilities)</vt:lpstr>
      <vt:lpstr>SDLC in an Agile (Scrum) Flow</vt:lpstr>
      <vt:lpstr>Waterfall vs. Agile (When &amp; Why)</vt:lpstr>
      <vt:lpstr>Pilot Outcomes &amp; Lessons Learned</vt:lpstr>
      <vt:lpstr>Choosing Waterfall vs. Agile – Factors</vt:lpstr>
      <vt:lpstr>References (last 5 years)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Joshua Conklin</cp:lastModifiedBy>
  <cp:revision>3</cp:revision>
  <dcterms:created xsi:type="dcterms:W3CDTF">2013-01-27T09:14:16Z</dcterms:created>
  <dcterms:modified xsi:type="dcterms:W3CDTF">2025-08-18T00:09:10Z</dcterms:modified>
  <cp:category/>
</cp:coreProperties>
</file>