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8"/>
  </p:notesMasterIdLst>
  <p:sldIdLst>
    <p:sldId id="256" r:id="rId2"/>
    <p:sldId id="258" r:id="rId3"/>
    <p:sldId id="349" r:id="rId4"/>
    <p:sldId id="379" r:id="rId5"/>
    <p:sldId id="378" r:id="rId6"/>
    <p:sldId id="385" r:id="rId7"/>
    <p:sldId id="383" r:id="rId8"/>
    <p:sldId id="381" r:id="rId9"/>
    <p:sldId id="382" r:id="rId10"/>
    <p:sldId id="384" r:id="rId11"/>
    <p:sldId id="386" r:id="rId12"/>
    <p:sldId id="387" r:id="rId13"/>
    <p:sldId id="388" r:id="rId14"/>
    <p:sldId id="380" r:id="rId15"/>
    <p:sldId id="389" r:id="rId16"/>
    <p:sldId id="328" r:id="rId1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787" autoAdjust="0"/>
  </p:normalViewPr>
  <p:slideViewPr>
    <p:cSldViewPr>
      <p:cViewPr varScale="1">
        <p:scale>
          <a:sx n="82" d="100"/>
          <a:sy n="82" d="100"/>
        </p:scale>
        <p:origin x="-2528"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tables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a:t>
            </a:r>
            <a:r>
              <a:rPr lang="en-US" dirty="0" smtClean="0">
                <a:solidFill>
                  <a:srgbClr val="000000"/>
                </a:solidFill>
                <a:latin typeface="Times New Roman" charset="0"/>
                <a:ea typeface="ＭＳ Ｐゴシック" charset="0"/>
                <a:cs typeface="Times New Roman" charset="0"/>
                <a:sym typeface="Times New Roman" charset="0"/>
              </a:rPr>
              <a:t>examining a refactored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that is </a:t>
            </a:r>
            <a:r>
              <a:rPr lang="en-US" dirty="0" smtClean="0">
                <a:solidFill>
                  <a:srgbClr val="000000"/>
                </a:solidFill>
                <a:latin typeface="Times New Roman" charset="0"/>
                <a:ea typeface="ＭＳ Ｐゴシック" charset="0"/>
                <a:cs typeface="Times New Roman" charset="0"/>
                <a:sym typeface="Times New Roman" charset="0"/>
              </a:rPr>
              <a:t>a little smarter about performance.  </a:t>
            </a:r>
            <a:r>
              <a:rPr lang="en-US" dirty="0" smtClean="0">
                <a:solidFill>
                  <a:srgbClr val="000000"/>
                </a:solidFill>
                <a:latin typeface="Times New Roman" charset="0"/>
                <a:ea typeface="ＭＳ Ｐゴシック" charset="0"/>
                <a:cs typeface="Times New Roman" charset="0"/>
                <a:sym typeface="Times New Roman" charset="0"/>
              </a:rPr>
              <a:t>It uses multiple </a:t>
            </a:r>
            <a:r>
              <a:rPr lang="en-US" dirty="0" smtClean="0">
                <a:solidFill>
                  <a:srgbClr val="000000"/>
                </a:solidFill>
                <a:latin typeface="Times New Roman" charset="0"/>
                <a:ea typeface="ＭＳ Ｐゴシック" charset="0"/>
                <a:cs typeface="Times New Roman" charset="0"/>
                <a:sym typeface="Times New Roman" charset="0"/>
              </a:rPr>
              <a:t>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We’ll download the source, build &amp; run it, then we’ll see how to defer loading during a code walk-thru</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1" baseline="0" dirty="0" smtClean="0">
                <a:solidFill>
                  <a:srgbClr val="000000"/>
                </a:solidFill>
                <a:latin typeface="Times New Roman" charset="0"/>
                <a:ea typeface="ＭＳ Ｐゴシック" charset="0"/>
                <a:cs typeface="Times New Roman" charset="0"/>
                <a:sym typeface="Times New Roman" charset="0"/>
              </a:rPr>
              <a:t>Code walk-through</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up</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t>
            </a:r>
            <a:r>
              <a:rPr lang="en-US" dirty="0" smtClean="0">
                <a:solidFill>
                  <a:srgbClr val="000000"/>
                </a:solidFill>
                <a:latin typeface="Times New Roman" charset="0"/>
                <a:ea typeface="ＭＳ Ｐゴシック" charset="0"/>
                <a:cs typeface="Times New Roman" charset="0"/>
                <a:sym typeface="Times New Roman" charset="0"/>
              </a:rPr>
              <a:t>Android</a:t>
            </a:r>
            <a:endParaRPr lang="en-US"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r>
              <a:rPr lang="en-US" baseline="0" dirty="0" smtClean="0">
                <a:solidFill>
                  <a:srgbClr val="000000"/>
                </a:solidFill>
                <a:latin typeface="Times New Roman" charset="0"/>
                <a:ea typeface="ＭＳ Ｐゴシック" charset="0"/>
                <a:cs typeface="Times New Roman" charset="0"/>
                <a:sym typeface="Times New Roman" charset="0"/>
              </a:rPr>
              <a:t> especially on Android</a:t>
            </a:r>
            <a:endParaRPr lang="en-US"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configuration, 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“hack”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7/26/11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7/26/11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evaluation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Appc</a:t>
            </a:r>
            <a:r>
              <a:rPr lang="en-US" dirty="0" smtClean="0">
                <a:latin typeface="Trebuchet MS" charset="0"/>
                <a:ea typeface="ヒラギノ角ゴ ProN W3" charset="0"/>
                <a:cs typeface="ヒラギノ角ゴ ProN W3" charset="0"/>
              </a:rPr>
              <a:t> refactoring table view APIs to be more like native</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Examine refactored </a:t>
            </a:r>
            <a:r>
              <a:rPr lang="en-US" dirty="0" err="1" smtClean="0"/>
              <a:t>TiBountyHunter</a:t>
            </a:r>
            <a:endParaRPr lang="en-US" dirty="0" smtClean="0"/>
          </a:p>
          <a:p>
            <a:pPr>
              <a:spcBef>
                <a:spcPts val="600"/>
              </a:spcBef>
              <a:buClrTx/>
              <a:buFontTx/>
              <a:buNone/>
            </a:pPr>
            <a:endParaRPr lang="en-US" dirty="0"/>
          </a:p>
          <a:p>
            <a:pPr>
              <a:spcBef>
                <a:spcPts val="600"/>
              </a:spcBef>
              <a:buClrTx/>
              <a:buFontTx/>
              <a:buNone/>
            </a:pPr>
            <a:r>
              <a:rPr lang="en-US" dirty="0" smtClean="0"/>
              <a:t>Improves </a:t>
            </a:r>
            <a:r>
              <a:rPr lang="en-US" dirty="0" smtClean="0"/>
              <a:t>code modularization</a:t>
            </a:r>
          </a:p>
          <a:p>
            <a:pPr>
              <a:spcBef>
                <a:spcPts val="600"/>
              </a:spcBef>
              <a:buClrTx/>
              <a:buFontTx/>
              <a:buNone/>
            </a:pPr>
            <a:endParaRPr lang="en-US" dirty="0"/>
          </a:p>
          <a:p>
            <a:pPr>
              <a:spcBef>
                <a:spcPts val="600"/>
              </a:spcBef>
              <a:buClrTx/>
              <a:buFontTx/>
              <a:buNone/>
            </a:pPr>
            <a:r>
              <a:rPr lang="en-US" dirty="0" smtClean="0"/>
              <a:t>Defers </a:t>
            </a:r>
            <a:r>
              <a:rPr lang="en-US" dirty="0" smtClean="0"/>
              <a:t>script loading</a:t>
            </a:r>
          </a:p>
          <a:p>
            <a:pPr>
              <a:spcBef>
                <a:spcPts val="600"/>
              </a:spcBef>
              <a:buClrTx/>
              <a:buFontTx/>
              <a:buNone/>
            </a:pPr>
            <a:endParaRPr lang="en-US" dirty="0"/>
          </a:p>
          <a:p>
            <a:pPr>
              <a:spcBef>
                <a:spcPts val="600"/>
              </a:spcBef>
              <a:buClrTx/>
              <a:buFontTx/>
              <a:buNone/>
            </a:pPr>
            <a:r>
              <a:rPr lang="en-US" dirty="0" smtClean="0"/>
              <a:t>Wiki URL</a:t>
            </a:r>
            <a:endParaRPr lang="en-US" dirty="0"/>
          </a:p>
        </p:txBody>
      </p:sp>
    </p:spTree>
    <p:extLst>
      <p:ext uri="{BB962C8B-B14F-4D97-AF65-F5344CB8AC3E}">
        <p14:creationId xmlns:p14="http://schemas.microsoft.com/office/powerpoint/2010/main" val="6335535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5478</TotalTime>
  <Pages>0</Pages>
  <Words>1186</Words>
  <Characters>0</Characters>
  <Application>Microsoft Macintosh PowerPoint</Application>
  <PresentationFormat>On-screen Show (4:3)</PresentationFormat>
  <Lines>0</Lines>
  <Paragraphs>141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 Training</vt:lpstr>
      <vt:lpstr>Performance Optimization</vt:lpstr>
      <vt:lpstr>Agenda</vt:lpstr>
      <vt:lpstr>Performance Optimization in Ti</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165</cp:revision>
  <dcterms:created xsi:type="dcterms:W3CDTF">2011-03-28T13:25:35Z</dcterms:created>
  <dcterms:modified xsi:type="dcterms:W3CDTF">2011-07-26T18:42:16Z</dcterms:modified>
</cp:coreProperties>
</file>