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303" autoAdjust="0"/>
  </p:normalViewPr>
  <p:slideViewPr>
    <p:cSldViewPr>
      <p:cViewPr varScale="1">
        <p:scale>
          <a:sx n="80" d="100"/>
          <a:sy n="80" d="100"/>
        </p:scale>
        <p:origin x="-2584"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In this lab, you will create a custom tab bar component. It will display two tabs and feature a sliding tab indicator with a custom background image.</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code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Code walkthrough high points – </a:t>
            </a:r>
            <a:r>
              <a:rPr lang="en-US" baseline="0" dirty="0" err="1" smtClean="0">
                <a:solidFill>
                  <a:srgbClr val="000000"/>
                </a:solidFill>
                <a:latin typeface="Times New Roman" charset="0"/>
                <a:ea typeface="ＭＳ Ｐゴシック" charset="0"/>
                <a:cs typeface="Times New Roman" charset="0"/>
                <a:sym typeface="Times New Roman" charset="0"/>
              </a:rPr>
              <a:t>ui.js</a:t>
            </a:r>
            <a:r>
              <a:rPr lang="en-US" baseline="0" dirty="0" smtClean="0">
                <a:solidFill>
                  <a:srgbClr val="000000"/>
                </a:solidFill>
                <a:latin typeface="Times New Roman" charset="0"/>
                <a:ea typeface="ＭＳ Ｐゴシック" charset="0"/>
                <a:cs typeface="Times New Roman" charset="0"/>
                <a:sym typeface="Times New Roman" charset="0"/>
              </a:rPr>
              <a:t>, the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 component (function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The custom tab bar is the primary bit of custom/advanced UI in the app.  Walk through how this component works, how it uses custom events, and how we add functions to the object, like: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err="1" smtClean="0">
                <a:solidFill>
                  <a:srgbClr val="000000"/>
                </a:solidFill>
                <a:latin typeface="Times New Roman" charset="0"/>
                <a:ea typeface="ＭＳ Ｐゴシック" charset="0"/>
                <a:cs typeface="Times New Roman" charset="0"/>
                <a:sym typeface="Times New Roman" charset="0"/>
              </a:rPr>
              <a:t>container.toggle</a:t>
            </a:r>
            <a:r>
              <a:rPr lang="en-US" dirty="0" smtClean="0">
                <a:solidFill>
                  <a:srgbClr val="000000"/>
                </a:solidFill>
                <a:latin typeface="Times New Roman" charset="0"/>
                <a:ea typeface="ＭＳ Ｐゴシック" charset="0"/>
                <a:cs typeface="Times New Roman" charset="0"/>
                <a:sym typeface="Times New Roman" charset="0"/>
              </a:rPr>
              <a:t> = function(on)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icon.image</a:t>
            </a:r>
            <a:r>
              <a:rPr lang="en-US" dirty="0" smtClean="0">
                <a:solidFill>
                  <a:srgbClr val="000000"/>
                </a:solidFill>
                <a:latin typeface="Times New Roman" charset="0"/>
                <a:ea typeface="ＭＳ Ｐゴシック" charset="0"/>
                <a:cs typeface="Times New Roman" charset="0"/>
                <a:sym typeface="Times New Roman" charset="0"/>
              </a:rPr>
              <a:t> = (on) ? </a:t>
            </a:r>
            <a:r>
              <a:rPr lang="en-US" dirty="0" err="1" smtClean="0">
                <a:solidFill>
                  <a:srgbClr val="000000"/>
                </a:solidFill>
                <a:latin typeface="Times New Roman" charset="0"/>
                <a:ea typeface="ＭＳ Ｐゴシック" charset="0"/>
                <a:cs typeface="Times New Roman" charset="0"/>
                <a:sym typeface="Times New Roman" charset="0"/>
              </a:rPr>
              <a:t>options.on</a:t>
            </a:r>
            <a:r>
              <a:rPr lang="en-US" dirty="0" smtClean="0">
                <a:solidFill>
                  <a:srgbClr val="000000"/>
                </a:solidFill>
                <a:latin typeface="Times New Roman" charset="0"/>
                <a:ea typeface="ＭＳ Ｐゴシック" charset="0"/>
                <a:cs typeface="Times New Roman" charset="0"/>
                <a:sym typeface="Times New Roman" charset="0"/>
              </a:rPr>
              <a:t> : </a:t>
            </a:r>
            <a:r>
              <a:rPr lang="en-US" dirty="0" err="1" smtClean="0">
                <a:solidFill>
                  <a:srgbClr val="000000"/>
                </a:solidFill>
                <a:latin typeface="Times New Roman" charset="0"/>
                <a:ea typeface="ＭＳ Ｐゴシック" charset="0"/>
                <a:cs typeface="Times New Roman" charset="0"/>
                <a:sym typeface="Times New Roman" charset="0"/>
              </a:rPr>
              <a:t>options.off</a:t>
            </a:r>
            <a:r>
              <a:rPr lang="en-US" dirty="0" smtClean="0">
                <a:solidFill>
                  <a:srgbClr val="000000"/>
                </a:solidFill>
                <a:latin typeface="Times New Roman" charset="0"/>
                <a:ea typeface="ＭＳ Ｐゴシック" charset="0"/>
                <a:cs typeface="Times New Roman" charset="0"/>
                <a:sym typeface="Times New Roman" charset="0"/>
              </a:rPr>
              <a:t>;</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container.backgroundImage</a:t>
            </a:r>
            <a:r>
              <a:rPr lang="en-US" dirty="0" smtClean="0">
                <a:solidFill>
                  <a:srgbClr val="000000"/>
                </a:solidFill>
                <a:latin typeface="Times New Roman" charset="0"/>
                <a:ea typeface="ＭＳ Ｐゴシック" charset="0"/>
                <a:cs typeface="Times New Roman" charset="0"/>
                <a:sym typeface="Times New Roman" charset="0"/>
              </a:rPr>
              <a:t> = (on) ? 'images/</a:t>
            </a:r>
            <a:r>
              <a:rPr lang="en-US" dirty="0" err="1" smtClean="0">
                <a:solidFill>
                  <a:srgbClr val="000000"/>
                </a:solidFill>
                <a:latin typeface="Times New Roman" charset="0"/>
                <a:ea typeface="ＭＳ Ｐゴシック" charset="0"/>
                <a:cs typeface="Times New Roman" charset="0"/>
                <a:sym typeface="Times New Roman" charset="0"/>
              </a:rPr>
              <a:t>tab.png</a:t>
            </a:r>
            <a:r>
              <a:rPr lang="en-US" dirty="0" smtClean="0">
                <a:solidFill>
                  <a:srgbClr val="000000"/>
                </a:solidFill>
                <a:latin typeface="Times New Roman" charset="0"/>
                <a:ea typeface="ＭＳ Ｐゴシック" charset="0"/>
                <a:cs typeface="Times New Roman" charset="0"/>
                <a:sym typeface="Times New Roman" charset="0"/>
              </a:rPr>
              <a:t>' :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a:t>
            </a:r>
            <a:r>
              <a:rPr lang="en-US" dirty="0" smtClean="0">
                <a:solidFill>
                  <a:srgbClr val="000000"/>
                </a:solidFill>
                <a:latin typeface="Lucida Grande" charset="0"/>
                <a:ea typeface="ＭＳ Ｐゴシック" charset="0"/>
                <a:cs typeface="Lucida Grande" charset="0"/>
                <a:sym typeface="Lucida Grande" charset="0"/>
              </a:rPr>
              <a:t>standard to </a:t>
            </a:r>
            <a:r>
              <a:rPr lang="en-US" dirty="0" smtClean="0">
                <a:solidFill>
                  <a:srgbClr val="000000"/>
                </a:solidFill>
                <a:latin typeface="Lucida Grande" charset="0"/>
                <a:ea typeface="ＭＳ Ｐゴシック" charset="0"/>
                <a:cs typeface="Lucida Grande" charset="0"/>
                <a:sym typeface="Lucida Grande" charset="0"/>
              </a:rPr>
              <a:t>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r>
              <a:rPr lang="en-US" b="1" baseline="0" dirty="0" smtClean="0">
                <a:solidFill>
                  <a:srgbClr val="122956"/>
                </a:solidFill>
                <a:latin typeface="Lucida Grande" charset="0"/>
                <a:ea typeface="ＭＳ Ｐゴシック" charset="0"/>
                <a:cs typeface="Lucida Grande" charset="0"/>
                <a:sym typeface="Lucida Grande" charset="0"/>
              </a:rPr>
              <a:t/>
            </a:r>
            <a:br>
              <a:rPr lang="en-US" b="1" baseline="0" dirty="0" smtClean="0">
                <a:solidFill>
                  <a:srgbClr val="122956"/>
                </a:solidFill>
                <a:latin typeface="Lucida Grande" charset="0"/>
                <a:ea typeface="ＭＳ Ｐゴシック" charset="0"/>
                <a:cs typeface="Lucida Grande" charset="0"/>
                <a:sym typeface="Lucida Grande" charset="0"/>
              </a:rPr>
            </a:br>
            <a:r>
              <a:rPr lang="en-US" b="0" baseline="0" dirty="0" smtClean="0">
                <a:solidFill>
                  <a:srgbClr val="122956"/>
                </a:solidFill>
                <a:latin typeface="Lucida Grande" charset="0"/>
                <a:ea typeface="ＭＳ Ｐゴシック" charset="0"/>
                <a:cs typeface="Lucida Grande" charset="0"/>
                <a:sym typeface="Lucida Grande" charset="0"/>
              </a:rPr>
              <a:t>https://</a:t>
            </a:r>
            <a:r>
              <a:rPr lang="en-US" b="0" baseline="0" dirty="0" err="1" smtClean="0">
                <a:solidFill>
                  <a:srgbClr val="122956"/>
                </a:solidFill>
                <a:latin typeface="Lucida Grande" charset="0"/>
                <a:ea typeface="ＭＳ Ｐゴシック" charset="0"/>
                <a:cs typeface="Lucida Grande" charset="0"/>
                <a:sym typeface="Lucida Grande" charset="0"/>
              </a:rPr>
              <a:t>github.com</a:t>
            </a:r>
            <a:r>
              <a:rPr lang="en-US" b="0" baseline="0" dirty="0" smtClean="0">
                <a:solidFill>
                  <a:srgbClr val="122956"/>
                </a:solidFill>
                <a:latin typeface="Lucida Grande" charset="0"/>
                <a:ea typeface="ＭＳ Ｐゴシック" charset="0"/>
                <a:cs typeface="Lucida Grande" charset="0"/>
                <a:sym typeface="Lucida Grande" charset="0"/>
              </a:rPr>
              <a:t>/</a:t>
            </a:r>
            <a:r>
              <a:rPr lang="en-US" b="0" baseline="0" dirty="0" err="1" smtClean="0">
                <a:solidFill>
                  <a:srgbClr val="122956"/>
                </a:solidFill>
                <a:latin typeface="Lucida Grande" charset="0"/>
                <a:ea typeface="ＭＳ Ｐゴシック" charset="0"/>
                <a:cs typeface="Lucida Grande" charset="0"/>
                <a:sym typeface="Lucida Grande" charset="0"/>
              </a:rPr>
              <a:t>appcelerator</a:t>
            </a:r>
            <a:r>
              <a:rPr lang="en-US" b="0" baseline="0" dirty="0" smtClean="0">
                <a:solidFill>
                  <a:srgbClr val="122956"/>
                </a:solidFill>
                <a:latin typeface="Lucida Grande" charset="0"/>
                <a:ea typeface="ＭＳ Ｐゴシック" charset="0"/>
                <a:cs typeface="Lucida Grande" charset="0"/>
                <a:sym typeface="Lucida Grande" charset="0"/>
              </a:rPr>
              <a:t>-training/</a:t>
            </a:r>
            <a:r>
              <a:rPr lang="en-US" b="0" baseline="0" dirty="0" err="1" smtClean="0">
                <a:solidFill>
                  <a:srgbClr val="122956"/>
                </a:solidFill>
                <a:latin typeface="Lucida Grande" charset="0"/>
                <a:ea typeface="ＭＳ Ｐゴシック" charset="0"/>
                <a:cs typeface="Lucida Grande" charset="0"/>
                <a:sym typeface="Lucida Grande" charset="0"/>
              </a:rPr>
              <a:t>tcmd_certification</a:t>
            </a:r>
            <a:r>
              <a:rPr lang="en-US" b="0" baseline="0" dirty="0" smtClean="0">
                <a:solidFill>
                  <a:srgbClr val="122956"/>
                </a:solidFill>
                <a:latin typeface="Lucida Grande" charset="0"/>
                <a:ea typeface="ＭＳ Ｐゴシック" charset="0"/>
                <a:cs typeface="Lucida Grande" charset="0"/>
                <a:sym typeface="Lucida Grande" charset="0"/>
              </a:rPr>
              <a:t>/blob/master/Module%20315%20Demo%20app.js%20file.txt</a:t>
            </a:r>
            <a:endParaRPr lang="en-US" b="0"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4127</TotalTime>
  <Pages>0</Pages>
  <Words>1175</Words>
  <Characters>0</Characters>
  <Application>Microsoft Macintosh PowerPoint</Application>
  <PresentationFormat>On-screen Show (4:3)</PresentationFormat>
  <Lines>0</Lines>
  <Paragraphs>113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110</cp:revision>
  <dcterms:created xsi:type="dcterms:W3CDTF">2011-03-28T13:25:35Z</dcterms:created>
  <dcterms:modified xsi:type="dcterms:W3CDTF">2011-07-26T18:51:07Z</dcterms:modified>
</cp:coreProperties>
</file>