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3263" autoAdjust="0"/>
  </p:normalViewPr>
  <p:slideViewPr>
    <p:cSldViewPr snapToGrid="0" snapToObjects="1">
      <p:cViewPr varScale="1">
        <p:scale>
          <a:sx n="94" d="100"/>
          <a:sy n="94" d="100"/>
        </p:scale>
        <p:origin x="-2384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</a:t>
            </a:r>
            <a:r>
              <a:rPr lang="en-US" baseline="0" dirty="0" smtClean="0"/>
              <a:t>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</a:t>
            </a:r>
            <a:r>
              <a:rPr lang="en-US" dirty="0" smtClean="0"/>
              <a:t>the </a:t>
            </a:r>
            <a:r>
              <a:rPr lang="en-US" dirty="0" err="1" smtClean="0"/>
              <a:t>Tiapp.xml</a:t>
            </a:r>
            <a:r>
              <a:rPr lang="en-US" dirty="0" smtClean="0"/>
              <a:t> or </a:t>
            </a:r>
            <a:r>
              <a:rPr lang="en-US" dirty="0" smtClean="0"/>
              <a:t>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</a:t>
            </a:r>
            <a:r>
              <a:rPr lang="en-US" baseline="0" dirty="0" smtClean="0"/>
              <a:t>techniques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platform/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3550</TotalTime>
  <Words>1176</Words>
  <Application>Microsoft Macintosh PowerPoint</Application>
  <PresentationFormat>On-screen Show (4:3)</PresentationFormat>
  <Paragraphs>282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141</cp:revision>
  <dcterms:created xsi:type="dcterms:W3CDTF">2010-12-08T19:18:01Z</dcterms:created>
  <dcterms:modified xsi:type="dcterms:W3CDTF">2011-07-26T19:06:12Z</dcterms:modified>
</cp:coreProperties>
</file>