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7" r:id="rId3"/>
    <p:sldId id="341" r:id="rId4"/>
    <p:sldId id="319" r:id="rId5"/>
    <p:sldId id="343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33" r:id="rId14"/>
    <p:sldId id="350" r:id="rId15"/>
    <p:sldId id="329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81127" autoAdjust="0"/>
  </p:normalViewPr>
  <p:slideViewPr>
    <p:cSldViewPr snapToGrid="0" snapToObjects="1">
      <p:cViewPr varScale="1">
        <p:scale>
          <a:sx n="89" d="100"/>
          <a:sy n="89" d="100"/>
        </p:scale>
        <p:origin x="-1736" y="-96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scalePage</a:t>
            </a:r>
            <a:r>
              <a:rPr lang="en-US" baseline="0" dirty="0" err="1" smtClean="0"/>
              <a:t>ToFit</a:t>
            </a:r>
            <a:r>
              <a:rPr lang="en-US" baseline="0" dirty="0" smtClean="0"/>
              <a:t> to false so content isn’t scaled, then scrolling should be automatically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manage Titanium style touch related events, or handle them with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within your HTML content, but not both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encounter problems if you put web views into other scrollable containers, such as tables, scroll views, etc. Touch related events might not be handled in the way you expect.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remember that web views are among the most resource expensive UI components. Use them with that forethought.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lab, you will create a scroll view containing a list of baseball players. That list will extend left/right beyond the width of the viewport. When the user taps a player's name, three images of that player will be displayed in a scrollable view located below the scroll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TiBountyHunter</a:t>
            </a:r>
            <a:r>
              <a:rPr lang="en-US" dirty="0" smtClean="0"/>
              <a:t>, point out</a:t>
            </a:r>
            <a:r>
              <a:rPr lang="en-US" baseline="0" dirty="0" smtClean="0"/>
              <a:t> the use of the scroll view in </a:t>
            </a:r>
            <a:r>
              <a:rPr lang="en-US" baseline="0" dirty="0" err="1" smtClean="0"/>
              <a:t>DetailWindow.js</a:t>
            </a:r>
            <a:r>
              <a:rPr lang="en-US" baseline="0" dirty="0" smtClean="0"/>
              <a:t> – it is used to segment detail information about the fugitive, like the fugitive description and their location on a map (unimplemented, but </a:t>
            </a:r>
            <a:r>
              <a:rPr lang="en-US" baseline="0" smtClean="0"/>
              <a:t>easily could be).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…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baseline="0" dirty="0" smtClean="0"/>
              <a:t> – scrollable area of content, doesn’t have to fill viewport, scroll in either direction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ScrollableView</a:t>
            </a:r>
            <a:r>
              <a:rPr lang="en-US" baseline="0" dirty="0" smtClean="0"/>
              <a:t> – screen-size content area with “page” indicator</a:t>
            </a:r>
          </a:p>
          <a:p>
            <a:r>
              <a:rPr lang="en-US" baseline="0" dirty="0" smtClean="0"/>
              <a:t>sort of like a filmstrip of views shown within a container</a:t>
            </a:r>
          </a:p>
          <a:p>
            <a:r>
              <a:rPr lang="en-US" baseline="0" dirty="0" smtClean="0"/>
              <a:t>views snap into place: you can’t end up halfway between views after a swipe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Height/width = what’s visible to the user</a:t>
            </a:r>
          </a:p>
          <a:p>
            <a:r>
              <a:rPr lang="en-US" dirty="0" smtClean="0"/>
              <a:t>Content height/width are</a:t>
            </a:r>
            <a:r>
              <a:rPr lang="en-US" baseline="0" dirty="0" smtClean="0"/>
              <a:t> dimensions of the actual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content height to auto and it will scroll just enough</a:t>
            </a:r>
            <a:r>
              <a:rPr lang="en-US" baseline="0" dirty="0" smtClean="0"/>
              <a:t> to show the content.</a:t>
            </a:r>
          </a:p>
          <a:p>
            <a:r>
              <a:rPr lang="en-US" baseline="0" dirty="0" smtClean="0"/>
              <a:t>Set it to a specific size and that’s all you’ll get. Content could get cut off or scroll could continue well past available content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Users can zoom in/out, which you can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 difference from other views would be the scale event</a:t>
            </a:r>
          </a:p>
          <a:p>
            <a:r>
              <a:rPr lang="en-US" dirty="0" smtClean="0"/>
              <a:t>Additional</a:t>
            </a:r>
            <a:r>
              <a:rPr lang="en-US" baseline="0" dirty="0" smtClean="0"/>
              <a:t> event object properties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r>
              <a:rPr lang="en-US" baseline="0" dirty="0" smtClean="0"/>
              <a:t> is an array of standard views that are shown within the </a:t>
            </a:r>
            <a:r>
              <a:rPr lang="en-US" baseline="0" dirty="0" err="1" smtClean="0"/>
              <a:t>ScrollableView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white-dot paging control is a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-specific UI element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currentPage</a:t>
            </a:r>
            <a:r>
              <a:rPr lang="en-US" baseline="0" dirty="0" smtClean="0"/>
              <a:t> is an integer specifying which view to show when the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is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about the only significant</a:t>
            </a:r>
            <a:r>
              <a:rPr lang="en-US" baseline="0" dirty="0" smtClean="0"/>
              <a:t> difference between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8/19/11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8/19/11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8/19/11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8/19/11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40106" y="1640564"/>
            <a:ext cx="8915400" cy="3352800"/>
            <a:chOff x="-40106" y="1640564"/>
            <a:chExt cx="8915400" cy="3352800"/>
          </a:xfrm>
        </p:grpSpPr>
        <p:pic>
          <p:nvPicPr>
            <p:cNvPr id="6" name="Picture 8" descr="raised_pap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106" y="1640564"/>
              <a:ext cx="89154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882" y="1792964"/>
              <a:ext cx="123031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657177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  <a:t>API Deep Dive: Scroll Views</a:t>
            </a:r>
            <a:b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</a:br>
            <a:r>
              <a:rPr lang="en-US" sz="280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"/>
                <a:ea typeface="Hiragino Sans GB W6" charset="0"/>
              </a:rPr>
              <a:t>Advanced Titanium Mobile Development</a:t>
            </a:r>
            <a:endParaRPr lang="en-US" sz="4000" b="1" i="1" dirty="0">
              <a:solidFill>
                <a:srgbClr val="122956"/>
              </a:solidFill>
              <a:cs typeface="Trebuchet MS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– Platform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cacheSize</a:t>
            </a:r>
            <a:r>
              <a:rPr lang="en-US" dirty="0" smtClean="0"/>
              <a:t> (integer) is number of views to </a:t>
            </a:r>
            <a:r>
              <a:rPr lang="en-US" dirty="0" err="1" smtClean="0"/>
              <a:t>prerender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4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sav.addEventListener</a:t>
            </a:r>
            <a:r>
              <a:rPr lang="en-US" sz="2000" dirty="0">
                <a:latin typeface="Monaco" charset="0"/>
              </a:rPr>
              <a:t>('scroll</a:t>
            </a:r>
            <a:r>
              <a:rPr lang="en-US" sz="2000" dirty="0" smtClean="0">
                <a:latin typeface="Monaco" charset="0"/>
              </a:rPr>
              <a:t>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</a:t>
            </a:r>
            <a:r>
              <a:rPr lang="en-US" sz="2000" dirty="0" smtClean="0">
                <a:latin typeface="Monaco" charset="0"/>
              </a:rPr>
              <a:t>(</a:t>
            </a:r>
            <a:r>
              <a:rPr lang="en-US" sz="2000" dirty="0">
                <a:latin typeface="Monaco" charset="0"/>
              </a:rPr>
              <a:t>'You</a:t>
            </a:r>
            <a:r>
              <a:rPr lang="en-US" sz="2000" dirty="0" smtClean="0">
                <a:latin typeface="Monaco" charset="0"/>
              </a:rPr>
              <a:t>\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re on page ' + </a:t>
            </a:r>
            <a:r>
              <a:rPr lang="en-US" sz="2000" dirty="0" err="1" smtClean="0">
                <a:latin typeface="Monaco" charset="0"/>
              </a:rPr>
              <a:t>e.currentPage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currentPage</a:t>
            </a:r>
            <a:r>
              <a:rPr lang="en-US" sz="2000" dirty="0" smtClean="0"/>
              <a:t>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Scrollable content area</a:t>
            </a:r>
          </a:p>
          <a:p>
            <a:endParaRPr lang="en-US" dirty="0"/>
          </a:p>
          <a:p>
            <a:r>
              <a:rPr lang="en-US" dirty="0" smtClean="0"/>
              <a:t>Titanium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scrolling and touch events, </a:t>
            </a:r>
            <a:br>
              <a:rPr lang="en-US" dirty="0" smtClean="0"/>
            </a:br>
            <a:r>
              <a:rPr lang="en-US" dirty="0" smtClean="0"/>
              <a:t>	but not both</a:t>
            </a:r>
          </a:p>
          <a:p>
            <a:endParaRPr lang="en-US" dirty="0"/>
          </a:p>
          <a:p>
            <a:r>
              <a:rPr lang="en-US" dirty="0" smtClean="0"/>
              <a:t>Caveats: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Don’t put </a:t>
            </a:r>
            <a:r>
              <a:rPr lang="en-US" dirty="0" err="1" smtClean="0"/>
              <a:t>WebViews</a:t>
            </a:r>
            <a:r>
              <a:rPr lang="en-US" dirty="0" smtClean="0"/>
              <a:t> into other scrollable containers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Resource expense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both </a:t>
            </a:r>
            <a:r>
              <a:rPr lang="en-US" dirty="0" err="1" smtClean="0"/>
              <a:t>ScrollView</a:t>
            </a:r>
            <a:r>
              <a:rPr lang="en-US" dirty="0" smtClean="0"/>
              <a:t> and </a:t>
            </a:r>
            <a:r>
              <a:rPr lang="en-US" dirty="0" err="1" smtClean="0"/>
              <a:t>ScrollableView</a:t>
            </a:r>
            <a:r>
              <a:rPr lang="en-US" dirty="0" smtClean="0"/>
              <a:t> in an app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ScrollView</a:t>
            </a:r>
            <a:r>
              <a:rPr lang="en-US" dirty="0" smtClean="0"/>
              <a:t> as tab-strip style component</a:t>
            </a:r>
          </a:p>
          <a:p>
            <a:endParaRPr lang="en-US" dirty="0"/>
          </a:p>
          <a:p>
            <a:r>
              <a:rPr lang="en-US" dirty="0" smtClean="0"/>
              <a:t>It will control what is shown in the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7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ScrollViews</a:t>
            </a:r>
            <a:r>
              <a:rPr lang="en-US" dirty="0" smtClean="0"/>
              <a:t> and </a:t>
            </a:r>
            <a:r>
              <a:rPr lang="en-US" dirty="0" err="1" smtClean="0"/>
              <a:t>ScrollableViews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ScrollViews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err="1" smtClean="0"/>
              <a:t>ScrollableViews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smtClean="0"/>
              <a:t>Web views as scrollable containers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vs. Scroll</a:t>
            </a:r>
            <a:endParaRPr lang="en-US" dirty="0"/>
          </a:p>
        </p:txBody>
      </p:sp>
      <p:pic>
        <p:nvPicPr>
          <p:cNvPr id="4" name="Picture 3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98" y="1452305"/>
            <a:ext cx="3048000" cy="4381500"/>
          </a:xfrm>
          <a:prstGeom prst="rect">
            <a:avLst/>
          </a:prstGeom>
        </p:spPr>
      </p:pic>
      <p:pic>
        <p:nvPicPr>
          <p:cNvPr id="5" name="Picture 4" descr="Screenshot_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15" y="145230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846409" y="244230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468775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011613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ScrollableView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452626" y="2031566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6200000" flipH="1">
            <a:off x="1875266" y="349483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6435887" y="3867770"/>
            <a:ext cx="1408911" cy="82048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583925" y="3780722"/>
            <a:ext cx="1329082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Indicator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6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contentHeight</a:t>
            </a:r>
            <a:r>
              <a:rPr lang="en-US" dirty="0" smtClean="0"/>
              <a:t> / </a:t>
            </a:r>
            <a:r>
              <a:rPr lang="en-US" dirty="0" err="1" smtClean="0"/>
              <a:t>contentWidth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showHorizontalScrollIndicator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showVerticalScrollIndicator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scrollType</a:t>
            </a:r>
            <a:r>
              <a:rPr lang="en-US" dirty="0" smtClean="0"/>
              <a:t> (vertical or horizontal, </a:t>
            </a:r>
            <a:br>
              <a:rPr lang="en-US" dirty="0" smtClean="0"/>
            </a:br>
            <a:r>
              <a:rPr lang="en-US" dirty="0" smtClean="0"/>
              <a:t>        Android only)</a:t>
            </a:r>
            <a:endParaRPr lang="en-US" dirty="0"/>
          </a:p>
        </p:txBody>
      </p:sp>
      <p:pic>
        <p:nvPicPr>
          <p:cNvPr id="4" name="Picture 3" descr="Screenshot_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52" y="187407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height &amp;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Auto vs. specified size</a:t>
            </a:r>
          </a:p>
          <a:p>
            <a:endParaRPr lang="en-US" dirty="0" smtClean="0"/>
          </a:p>
          <a:p>
            <a:r>
              <a:rPr lang="en-US" dirty="0" smtClean="0"/>
              <a:t>Zooming content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minZoomScale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maxZoomScale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Bounce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horizontalBounce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verticalBounce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3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– scroll horizontal </a:t>
            </a:r>
            <a:r>
              <a:rPr lang="en-US" i="1" dirty="0" smtClean="0"/>
              <a:t>or</a:t>
            </a:r>
            <a:r>
              <a:rPr lang="en-US" dirty="0" smtClean="0"/>
              <a:t> vertical, not both</a:t>
            </a:r>
          </a:p>
          <a:p>
            <a:endParaRPr lang="en-US" dirty="0"/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canCancelEvents</a:t>
            </a:r>
            <a:r>
              <a:rPr lang="en-US" dirty="0" smtClean="0"/>
              <a:t> to block </a:t>
            </a:r>
            <a:r>
              <a:rPr lang="en-US" dirty="0" err="1" smtClean="0"/>
              <a:t>subview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3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sv.addEventListener</a:t>
            </a:r>
            <a:r>
              <a:rPr lang="en-US" sz="2000" dirty="0" smtClean="0">
                <a:latin typeface="Monaco" charset="0"/>
              </a:rPr>
              <a:t>('scale'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zoomed </a:t>
            </a:r>
            <a:r>
              <a:rPr lang="en-US" sz="2000" dirty="0" smtClean="0">
                <a:latin typeface="Monaco" charset="0"/>
              </a:rPr>
              <a:t>to ' + </a:t>
            </a:r>
            <a:r>
              <a:rPr lang="en-US" sz="2000" dirty="0" err="1" smtClean="0">
                <a:latin typeface="Monaco" charset="0"/>
              </a:rPr>
              <a:t>e.scale</a:t>
            </a:r>
            <a:r>
              <a:rPr lang="en-US" sz="2000" dirty="0" smtClean="0">
                <a:latin typeface="Monaco" charset="0"/>
              </a:rPr>
              <a:t> * 100 + '%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scale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decelerating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dragging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scale (scale)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8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sav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views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showPagingControl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currentPage</a:t>
            </a:r>
            <a:endParaRPr lang="en-US" dirty="0" smtClean="0"/>
          </a:p>
        </p:txBody>
      </p:sp>
      <p:pic>
        <p:nvPicPr>
          <p:cNvPr id="5" name="Picture 4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189562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ScrollableViews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the paging controller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pagingControlColor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pagingControlHeight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scrollToView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= integer or object reference to view</a:t>
            </a:r>
          </a:p>
          <a:p>
            <a:endParaRPr lang="en-US" dirty="0"/>
          </a:p>
          <a:p>
            <a:r>
              <a:rPr lang="en-US" dirty="0" err="1" smtClean="0"/>
              <a:t>addView</a:t>
            </a:r>
            <a:r>
              <a:rPr lang="en-US" dirty="0" smtClean="0"/>
              <a:t>(), </a:t>
            </a:r>
            <a:r>
              <a:rPr lang="en-US" dirty="0" err="1" smtClean="0"/>
              <a:t>removeView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 = </a:t>
            </a:r>
            <a:r>
              <a:rPr lang="en-US" dirty="0" smtClean="0"/>
              <a:t>object reference to view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7</a:t>
            </a:r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4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3075</TotalTime>
  <Words>745</Words>
  <Application>Microsoft Macintosh PowerPoint</Application>
  <PresentationFormat>On-screen Show (4:3)</PresentationFormat>
  <Paragraphs>169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Theme</vt:lpstr>
      <vt:lpstr>PowerPoint Presentation</vt:lpstr>
      <vt:lpstr>Agenda</vt:lpstr>
      <vt:lpstr>Scroll vs. Scroll</vt:lpstr>
      <vt:lpstr>Basic ScrollView</vt:lpstr>
      <vt:lpstr>Deeper Dive into ScrollViews</vt:lpstr>
      <vt:lpstr>ScrollView – Platform Differences</vt:lpstr>
      <vt:lpstr>ScrollView events</vt:lpstr>
      <vt:lpstr>Basic ScrollableView</vt:lpstr>
      <vt:lpstr>Deeper Dive into ScrollableViews</vt:lpstr>
      <vt:lpstr>ScrollableView – Platform Difference</vt:lpstr>
      <vt:lpstr>ScrollableView events</vt:lpstr>
      <vt:lpstr>WebViews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132</cp:revision>
  <dcterms:created xsi:type="dcterms:W3CDTF">2010-12-08T19:18:01Z</dcterms:created>
  <dcterms:modified xsi:type="dcterms:W3CDTF">2011-08-19T14:31:28Z</dcterms:modified>
</cp:coreProperties>
</file>