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8"/>
  </p:notesMasterIdLst>
  <p:sldIdLst>
    <p:sldId id="256" r:id="rId2"/>
    <p:sldId id="258" r:id="rId3"/>
    <p:sldId id="349" r:id="rId4"/>
    <p:sldId id="381" r:id="rId5"/>
    <p:sldId id="382" r:id="rId6"/>
    <p:sldId id="384" r:id="rId7"/>
    <p:sldId id="387" r:id="rId8"/>
    <p:sldId id="386" r:id="rId9"/>
    <p:sldId id="388" r:id="rId10"/>
    <p:sldId id="385" r:id="rId11"/>
    <p:sldId id="390" r:id="rId12"/>
    <p:sldId id="391" r:id="rId13"/>
    <p:sldId id="392" r:id="rId14"/>
    <p:sldId id="380" r:id="rId15"/>
    <p:sldId id="393" r:id="rId16"/>
    <p:sldId id="32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66" autoAdjust="0"/>
  </p:normalViewPr>
  <p:slideViewPr>
    <p:cSldViewPr>
      <p:cViewPr varScale="1">
        <p:scale>
          <a:sx n="93" d="100"/>
          <a:sy n="93" d="100"/>
        </p:scale>
        <p:origin x="-1448" y="-96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Set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up 3D transformations in much the same way as 2D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Repeat and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autoreverse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properties for 2D and 3D transforms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Line 51 represents an access to an actual matrix value (e.g. row 3, column 4)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Animatable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Has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typical use scenarios – indicating a disabled or unavailable state</a:t>
            </a:r>
          </a:p>
          <a:p>
            <a:pPr marL="250825" indent="-171450" eaLnBrk="1" hangingPunct="1">
              <a:buFontTx/>
              <a:buChar char="-"/>
            </a:pP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</a:p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 the finished code from Lab 340. Demonstrate working app, then examine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</a:p>
          <a:p>
            <a:pPr marL="793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 the finished code from Lab 340. Demonstrate working app, then examine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OR</a:t>
            </a:r>
          </a:p>
          <a:p>
            <a:pPr marL="79375" indent="0" eaLnBrk="1" hangingPunct="1">
              <a:buFontTx/>
              <a:buNone/>
            </a:pP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Demo: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 tab &gt; Transitions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transitions.js</a:t>
            </a:r>
            <a:endParaRPr lang="en-US" b="1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~line 110 transition property in animate()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– Base UI tab, Animations &gt; Basic</a:t>
            </a:r>
          </a:p>
          <a:p>
            <a:pPr marL="708025" lvl="1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basic_animation.js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 B: show the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touchmove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event listener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drop part would be the callback function: you’d determine the x/y and bounds of the dragged object, if it were in the right spot per your app’s UI, then you’d take the appropriate actions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Drag &amp; drop is not an automated / built-in function. You have to manually build that functionality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In this lab, you will animate three elements in a partially-completed app. You'll add code to fade an element out of view, then back into view; add code to slide an element off screen, then back; and you'll add code to transition between two views using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iOS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-specific functionality.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There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is no </a:t>
            </a:r>
            <a:r>
              <a:rPr lang="en-US" baseline="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TiBountyHunter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component which directly uses animation at this point, unless it is added in in the future.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this way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animate most of the properties of Ti objects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These basic animations modeled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loosely on the way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jQuery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does animations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Can’t animate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background colors on Android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Matrix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animations are for more complex animations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 matrix is a grid of values representing the properties of an object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 then transform starting to ending values of that matrix to animate the object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combine these transformations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don’t have to worry about the matrix math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 create a matrix object and use one of its methods, such as rotate or scale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Same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sorts of transformations, but in 3D space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Not supported on Android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en.wikipedia.org/wiki/Matrix_(mathematics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Animation</a:t>
            </a:r>
            <a:b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</a:br>
            <a:r>
              <a:rPr lang="en-US" sz="2800" b="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Hiragino Sans GB W6" charset="0"/>
              </a:rPr>
              <a:t>Advanced Titanium Mobile Development</a:t>
            </a:r>
            <a:endParaRPr lang="en-US" sz="4400" i="1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3D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65300"/>
            <a:ext cx="8369300" cy="33274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439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Using Opacity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Opacity is an important property in animation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Values: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0 is invisible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1 is totally opaque</a:t>
            </a:r>
          </a:p>
          <a:p>
            <a:pPr eaLnBrk="1" hangingPunct="1">
              <a:buFontTx/>
              <a:buChar char="-"/>
            </a:pP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Dimming objects indicates they are unavailable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Fading in/out views makes UI state changes less jarring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animating the opacity property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033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Transitions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iOS allows for animated transitions between views and windows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open window with a transition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transition between child views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Using transitions on iOS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91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Common Animation Uses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Window Transitions (already demoed)</a:t>
            </a: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View opacity (already demoed)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Slide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Bounce/Grow/Shrink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Drag and Drop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41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83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Lab Goals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Implement basic animations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Compare animation capabilities </a:t>
            </a:r>
            <a:r>
              <a:rPr lang="en-US" smtClean="0">
                <a:latin typeface="Trebuchet MS" charset="0"/>
                <a:ea typeface="ヒラギノ角ゴ ProN W3" charset="0"/>
                <a:cs typeface="ヒラギノ角ゴ ProN W3" charset="0"/>
              </a:rPr>
              <a:t>across platforms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 and wiki URL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922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 Key Concepts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Basic property animation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2d and 3d Matrix Animations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Animation Overview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Animations can help a user visually pick up on application state changes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help make your app more engaging and dynamic (read: look cool)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Essential for games (a less often used application of Titanium, but becoming more popular)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1778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simple property animations, we use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obj.animate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33600"/>
            <a:ext cx="7175500" cy="40386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058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 with Object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24638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Hash of properties are properties of a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Ti.UI.Animation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To reuse animations, create an object which can be passed to animate():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038600"/>
            <a:ext cx="7124700" cy="18415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208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What is a matrix?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  <a:hlinkClick r:id="rId5"/>
              </a:rPr>
              <a:t>http://en.wikipedia.org/wiki/Matrix_(mathematics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) if you care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animations, it’s a set of properties describing a transformation of an object in a way a computer can process and execute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Provides more options for animation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600200"/>
            <a:ext cx="2717800" cy="40259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024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2D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9200"/>
            <a:ext cx="2413000" cy="50546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414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574800"/>
            <a:ext cx="7848600" cy="36957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083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3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D Matrix Animations (</a:t>
            </a:r>
            <a:r>
              <a:rPr lang="en-US" dirty="0" err="1" smtClean="0">
                <a:latin typeface="Trebuchet MS Bold" charset="0"/>
                <a:ea typeface="ヒラギノ角ゴ ProN W6" charset="0"/>
                <a:cs typeface="ヒラギノ角ゴ ProN W6" charset="0"/>
              </a:rPr>
              <a:t>iOS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3D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752600"/>
            <a:ext cx="3352800" cy="37719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923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5513</TotalTime>
  <Pages>0</Pages>
  <Words>752</Words>
  <Characters>0</Characters>
  <Application>Microsoft Macintosh PowerPoint</Application>
  <PresentationFormat>On-screen Show (4:3)</PresentationFormat>
  <Lines>0</Lines>
  <Paragraphs>142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New Training</vt:lpstr>
      <vt:lpstr>Animation Advanced Titanium Mobile Development</vt:lpstr>
      <vt:lpstr>Agenda</vt:lpstr>
      <vt:lpstr>Animation Overview</vt:lpstr>
      <vt:lpstr>Basic Animation</vt:lpstr>
      <vt:lpstr>Basic Animation with Object</vt:lpstr>
      <vt:lpstr>Matrix Animations</vt:lpstr>
      <vt:lpstr>2D Matrix Animations</vt:lpstr>
      <vt:lpstr>2D Matrix Animation Example</vt:lpstr>
      <vt:lpstr>3D Matrix Animations (iOS)</vt:lpstr>
      <vt:lpstr>3D Matrix Animation Example</vt:lpstr>
      <vt:lpstr>Using Opacity</vt:lpstr>
      <vt:lpstr>Transitions</vt:lpstr>
      <vt:lpstr>Common Animation Uses</vt:lpstr>
      <vt:lpstr>Q&amp;A</vt:lpstr>
      <vt:lpstr>Lab Goals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Tim Poulsen</cp:lastModifiedBy>
  <cp:revision>171</cp:revision>
  <dcterms:created xsi:type="dcterms:W3CDTF">2011-03-28T13:25:35Z</dcterms:created>
  <dcterms:modified xsi:type="dcterms:W3CDTF">2011-08-19T14:32:05Z</dcterms:modified>
</cp:coreProperties>
</file>