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33" r:id="rId25"/>
    <p:sldId id="352"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8" autoAdjust="0"/>
  </p:normalViewPr>
  <p:slideViewPr>
    <p:cSldViewPr>
      <p:cViewPr varScale="1">
        <p:scale>
          <a:sx n="95" d="100"/>
          <a:sy n="95" d="100"/>
        </p:scale>
        <p:origin x="-1776"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8/19/11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b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11-</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4424</TotalTime>
  <Pages>0</Pages>
  <Words>1382</Words>
  <Characters>0</Characters>
  <Application>Microsoft Macintosh PowerPoint</Application>
  <PresentationFormat>On-screen Show (4:3)</PresentationFormat>
  <Lines>0</Lines>
  <Paragraphs>208</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 Advanced Titanium Mobile Development</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150</cp:revision>
  <dcterms:created xsi:type="dcterms:W3CDTF">2011-03-28T13:25:35Z</dcterms:created>
  <dcterms:modified xsi:type="dcterms:W3CDTF">2011-08-19T14:40:46Z</dcterms:modified>
</cp:coreProperties>
</file>