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66" autoAdjust="0"/>
  </p:normalViewPr>
  <p:slideViewPr>
    <p:cSldViewPr>
      <p:cViewPr varScale="1">
        <p:scale>
          <a:sx n="108" d="100"/>
          <a:sy n="108" d="100"/>
        </p:scale>
        <p:origin x="-2256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60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(30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Titanium.UI.iOS.3DMatrix as of 1.8 (was Ti.UI.3DMatrix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earlier)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OR</a:t>
            </a: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 this lab, you will animate three elements in a partially-completed app. You'll add code to fade an element out of view, then back into view; add code to slide an element off screen, then back; and you'll add code to transition between two views using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-specific functionality.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ackground color animations 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on 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Android with SDK 1.8+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work on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(mostly)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Android, API docs inaccurate </a:t>
            </a:r>
            <a:r>
              <a:rPr lang="en-US" b="0" baseline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on this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Pages>0</Pages>
  <Words>784</Words>
  <Characters>0</Characters>
  <Application>Microsoft Macintosh PowerPoint</Application>
  <PresentationFormat>On-screen Show (4:3)</PresentationFormat>
  <Lines>0</Lines>
  <Paragraphs>144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 Advanced Titanium Mobile Development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175</cp:revision>
  <dcterms:created xsi:type="dcterms:W3CDTF">2011-03-28T13:25:35Z</dcterms:created>
  <dcterms:modified xsi:type="dcterms:W3CDTF">2011-12-14T15:50:11Z</dcterms:modified>
</cp:coreProperties>
</file>