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01" autoAdjust="0"/>
  </p:normalViewPr>
  <p:slideViewPr>
    <p:cSldViewPr>
      <p:cViewPr varScale="1">
        <p:scale>
          <a:sx n="103" d="100"/>
          <a:sy n="103" d="100"/>
        </p:scale>
        <p:origin x="-2400"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r>
              <a:rPr lang="en-US" b="0" baseline="0" dirty="0" smtClean="0">
                <a:solidFill>
                  <a:srgbClr val="000000"/>
                </a:solidFill>
                <a:latin typeface="Lucida Grande" charset="0"/>
                <a:ea typeface="ＭＳ Ｐゴシック" charset="0"/>
                <a:cs typeface="Lucida Grande" charset="0"/>
                <a:sym typeface="Lucida Grande" charset="0"/>
              </a:rPr>
              <a:t>(covered in Orientation module)</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supports similar</a:t>
            </a:r>
            <a:r>
              <a:rPr lang="en-US" b="0" baseline="0" dirty="0" smtClean="0">
                <a:solidFill>
                  <a:srgbClr val="000000"/>
                </a:solidFill>
                <a:latin typeface="Lucida Grande" charset="0"/>
                <a:ea typeface="ＭＳ Ｐゴシック" charset="0"/>
                <a:cs typeface="Lucida Grande" charset="0"/>
                <a:sym typeface="Lucida Grande" charset="0"/>
              </a:rPr>
              <a:t> auto-linking on text areas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SDK 1.8 added V8 JS engine, which is much faster than Rhino</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Rhino also supported for pre-Android 2.2 devices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Phones, tablets, various operating system versions, vendor skins, carrier</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dirty="0" smtClean="0">
                <a:solidFill>
                  <a:srgbClr val="000000"/>
                </a:solidFill>
                <a:latin typeface="Times New Roman" charset="0"/>
                <a:ea typeface="ＭＳ Ｐゴシック" charset="0"/>
                <a:cs typeface="Times New Roman" charset="0"/>
                <a:sym typeface="Times New Roman" charset="0"/>
              </a:rPr>
              <a:t>add-ons, forked</a:t>
            </a:r>
            <a:r>
              <a:rPr lang="en-US" baseline="0" dirty="0" smtClean="0">
                <a:solidFill>
                  <a:srgbClr val="000000"/>
                </a:solidFill>
                <a:latin typeface="Times New Roman" charset="0"/>
                <a:ea typeface="ＭＳ Ｐゴシック" charset="0"/>
                <a:cs typeface="Times New Roman" charset="0"/>
                <a:sym typeface="Times New Roman" charset="0"/>
              </a:rPr>
              <a:t> versions</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Need to test as widely as possible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Test on device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12/14/11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12/14/11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bit.ly/ryOSW4"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Forging Titanium #9 – Android </a:t>
            </a:r>
            <a:r>
              <a:rPr lang="en-US" dirty="0">
                <a:latin typeface="Trebuchet MS" charset="0"/>
                <a:ea typeface="ヒラギノ角ゴ ProN W3" charset="0"/>
                <a:cs typeface="ヒラギノ角ゴ ProN W3" charset="0"/>
              </a:rPr>
              <a:t>Intents </a:t>
            </a:r>
            <a:r>
              <a:rPr lang="en-US" dirty="0" smtClean="0">
                <a:latin typeface="Trebuchet MS" charset="0"/>
                <a:ea typeface="ヒラギノ角ゴ ProN W3" charset="0"/>
                <a:cs typeface="ヒラギノ角ゴ ProN W3" charset="0"/>
              </a:rPr>
              <a:t>Cookbook</a:t>
            </a:r>
          </a:p>
          <a:p>
            <a:pPr algn="ctr" eaLnBrk="1" hangingPunct="1"/>
            <a:r>
              <a:rPr lang="en-US" sz="2000" dirty="0" smtClean="0">
                <a:latin typeface="Trebuchet MS" charset="0"/>
                <a:ea typeface="ヒラギノ角ゴ ProN W3" charset="0"/>
                <a:cs typeface="ヒラギノ角ゴ ProN W3" charset="0"/>
                <a:hlinkClick r:id="rId5"/>
              </a:rPr>
              <a:t>http</a:t>
            </a:r>
            <a:r>
              <a:rPr lang="en-US" sz="2000" dirty="0">
                <a:latin typeface="Trebuchet MS" charset="0"/>
                <a:ea typeface="ヒラギノ角ゴ ProN W3" charset="0"/>
                <a:cs typeface="ヒラギノ角ゴ ProN W3" charset="0"/>
                <a:hlinkClick r:id="rId5"/>
              </a:rPr>
              <a:t>://bit.ly/</a:t>
            </a:r>
            <a:r>
              <a:rPr lang="en-US" sz="2000" dirty="0" smtClean="0">
                <a:latin typeface="Trebuchet MS" charset="0"/>
                <a:ea typeface="ヒラギノ角ゴ ProN W3" charset="0"/>
                <a:cs typeface="ヒラギノ角ゴ ProN W3" charset="0"/>
                <a:hlinkClick r:id="rId5"/>
              </a:rPr>
              <a:t>ryOSW4</a:t>
            </a:r>
            <a:r>
              <a:rPr lang="en-US" sz="2000" dirty="0" smtClean="0">
                <a:latin typeface="Trebuchet MS" charset="0"/>
                <a:ea typeface="ヒラギノ角ゴ ProN W3" charset="0"/>
                <a:cs typeface="ヒラギノ角ゴ ProN W3" charset="0"/>
              </a:rPr>
              <a:t> </a:t>
            </a:r>
            <a:endParaRPr lang="en-US" sz="2000"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Ti.Android.Calendar</a:t>
            </a:r>
            <a:r>
              <a:rPr lang="en-US" dirty="0" smtClean="0">
                <a:latin typeface="Trebuchet MS" charset="0"/>
                <a:ea typeface="ヒラギノ角ゴ ProN W3" charset="0"/>
                <a:cs typeface="ヒラギノ角ゴ ProN W3" charset="0"/>
              </a:rPr>
              <a:t>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sz="2000" dirty="0">
                <a:latin typeface="Trebuchet MS" charset="0"/>
                <a:ea typeface="ヒラギノ角ゴ ProN W3" charset="0"/>
                <a:cs typeface="ヒラギノ角ゴ ProN W3" charset="0"/>
                <a:hlinkClick r:id="rId5"/>
              </a:rPr>
              <a:t>http://developer.android.com/reference/android/</a:t>
            </a:r>
            <a:r>
              <a:rPr lang="en-US" sz="2000"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a:t>
            </a:r>
            <a:r>
              <a:rPr lang="en-US" dirty="0" smtClean="0">
                <a:latin typeface="Trebuchet MS" charset="0"/>
                <a:ea typeface="ヒラギノ角ゴ ProN W3" charset="0"/>
                <a:cs typeface="ヒラギノ角ゴ ProN W3" charset="0"/>
              </a:rPr>
              <a:t>V8 is fast!</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(but </a:t>
            </a:r>
            <a:r>
              <a:rPr lang="en-US" dirty="0" smtClean="0">
                <a:latin typeface="Trebuchet MS" charset="0"/>
                <a:ea typeface="ヒラギノ角ゴ ProN W3" charset="0"/>
                <a:cs typeface="ヒラギノ角ゴ ProN W3" charset="0"/>
              </a:rPr>
              <a:t>Rhino not so much)</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Many devices &amp; form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factors – test!</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5587</TotalTime>
  <Pages>0</Pages>
  <Words>1902</Words>
  <Characters>0</Characters>
  <Application>Microsoft Macintosh PowerPoint</Application>
  <PresentationFormat>On-screen Show (4:3)</PresentationFormat>
  <Lines>0</Lines>
  <Paragraphs>269</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Many devices &amp; form factors – test!</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178</cp:revision>
  <dcterms:created xsi:type="dcterms:W3CDTF">2011-03-28T13:25:35Z</dcterms:created>
  <dcterms:modified xsi:type="dcterms:W3CDTF">2011-12-14T16:22:38Z</dcterms:modified>
</cp:coreProperties>
</file>