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8"/>
  </p:notesMasterIdLst>
  <p:handoutMasterIdLst>
    <p:handoutMasterId r:id="rId59"/>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68" r:id="rId53"/>
    <p:sldId id="303" r:id="rId54"/>
    <p:sldId id="305" r:id="rId55"/>
    <p:sldId id="367" r:id="rId56"/>
    <p:sldId id="366" r:id="rId5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1" autoAdjust="0"/>
    <p:restoredTop sz="77540" autoAdjust="0"/>
  </p:normalViewPr>
  <p:slideViewPr>
    <p:cSldViewPr snapToGrid="0" snapToObjects="1">
      <p:cViewPr>
        <p:scale>
          <a:sx n="100" d="100"/>
          <a:sy n="100" d="100"/>
        </p:scale>
        <p:origin x="-1528" y="248"/>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12/15/11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12/15/11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marR="0" indent="0" algn="l" defTabSz="457200" rtl="0" eaLnBrk="1" fontAlgn="base" latinLnBrk="0" hangingPunct="1">
              <a:lnSpc>
                <a:spcPct val="100000"/>
              </a:lnSpc>
              <a:spcBef>
                <a:spcPct val="0"/>
              </a:spcBef>
              <a:spcAft>
                <a:spcPct val="0"/>
              </a:spcAft>
              <a:buClrTx/>
              <a:buSzTx/>
              <a:buFontTx/>
              <a:buNone/>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defRPr/>
            </a:pPr>
            <a:r>
              <a:rPr lang="en-US" b="1" dirty="0" smtClean="0">
                <a:latin typeface="Calibri" charset="0"/>
                <a:ea typeface="ＭＳ Ｐゴシック" charset="0"/>
                <a:cs typeface="ＭＳ Ｐゴシック" charset="0"/>
              </a:rPr>
              <a:t>Module time: 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teaching, 30 </a:t>
            </a:r>
            <a:r>
              <a:rPr lang="en-US" dirty="0" err="1" smtClean="0">
                <a:latin typeface="Calibri" charset="0"/>
                <a:ea typeface="ＭＳ Ｐゴシック" charset="0"/>
                <a:cs typeface="ＭＳ Ｐゴシック" charset="0"/>
              </a:rPr>
              <a:t>mins</a:t>
            </a:r>
            <a:r>
              <a:rPr lang="en-US" smtClean="0">
                <a:latin typeface="Calibri" charset="0"/>
                <a:ea typeface="ＭＳ Ｐゴシック" charset="0"/>
                <a:cs typeface="ＭＳ Ｐゴシック" charset="0"/>
              </a:rPr>
              <a:t> for lab)</a:t>
            </a:r>
            <a:endParaRPr lang="en-US" b="1" smtClean="0">
              <a:latin typeface="Calibri" charset="0"/>
              <a:ea typeface="ＭＳ Ｐゴシック" charset="0"/>
              <a:cs typeface="ＭＳ Ｐゴシック"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Settings bundle used to go in project/modules</a:t>
            </a:r>
          </a:p>
          <a:p>
            <a:r>
              <a:rPr lang="en-US" dirty="0" smtClean="0"/>
              <a:t>Now needs to be in project</a:t>
            </a:r>
            <a:r>
              <a:rPr lang="en-US" smtClean="0"/>
              <a:t>/platform</a:t>
            </a:r>
            <a:endParaRPr lang="en-US" dirty="0" smtClean="0"/>
          </a:p>
          <a:p>
            <a:endParaRPr lang="en-US" dirty="0" smtClean="0"/>
          </a:p>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smtClean="0"/>
              <a:t>http://</a:t>
            </a:r>
            <a:r>
              <a:rPr lang="en-US" dirty="0" err="1" smtClean="0"/>
              <a:t>developer.apple.com</a:t>
            </a:r>
            <a:r>
              <a:rPr lang="en-US" dirty="0" smtClean="0"/>
              <a:t>/library/</a:t>
            </a:r>
            <a:r>
              <a:rPr lang="en-US" dirty="0" err="1" smtClean="0"/>
              <a:t>ios</a:t>
            </a:r>
            <a:r>
              <a:rPr lang="en-US" dirty="0" smtClean="0"/>
              <a:t>/#documentation/iPhone/Conceptual/</a:t>
            </a:r>
            <a:r>
              <a:rPr lang="en-US" dirty="0" err="1" smtClean="0"/>
              <a:t>iPhoneOSProgrammingGuide</a:t>
            </a:r>
            <a:r>
              <a:rPr lang="en-US" dirty="0" smtClean="0"/>
              <a:t>/Preferences/</a:t>
            </a:r>
            <a:r>
              <a:rPr lang="en-US" dirty="0" err="1" smtClean="0"/>
              <a:t>Preferences.html</a:t>
            </a:r>
            <a:endParaRPr lang="en-US" dirty="0" smtClean="0"/>
          </a:p>
          <a:p>
            <a:endParaRPr lang="en-US" dirty="0" smtClean="0"/>
          </a:p>
          <a:p>
            <a:r>
              <a:rPr lang="en-US" dirty="0" smtClean="0"/>
              <a:t>Tutorial</a:t>
            </a:r>
          </a:p>
          <a:p>
            <a:r>
              <a:rPr lang="en-US" dirty="0" smtClean="0"/>
              <a:t>http://</a:t>
            </a:r>
            <a:r>
              <a:rPr lang="en-US" dirty="0" err="1" smtClean="0"/>
              <a:t>iphoneincubator.com</a:t>
            </a:r>
            <a:r>
              <a:rPr lang="en-US" dirty="0" smtClean="0"/>
              <a:t>/blog/tutorial/how-to-create-an-</a:t>
            </a:r>
            <a:r>
              <a:rPr lang="en-US" dirty="0" err="1" smtClean="0"/>
              <a:t>iphone</a:t>
            </a:r>
            <a:r>
              <a:rPr lang="en-US" dirty="0" smtClean="0"/>
              <a:t>-preferences-file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732478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52</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lab, you will create a Settings bundle so that application settings can be changed via the Settings app in the simulator or on a phone. You will then use that setting within the app to control the app's user interface.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55</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p>
          <a:p>
            <a:r>
              <a:rPr lang="en-US" baseline="0" dirty="0" smtClean="0"/>
              <a:t>As of SK1.8, Toolbar, </a:t>
            </a:r>
            <a:r>
              <a:rPr lang="en-US" baseline="0" dirty="0" err="1" smtClean="0"/>
              <a:t>TabbedBar</a:t>
            </a:r>
            <a:r>
              <a:rPr lang="en-US" baseline="0" dirty="0" smtClean="0"/>
              <a:t>, and </a:t>
            </a:r>
            <a:r>
              <a:rPr lang="en-US" baseline="0" dirty="0" err="1" smtClean="0"/>
              <a:t>CoverFlowView</a:t>
            </a:r>
            <a:r>
              <a:rPr lang="en-US" baseline="0" dirty="0" smtClean="0"/>
              <a:t> were moved to </a:t>
            </a:r>
            <a:r>
              <a:rPr lang="en-US" baseline="0" dirty="0" err="1" smtClean="0"/>
              <a:t>iOS</a:t>
            </a:r>
            <a:r>
              <a:rPr lang="en-US" baseline="0" dirty="0" smtClean="0"/>
              <a:t> namespace</a:t>
            </a:r>
          </a:p>
          <a:p>
            <a:r>
              <a:rPr lang="en-US" baseline="0" dirty="0" err="1" smtClean="0"/>
              <a:t>DashboardView</a:t>
            </a:r>
            <a:r>
              <a:rPr lang="en-US" baseline="0" dirty="0" smtClean="0"/>
              <a:t> not there yet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12/15/11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12/15/11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12/15/11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12/15/11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12/15/11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12/15/11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12/15/11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12/15/11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12/15/11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12/15/11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12/15/11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12/15/11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12/15/11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12/15/11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12/15/11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12/15/11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12/15/11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12/15/11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12/15/11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12/15/11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12/15/11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iphoneincubator.com/blog/tutorial/how-to-create-an-iphone-preferences-fil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921000"/>
            <a:ext cx="7713663" cy="949325"/>
          </a:xfrm>
          <a:prstGeom prst="rect">
            <a:avLst/>
          </a:prstGeom>
          <a:noFill/>
          <a:ln w="9525">
            <a:noFill/>
            <a:miter lim="800000"/>
            <a:headEnd/>
            <a:tailEnd/>
          </a:ln>
        </p:spPr>
        <p:txBody>
          <a:bodyPr>
            <a:prstTxWarp prst="textNoShape">
              <a:avLst/>
            </a:prstTxWarp>
          </a:bodyPr>
          <a:lstStyle/>
          <a:p>
            <a:pPr algn="ctr"/>
            <a:r>
              <a:rPr lang="en-US" sz="4000" b="1" i="1" dirty="0" smtClean="0">
                <a:solidFill>
                  <a:srgbClr val="122956"/>
                </a:solidFill>
                <a:ea typeface="Trebuchet MS" charset="0"/>
                <a:cs typeface="Trebuchet MS" charset="0"/>
              </a:rPr>
              <a:t>iOS Deep Dive</a:t>
            </a:r>
            <a:br>
              <a:rPr lang="en-US" sz="4000" b="1" i="1" dirty="0" smtClean="0">
                <a:solidFill>
                  <a:srgbClr val="122956"/>
                </a:solidFill>
                <a:ea typeface="Trebuchet MS" charset="0"/>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cs typeface="ＭＳ Ｐゴシック" charset="0"/>
              </a:rPr>
              <a:t>Advanced Titanium Mobile Development</a:t>
            </a:r>
            <a:endParaRPr lang="en-US" sz="4000" b="1" i="1" dirty="0">
              <a:solidFill>
                <a:srgbClr val="122956"/>
              </a:solidFill>
              <a:ea typeface="Trebuchet MS" charset="0"/>
              <a:cs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smtClean="0">
                <a:solidFill>
                  <a:srgbClr val="122956"/>
                </a:solidFill>
                <a:cs typeface="Trebuchet MS" charset="0"/>
              </a:rPr>
              <a:t>iOS</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29</a:t>
            </a:fld>
            <a:endParaRPr lang="en-US" sz="1200" b="1" dirty="0">
              <a:solidFill>
                <a:srgbClr val="122956"/>
              </a:solidFill>
              <a:cs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30</a:t>
            </a:fld>
            <a:endParaRPr lang="en-US" sz="1200" b="1" dirty="0">
              <a:solidFill>
                <a:srgbClr val="122956"/>
              </a:solidFill>
              <a:cs typeface="Trebuchet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31</a:t>
            </a:fld>
            <a:endParaRPr lang="en-US" sz="1200" b="1" dirty="0">
              <a:solidFill>
                <a:srgbClr val="122956"/>
              </a:solidFill>
              <a:cs typeface="Trebuchet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smtClean="0">
                <a:solidFill>
                  <a:srgbClr val="122956"/>
                </a:solidFill>
                <a:cs typeface="Trebuchet MS" charset="0"/>
              </a:rPr>
              <a:t>iOS</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32</a:t>
            </a:fld>
            <a:endParaRPr lang="en-US" sz="1200" b="1" dirty="0">
              <a:solidFill>
                <a:srgbClr val="122956"/>
              </a:solidFill>
              <a:cs typeface="Trebuchet M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
        <p:nvSpPr>
          <p:cNvPr id="1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43</a:t>
            </a:fld>
            <a:endParaRPr lang="en-US" sz="1200" b="1" dirty="0">
              <a:solidFill>
                <a:srgbClr val="122956"/>
              </a:solidFill>
              <a:cs typeface="Trebuchet MS"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44</a:t>
            </a:fld>
            <a:endParaRPr lang="en-US" sz="1200" b="1" dirty="0">
              <a:solidFill>
                <a:srgbClr val="122956"/>
              </a:solidFill>
              <a:cs typeface="Trebuchet MS"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49</a:t>
            </a:fld>
            <a:endParaRPr lang="en-US" sz="1200" b="1" dirty="0">
              <a:solidFill>
                <a:srgbClr val="122956"/>
              </a:solidFill>
              <a:cs typeface="Trebuchet M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50</a:t>
            </a:fld>
            <a:endParaRPr lang="en-US" sz="1200" b="1" dirty="0">
              <a:solidFill>
                <a:srgbClr val="122956"/>
              </a:solidFill>
              <a:cs typeface="Trebuchet MS"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bundle</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Copy </a:t>
            </a:r>
            <a:r>
              <a:rPr lang="en-US" dirty="0" err="1" smtClean="0"/>
              <a:t>KitchenSink</a:t>
            </a:r>
            <a:r>
              <a:rPr lang="en-US" dirty="0" smtClean="0"/>
              <a:t>/platform/</a:t>
            </a:r>
            <a:r>
              <a:rPr lang="en-US" dirty="0" err="1" smtClean="0"/>
              <a:t>iphone</a:t>
            </a:r>
            <a:r>
              <a:rPr lang="en-US" dirty="0" smtClean="0"/>
              <a:t> to your project</a:t>
            </a:r>
          </a:p>
          <a:p>
            <a:pPr marL="457200" indent="-457200">
              <a:buAutoNum type="arabicPeriod"/>
            </a:pPr>
            <a:r>
              <a:rPr lang="en-US" dirty="0" smtClean="0"/>
              <a:t>In Finder, right-click </a:t>
            </a:r>
            <a:r>
              <a:rPr lang="en-US" dirty="0" err="1" smtClean="0"/>
              <a:t>Settings.bundle</a:t>
            </a:r>
            <a:r>
              <a:rPr lang="en-US" dirty="0" smtClean="0"/>
              <a:t> and choose Show Package Contents</a:t>
            </a:r>
          </a:p>
          <a:p>
            <a:pPr marL="457200" indent="-457200">
              <a:buAutoNum type="arabicPeriod"/>
            </a:pPr>
            <a:r>
              <a:rPr lang="en-US" dirty="0" smtClean="0"/>
              <a:t>Open </a:t>
            </a:r>
            <a:r>
              <a:rPr lang="en-US" dirty="0" err="1" smtClean="0"/>
              <a:t>Root.plist</a:t>
            </a:r>
            <a:endParaRPr lang="en-US" dirty="0" smtClean="0"/>
          </a:p>
          <a:p>
            <a:pPr marL="457200" indent="-457200">
              <a:buAutoNum type="arabicPeriod"/>
            </a:pPr>
            <a:r>
              <a:rPr lang="en-US" dirty="0" smtClean="0"/>
              <a:t>Edit as needed and save</a:t>
            </a:r>
          </a:p>
          <a:p>
            <a:pPr marL="457200" indent="-457200">
              <a:buAutoNum type="arabicPeriod"/>
            </a:pPr>
            <a:r>
              <a:rPr lang="en-US" dirty="0" smtClean="0"/>
              <a:t>Clean build your project</a:t>
            </a:r>
            <a:endParaRPr lang="en-US" dirty="0"/>
          </a:p>
        </p:txBody>
      </p:sp>
      <p:sp>
        <p:nvSpPr>
          <p:cNvPr id="4" name="TextBox 3"/>
          <p:cNvSpPr txBox="1"/>
          <p:nvPr/>
        </p:nvSpPr>
        <p:spPr>
          <a:xfrm>
            <a:off x="552108" y="4533900"/>
            <a:ext cx="8045792" cy="338554"/>
          </a:xfrm>
          <a:prstGeom prst="rect">
            <a:avLst/>
          </a:prstGeom>
          <a:noFill/>
        </p:spPr>
        <p:txBody>
          <a:bodyPr wrap="none" rtlCol="0">
            <a:spAutoFit/>
          </a:bodyPr>
          <a:lstStyle/>
          <a:p>
            <a:r>
              <a:rPr lang="en-US" sz="1600" dirty="0">
                <a:hlinkClick r:id="rId3"/>
              </a:rPr>
              <a:t>http://iphoneincubator.com/blog/tutorial/how-to-create-an-iphone-preferences-</a:t>
            </a:r>
            <a:r>
              <a:rPr lang="en-US" sz="1600" dirty="0" smtClean="0">
                <a:hlinkClick r:id="rId3"/>
              </a:rPr>
              <a:t>file</a:t>
            </a:r>
            <a:r>
              <a:rPr lang="en-US" sz="1600" dirty="0" smtClean="0"/>
              <a:t> </a:t>
            </a: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02097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53</a:t>
            </a:fld>
            <a:endParaRPr lang="en-US" sz="1200" b="1" dirty="0">
              <a:solidFill>
                <a:srgbClr val="122956"/>
              </a:solidFill>
              <a:cs typeface="Trebuchet MS"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54</a:t>
            </a:fld>
            <a:endParaRPr lang="en-US" sz="1200" b="1" dirty="0">
              <a:solidFill>
                <a:srgbClr val="122956"/>
              </a:solidFill>
              <a:cs typeface="Trebuchet MS" charset="0"/>
            </a:endParaRPr>
          </a:p>
        </p:txBody>
      </p:sp>
    </p:spTree>
    <p:extLst>
      <p:ext uri="{BB962C8B-B14F-4D97-AF65-F5344CB8AC3E}">
        <p14:creationId xmlns:p14="http://schemas.microsoft.com/office/powerpoint/2010/main" val="561576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r>
              <a:rPr lang="en-US" dirty="0" smtClean="0">
                <a:ea typeface="ＭＳ Ｐゴシック" charset="-128"/>
                <a:cs typeface="ＭＳ Ｐゴシック" charset="-128"/>
              </a:rPr>
              <a:t> (not in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namespace)</a:t>
            </a: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4428</TotalTime>
  <Words>3692</Words>
  <Application>Microsoft Macintosh PowerPoint</Application>
  <PresentationFormat>On-screen Show (4:3)</PresentationFormat>
  <Paragraphs>686</Paragraphs>
  <Slides>55</Slides>
  <Notes>46</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Settings bundle</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198</cp:revision>
  <dcterms:created xsi:type="dcterms:W3CDTF">2011-06-16T02:52:30Z</dcterms:created>
  <dcterms:modified xsi:type="dcterms:W3CDTF">2011-12-15T18:23:38Z</dcterms:modified>
</cp:coreProperties>
</file>