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0"/>
  </p:notesMasterIdLst>
  <p:sldIdLst>
    <p:sldId id="256" r:id="rId2"/>
    <p:sldId id="258" r:id="rId3"/>
    <p:sldId id="267" r:id="rId4"/>
    <p:sldId id="332" r:id="rId5"/>
    <p:sldId id="333" r:id="rId6"/>
    <p:sldId id="340" r:id="rId7"/>
    <p:sldId id="329" r:id="rId8"/>
    <p:sldId id="331" r:id="rId9"/>
    <p:sldId id="334" r:id="rId10"/>
    <p:sldId id="335" r:id="rId11"/>
    <p:sldId id="336" r:id="rId12"/>
    <p:sldId id="337" r:id="rId13"/>
    <p:sldId id="330" r:id="rId14"/>
    <p:sldId id="326" r:id="rId15"/>
    <p:sldId id="338" r:id="rId16"/>
    <p:sldId id="339" r:id="rId17"/>
    <p:sldId id="327" r:id="rId18"/>
    <p:sldId id="328" r:id="rId1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52" autoAdjust="0"/>
  </p:normalViewPr>
  <p:slideViewPr>
    <p:cSldViewPr>
      <p:cViewPr varScale="1">
        <p:scale>
          <a:sx n="133" d="100"/>
          <a:sy n="133" d="100"/>
        </p:scale>
        <p:origin x="-96" y="-120"/>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6/14/11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6/14/11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6/14/11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6/14/11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6/14/11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6/14/11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6/14/11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6/14/11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How We Do It</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Design In advance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reusable assets</a:t>
            </a:r>
          </a:p>
          <a:p>
            <a:pPr indent="0" eaLnBrk="1" hangingPunct="1"/>
            <a:endParaRPr lang="en-US" dirty="0" smtClean="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888861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Notes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Best practices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Why we leave the tab bar there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1162886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Putting It All Together</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How it all works together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Why we do this extra work</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How to improve upon</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462336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Component Growth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8799534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Use Your Title Control</a:t>
            </a:r>
            <a:endParaRPr lang="en-US" dirty="0">
              <a:latin typeface="Trebuchet MS Bold" charset="0"/>
              <a:ea typeface="ヒラギノ角ゴ ProN W6" charset="0"/>
              <a:cs typeface="ヒラギノ角ゴ ProN W6" charset="0"/>
            </a:endParaRPr>
          </a:p>
        </p:txBody>
      </p:sp>
      <p:sp>
        <p:nvSpPr>
          <p:cNvPr id="9"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Titles can dictate other components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Using titles per screen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Animations are cool</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Title Examples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Add a modal picker in the </a:t>
            </a:r>
            <a:r>
              <a:rPr lang="en-US" dirty="0" err="1" smtClean="0">
                <a:latin typeface="Trebuchet MS" charset="0"/>
                <a:ea typeface="ヒラギノ角ゴ ProN W3" charset="0"/>
                <a:cs typeface="ヒラギノ角ゴ ProN W3" charset="0"/>
              </a:rPr>
              <a:t>titleControl</a:t>
            </a:r>
            <a:endParaRPr lang="en-US" dirty="0" smtClean="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Trigger changes based on title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697121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Use Overlays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Not widely used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Can provide interesting results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Cuts down on art overhead</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04205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Design &amp; Improvements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Use </a:t>
            </a:r>
            <a:r>
              <a:rPr lang="en-US" dirty="0" err="1" smtClean="0">
                <a:latin typeface="Trebuchet MS" charset="0"/>
                <a:ea typeface="ヒラギノ角ゴ ProN W3" charset="0"/>
                <a:cs typeface="ヒラギノ角ゴ ProN W3" charset="0"/>
              </a:rPr>
              <a:t>titleControl</a:t>
            </a:r>
            <a:endParaRPr lang="en-US" dirty="0" smtClean="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 on top of existing component</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Improve your UI based on UX testing</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0642141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4009</TotalTime>
  <Pages>0</Pages>
  <Words>1016</Words>
  <Characters>0</Characters>
  <Application>Microsoft Macintosh PowerPoint</Application>
  <PresentationFormat>On-screen Show (4:3)</PresentationFormat>
  <Lines>0</Lines>
  <Paragraphs>106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Design &amp; Improvements</vt:lpstr>
      <vt:lpstr>How We Do It</vt:lpstr>
      <vt:lpstr>Notes</vt:lpstr>
      <vt:lpstr>Putting It All Together</vt:lpstr>
      <vt:lpstr>Component Growth</vt:lpstr>
      <vt:lpstr>Use Your Title Control</vt:lpstr>
      <vt:lpstr>Title Examples</vt:lpstr>
      <vt:lpstr>Use Overlays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Conrad Fuhrman</cp:lastModifiedBy>
  <cp:revision>100</cp:revision>
  <dcterms:created xsi:type="dcterms:W3CDTF">2011-03-28T13:25:35Z</dcterms:created>
  <dcterms:modified xsi:type="dcterms:W3CDTF">2011-06-15T04:45:56Z</dcterms:modified>
</cp:coreProperties>
</file>