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29"/>
  </p:notesMasterIdLst>
  <p:sldIdLst>
    <p:sldId id="256" r:id="rId2"/>
    <p:sldId id="258" r:id="rId3"/>
    <p:sldId id="349" r:id="rId4"/>
    <p:sldId id="369" r:id="rId5"/>
    <p:sldId id="370" r:id="rId6"/>
    <p:sldId id="371" r:id="rId7"/>
    <p:sldId id="372" r:id="rId8"/>
    <p:sldId id="368" r:id="rId9"/>
    <p:sldId id="361" r:id="rId10"/>
    <p:sldId id="360" r:id="rId11"/>
    <p:sldId id="362" r:id="rId12"/>
    <p:sldId id="363" r:id="rId13"/>
    <p:sldId id="364" r:id="rId14"/>
    <p:sldId id="365" r:id="rId15"/>
    <p:sldId id="367" r:id="rId16"/>
    <p:sldId id="366" r:id="rId17"/>
    <p:sldId id="373" r:id="rId18"/>
    <p:sldId id="374" r:id="rId19"/>
    <p:sldId id="375" r:id="rId20"/>
    <p:sldId id="376" r:id="rId21"/>
    <p:sldId id="359" r:id="rId22"/>
    <p:sldId id="378" r:id="rId23"/>
    <p:sldId id="379" r:id="rId24"/>
    <p:sldId id="380" r:id="rId25"/>
    <p:sldId id="381" r:id="rId26"/>
    <p:sldId id="377" r:id="rId27"/>
    <p:sldId id="32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04" autoAdjust="0"/>
  </p:normalViewPr>
  <p:slideViewPr>
    <p:cSldViewPr>
      <p:cViewPr varScale="1">
        <p:scale>
          <a:sx n="109" d="100"/>
          <a:sy n="109" d="100"/>
        </p:scale>
        <p:origin x="-1632" y="-10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(10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20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Intents are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basically objects that hold data which pass from one activity to a service, or one activity to another activity, etc.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every app has the three components above, and we will explore each.  They form the fundamental building blocks of an android app</a:t>
            </a:r>
          </a:p>
          <a:p>
            <a:pPr marL="250825" indent="-171450" eaLnBrk="1" hangingPunct="1">
              <a:buFontTx/>
              <a:buChar char="-"/>
            </a:pPr>
            <a:endParaRPr lang="en-US" b="1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READ THE ANDROID APP FUNDAMENTALS!!!!!!!!!!  DON’T CHEAT AND HOPE TITANIUM WILL UNDERSTAND ALL OF ANDROID FOR YOU!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://developer.android.com/reference/android/R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Android API Deep Dive</a:t>
            </a:r>
            <a:endParaRPr lang="en-US" sz="4400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Android Vocabulary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b="1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Service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“A Service is an application component representing either an application's desire to perform a longer-running operation while not interacting with the user or to supply functionality for other applications to use.”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b="1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http://</a:t>
            </a:r>
            <a:r>
              <a:rPr lang="en-US" dirty="0" err="1">
                <a:latin typeface="Trebuchet MS" charset="0"/>
                <a:ea typeface="ヒラギノ角ゴ ProN W3" charset="0"/>
                <a:cs typeface="ヒラギノ角ゴ ProN W3" charset="0"/>
              </a:rPr>
              <a:t>developer.android.com</a:t>
            </a:r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/reference/android/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app/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Service.html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974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Android Vocabulary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b="1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Broadcast Receiver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“A broadcast receiver is a component that responds to system-wide broadcast announcements”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b="1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http://</a:t>
            </a:r>
            <a:r>
              <a:rPr lang="en-US" dirty="0" err="1">
                <a:latin typeface="Trebuchet MS" charset="0"/>
                <a:ea typeface="ヒラギノ角ゴ ProN W3" charset="0"/>
                <a:cs typeface="ヒラギノ角ゴ ProN W3" charset="0"/>
              </a:rPr>
              <a:t>developer.android.com</a:t>
            </a:r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/reference/android/content/</a:t>
            </a:r>
            <a:r>
              <a:rPr lang="en-US" dirty="0" err="1">
                <a:latin typeface="Trebuchet MS" charset="0"/>
                <a:ea typeface="ヒラギノ角ゴ ProN W3" charset="0"/>
                <a:cs typeface="ヒラギノ角ゴ ProN W3" charset="0"/>
              </a:rPr>
              <a:t>BroadcastReceiver.html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1519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Android Vocabulary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b="1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Intent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“Three of the core components of an application — activities, services, and broadcast receivers — are activated through messages, called intents.”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b="1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http://</a:t>
            </a:r>
            <a:r>
              <a:rPr lang="en-US" dirty="0" err="1">
                <a:latin typeface="Trebuchet MS" charset="0"/>
                <a:ea typeface="ヒラギノ角ゴ ProN W3" charset="0"/>
                <a:cs typeface="ヒラギノ角ゴ ProN W3" charset="0"/>
              </a:rPr>
              <a:t>developer.android.com</a:t>
            </a:r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/guide/topics/intents/intents-</a:t>
            </a:r>
            <a:r>
              <a:rPr lang="en-US" dirty="0" err="1">
                <a:latin typeface="Trebuchet MS" charset="0"/>
                <a:ea typeface="ヒラギノ角ゴ ProN W3" charset="0"/>
                <a:cs typeface="ヒラギノ角ゴ ProN W3" charset="0"/>
              </a:rPr>
              <a:t>filters.html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670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All of these work in Ti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818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Android Configuration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Most of the core OS services are configured in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AndroidManifest.xml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AndroidManifest.xml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properties can be configured in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tiapp.xml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You can also have a custom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AndroidManifest.xml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tiapp.xml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config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and custom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AndroidManifest.xml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600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Android UI APIs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897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Windows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Title bar is only present under specific conditions – depends on how you open the window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Windows are generally associated with an Android activity (though not always)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Not quite as nimble as 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iOS windows in terms of animation</a:t>
            </a:r>
          </a:p>
        </p:txBody>
      </p:sp>
    </p:spTree>
    <p:extLst>
      <p:ext uri="{BB962C8B-B14F-4D97-AF65-F5344CB8AC3E}">
        <p14:creationId xmlns:p14="http://schemas.microsoft.com/office/powerpoint/2010/main" val="212758368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Hardware Menu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Menu of options displayed when hardware button is pressed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 activity (a Titanium Window)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TabGroup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has N activities, and can have N menus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configure text and icons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Menu creation options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6470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Android Labels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Much more capable than iOS Labels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Styling properties on creation same cross platform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Android can display inline HTML (basic formatting tags)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Android can display links inline (web,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tel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, maps)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Label gymnastics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1507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Toast Notifications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37338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Simple text display over all activities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control positioning on screen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Rendering will be different based on OS version and skin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Notification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219200"/>
            <a:ext cx="2955161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318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Platform characteristics</a:t>
            </a:r>
          </a:p>
          <a:p>
            <a:pPr indent="0"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Android vocabulary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Android Specific Configuration Options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Android Specific UI APIs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Android Specific Non-visual APIs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Hijacking the Back Button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Sometimes you want to override back button for your activity to provide better behavior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Example: Wizard interface, where you want “back” to go back to a previous state in the UI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Careful about this!  Users expect back to go back to another activity (most of the time)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back button event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8154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Non-Visual APIs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05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Launching Activities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You can launch other apps (activities) from JS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Need to have an intent object to pass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Many built in intents to use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Launch activity with intent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273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Service Support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You can have JS-based services running in the background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communicate with it from your main application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background service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79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Calendar and Event Integration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Android exclusive feature, can’t do it on iOS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Add events to calendars, and alarms for status bar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calendar and event creation APIs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9632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Application Resources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JS access to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R.java</a:t>
            </a:r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 - </a:t>
            </a:r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  <a:hlinkClick r:id="rId5"/>
              </a:rPr>
              <a:t>http://developer.android.com/reference/android/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  <a:hlinkClick r:id="rId5"/>
              </a:rPr>
              <a:t>R.html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R.drawable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– built in icons for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ImageView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, etc.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R.string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– OS localized string for “OK”, “Cancel”,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etc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Android docs required to see properties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R resources in JS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232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8315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Android Platform Strengths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Open nature (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Hackable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Variety of app distribution methods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Low cost handsets on a variety of hardware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Java-based environment (common skill set)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Many great Google apps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Ti Android Platform Strengths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Lots of support for OS specific functionality, focus on “best of breed” experience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Easy deployment to devices for testing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Easy to distribute apps for testing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Easy to deploy apps to market</a:t>
            </a:r>
          </a:p>
        </p:txBody>
      </p:sp>
    </p:spTree>
    <p:extLst>
      <p:ext uri="{BB962C8B-B14F-4D97-AF65-F5344CB8AC3E}">
        <p14:creationId xmlns:p14="http://schemas.microsoft.com/office/powerpoint/2010/main" val="21908011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Android Platform Weaknesses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Open nature (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Hackable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Large distribution of device screen types, hardware capabilities, OS versions…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Less active app economy (fewer purchases)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Confusing UX (Linux on a handset!)</a:t>
            </a:r>
          </a:p>
        </p:txBody>
      </p:sp>
    </p:spTree>
    <p:extLst>
      <p:ext uri="{BB962C8B-B14F-4D97-AF65-F5344CB8AC3E}">
        <p14:creationId xmlns:p14="http://schemas.microsoft.com/office/powerpoint/2010/main" val="39109903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Ti Android Platform Weaknesses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API Parity – Platform diversity can make adding features slower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Not as many built-in UI components (platform weakness really)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JavaScript engine performance – Rhino is not as fast as JSCore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3291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Each platform is different,</a:t>
            </a:r>
            <a:b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</a:br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must test on both!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7945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Android Application Key Components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- Activities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- Services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- Broadcast Receivers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- Intents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It is necessary to understand and implement these in Ti to provide a native experience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http://</a:t>
            </a:r>
            <a:r>
              <a:rPr lang="en-US" dirty="0" err="1">
                <a:latin typeface="Trebuchet MS" charset="0"/>
                <a:ea typeface="ヒラギノ角ゴ ProN W3" charset="0"/>
                <a:cs typeface="ヒラギノ角ゴ ProN W3" charset="0"/>
              </a:rPr>
              <a:t>developer.android.com</a:t>
            </a:r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/guide/topics/</a:t>
            </a:r>
            <a:r>
              <a:rPr lang="en-US" dirty="0" err="1">
                <a:latin typeface="Trebuchet MS" charset="0"/>
                <a:ea typeface="ヒラギノ角ゴ ProN W3" charset="0"/>
                <a:cs typeface="ヒラギノ角ゴ ProN W3" charset="0"/>
              </a:rPr>
              <a:t>fundamentals.html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26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Android Vocabulary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b="1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Activity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“An activity is a single, focused thing that the user can do. Almost all activities interact with the user, so the Activity class takes care of creating a window for you in which you can place your 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UI”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b="1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http://</a:t>
            </a:r>
            <a:r>
              <a:rPr lang="en-US" dirty="0" err="1">
                <a:latin typeface="Trebuchet MS" charset="0"/>
                <a:ea typeface="ヒラギノ角ゴ ProN W3" charset="0"/>
                <a:cs typeface="ヒラギノ角ゴ ProN W3" charset="0"/>
              </a:rPr>
              <a:t>developer.android.com</a:t>
            </a:r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</a:rPr>
              <a:t>/reference/android/app/</a:t>
            </a:r>
            <a:r>
              <a:rPr lang="en-US" dirty="0" err="1">
                <a:latin typeface="Trebuchet MS" charset="0"/>
                <a:ea typeface="ヒラギノ角ゴ ProN W3" charset="0"/>
                <a:cs typeface="ヒラギノ角ゴ ProN W3" charset="0"/>
              </a:rPr>
              <a:t>Activity.html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174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5385</TotalTime>
  <Pages>0</Pages>
  <Words>883</Words>
  <Characters>0</Characters>
  <Application>Microsoft Macintosh PowerPoint</Application>
  <PresentationFormat>On-screen Show (4:3)</PresentationFormat>
  <Lines>0</Lines>
  <Paragraphs>168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New Training</vt:lpstr>
      <vt:lpstr>Android API Deep Dive</vt:lpstr>
      <vt:lpstr>Agenda</vt:lpstr>
      <vt:lpstr>Android Platform Strengths</vt:lpstr>
      <vt:lpstr>Ti Android Platform Strengths</vt:lpstr>
      <vt:lpstr>Android Platform Weaknesses</vt:lpstr>
      <vt:lpstr>Ti Android Platform Weaknesses</vt:lpstr>
      <vt:lpstr>Each platform is different, must test on both!</vt:lpstr>
      <vt:lpstr>Android Application Key Components</vt:lpstr>
      <vt:lpstr>Android Vocabulary</vt:lpstr>
      <vt:lpstr>Android Vocabulary</vt:lpstr>
      <vt:lpstr>Android Vocabulary</vt:lpstr>
      <vt:lpstr>Android Vocabulary</vt:lpstr>
      <vt:lpstr>All of these work in Ti</vt:lpstr>
      <vt:lpstr>Android Configuration</vt:lpstr>
      <vt:lpstr>Android UI APIs</vt:lpstr>
      <vt:lpstr>Windows</vt:lpstr>
      <vt:lpstr>Hardware Menu</vt:lpstr>
      <vt:lpstr>Android Labels</vt:lpstr>
      <vt:lpstr>Toast Notifications</vt:lpstr>
      <vt:lpstr>Hijacking the Back Button</vt:lpstr>
      <vt:lpstr>Non-Visual APIs</vt:lpstr>
      <vt:lpstr>Launching Activities</vt:lpstr>
      <vt:lpstr>Service Support</vt:lpstr>
      <vt:lpstr>Calendar and Event Integration</vt:lpstr>
      <vt:lpstr>Application Resources</vt:lpstr>
      <vt:lpstr>Q&amp;A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Kevin Whinnery</cp:lastModifiedBy>
  <cp:revision>152</cp:revision>
  <dcterms:created xsi:type="dcterms:W3CDTF">2011-03-28T13:25:35Z</dcterms:created>
  <dcterms:modified xsi:type="dcterms:W3CDTF">2011-06-16T13:58:47Z</dcterms:modified>
</cp:coreProperties>
</file>