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17"/>
  </p:notesMasterIdLst>
  <p:sldIdLst>
    <p:sldId id="256" r:id="rId2"/>
    <p:sldId id="258" r:id="rId3"/>
    <p:sldId id="349" r:id="rId4"/>
    <p:sldId id="379" r:id="rId5"/>
    <p:sldId id="378" r:id="rId6"/>
    <p:sldId id="385" r:id="rId7"/>
    <p:sldId id="383" r:id="rId8"/>
    <p:sldId id="381" r:id="rId9"/>
    <p:sldId id="382" r:id="rId10"/>
    <p:sldId id="384" r:id="rId11"/>
    <p:sldId id="386" r:id="rId12"/>
    <p:sldId id="387" r:id="rId13"/>
    <p:sldId id="388" r:id="rId14"/>
    <p:sldId id="380" r:id="rId15"/>
    <p:sldId id="32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04" autoAdjust="0"/>
  </p:normalViewPr>
  <p:slideViewPr>
    <p:cSldViewPr>
      <p:cViewPr varScale="1">
        <p:scale>
          <a:sx n="109" d="100"/>
          <a:sy n="109" d="100"/>
        </p:scale>
        <p:origin x="-1632" y="-104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Module time: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30 </a:t>
            </a:r>
            <a:r>
              <a:rPr lang="en-US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(10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teaching,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20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lab)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endParaRPr lang="en-US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B81F-B125-9B43-9F03-035596B66B00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9E96B8-ADCB-7547-9380-C4B23A1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3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4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DDBA-B612-2F44-AB17-FBC18A515CE2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1109E28-6A3D-5541-B79F-374D5BAB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1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6" name="Picture 8" descr="gray_stripe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4D4E-817C-5B44-9CAC-ABCFE555A12F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A16330-C327-5F46-9A04-FECF298E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8FE6-9327-F242-9E6C-9D15E9703153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DF5989-0FBC-EB43-B199-06D3320A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50B3D-5993-D443-A18C-6C42644588ED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CA025D9-4168-FA49-94C8-B4302AAE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A217-D9A5-8846-AAB9-F48B40C3E459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E80557-2829-6D4D-9E6A-8513A623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2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83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27908" y="2318245"/>
            <a:ext cx="7772400" cy="1470025"/>
          </a:xfrm>
        </p:spPr>
        <p:txBody>
          <a:bodyPr/>
          <a:lstStyle>
            <a:lvl1pPr algn="ctr">
              <a:defRPr baseline="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EB12F80-DD94-CA48-A6EE-25FB3983D6FA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F154E2-8B7C-5746-8D67-FA76569A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698"/>
                </a:solidFill>
              </a:defRPr>
            </a:lvl1pPr>
          </a:lstStyle>
          <a:p>
            <a:pPr>
              <a:defRPr/>
            </a:pPr>
            <a:fld id="{7C47082A-DE79-7740-B784-823CCC145BD0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pic>
        <p:nvPicPr>
          <p:cNvPr id="1030" name="Picture 7" descr="appc_gray_light_tria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62200"/>
            <a:ext cx="9144000" cy="1470025"/>
          </a:xfrm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marL="39688" algn="ctr" eaLnBrk="1" hangingPunct="1">
              <a:defRPr/>
            </a:pPr>
            <a:r>
              <a:rPr lang="en-US" sz="4400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Performance Optimization</a:t>
            </a:r>
            <a:endParaRPr lang="en-US" sz="4400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76400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Multiple contexts can be good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very large apps for which deferring script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eval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is critical, multiple contexts are a good choice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With multi contexts, app level events are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ciritcal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Also, remember the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Ti.App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trick – can save you loading dependencies over and over 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Ti.App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trick</a:t>
            </a:r>
          </a:p>
          <a:p>
            <a:pPr eaLnBrk="1" hangingPunct="1"/>
            <a:endParaRPr lang="en-US" b="1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b="1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5085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Table View Performance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className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allows Titanium to cheat a bit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set all rows at the same time, don’t call append 30 times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only load as much data as needed</a:t>
            </a: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If your table has 1,000s of custom rows, you might need to rethink your design for Ti.  Chunk it up into 20 row sets?  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Is your data hierarchical?  Smaller data set helps.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Appc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refactoring table view APIs to be more like native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b="1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b="1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50976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Database 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Performance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SQL Queries are fast – use these rather than in-memory sorting of JS arrays, etc.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RAM is the bottleneck – avoid loading Blobs into memory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b="1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b="1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451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Network 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Performance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Don’t assume wifi – test on cell networks</a:t>
            </a:r>
          </a:p>
          <a:p>
            <a:pPr eaLnBrk="1" hangingPunct="1"/>
            <a:endParaRPr lang="en-US" b="1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Decrease service payload sizes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Existing web service APIs aren’t generally optimized for mobile – make mobile service APIs such that: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 few requests are made as possible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The data sets being returned are as small as possible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JSON helps for the second one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b="1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6380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Q&amp;A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836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Lab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5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46200"/>
            <a:ext cx="8229600" cy="5359400"/>
          </a:xfrm>
        </p:spPr>
        <p:txBody>
          <a:bodyPr rIns="81279"/>
          <a:lstStyle/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Performance tips and tricks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Dos and Don’ts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Lab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Performance Optimization in Ti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small-medium apps, not a concern usually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 apps become complex, Titanium can’t shield you from memory management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Computation is usually not bottleneck, RAM is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Managing memory usually means management of UI components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327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When Does Titanium Clean Up?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When a window is closed (UI is cleaned up)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When a variable holding a proxy object is set to null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If you’re running into memory issues, look to do one of these things.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Note: Showing/hiding views will improve DRAW SPEED, but memory will still be in use</a:t>
            </a:r>
          </a:p>
        </p:txBody>
      </p:sp>
    </p:spTree>
    <p:extLst>
      <p:ext uri="{BB962C8B-B14F-4D97-AF65-F5344CB8AC3E}">
        <p14:creationId xmlns:p14="http://schemas.microsoft.com/office/powerpoint/2010/main" val="117398210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Window displaying</a:t>
            </a:r>
            <a:b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</a:br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slowly?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979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Application startup </a:t>
            </a:r>
            <a:b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</a:br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too slow?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6086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JS evaluation is slow!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78690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Defer JS loading!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4133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JavaScript loading tips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Only include or require a script WHEN IT IS ABSOLUTELY NEEDED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Ti.include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() and require() faster than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eval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()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Don’t parse JSON packaged with your app – put it inline in JavaScript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b="1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PROTIP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: Any objects stored in the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Ti.App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namespace are created in all contexts – good way to only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eval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a script once</a:t>
            </a:r>
            <a:endParaRPr lang="en-US" b="1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6779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Training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5406</TotalTime>
  <Pages>0</Pages>
  <Words>421</Words>
  <Characters>0</Characters>
  <Application>Microsoft Macintosh PowerPoint</Application>
  <PresentationFormat>On-screen Show (4:3)</PresentationFormat>
  <Lines>0</Lines>
  <Paragraphs>72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New Training</vt:lpstr>
      <vt:lpstr>Performance Optimization</vt:lpstr>
      <vt:lpstr>Agenda</vt:lpstr>
      <vt:lpstr>Performance Optimization in Ti</vt:lpstr>
      <vt:lpstr>When Does Titanium Clean Up?</vt:lpstr>
      <vt:lpstr>Window displaying slowly?</vt:lpstr>
      <vt:lpstr>Application startup  too slow?</vt:lpstr>
      <vt:lpstr>JS evaluation is slow!</vt:lpstr>
      <vt:lpstr>Defer JS loading!</vt:lpstr>
      <vt:lpstr>JavaScript loading tips</vt:lpstr>
      <vt:lpstr>Multiple contexts can be good</vt:lpstr>
      <vt:lpstr>Table View Performance</vt:lpstr>
      <vt:lpstr>Database Performance</vt:lpstr>
      <vt:lpstr>Network Performance</vt:lpstr>
      <vt:lpstr>Q&amp;A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Iu</dc:creator>
  <cp:keywords/>
  <dc:description/>
  <cp:lastModifiedBy>Kevin Whinnery</cp:lastModifiedBy>
  <cp:revision>155</cp:revision>
  <dcterms:created xsi:type="dcterms:W3CDTF">2011-03-28T13:25:35Z</dcterms:created>
  <dcterms:modified xsi:type="dcterms:W3CDTF">2011-06-16T14:20:25Z</dcterms:modified>
</cp:coreProperties>
</file>