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7"/>
  </p:notesMasterIdLst>
  <p:handoutMasterIdLst>
    <p:handoutMasterId r:id="rId28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33" r:id="rId14"/>
    <p:sldId id="337" r:id="rId15"/>
    <p:sldId id="322" r:id="rId16"/>
    <p:sldId id="334" r:id="rId17"/>
    <p:sldId id="329" r:id="rId18"/>
    <p:sldId id="330" r:id="rId19"/>
    <p:sldId id="338" r:id="rId20"/>
    <p:sldId id="331" r:id="rId21"/>
    <p:sldId id="339" r:id="rId22"/>
    <p:sldId id="340" r:id="rId23"/>
    <p:sldId id="327" r:id="rId24"/>
    <p:sldId id="318" r:id="rId25"/>
    <p:sldId id="31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39" autoAdjust="0"/>
  </p:normalViewPr>
  <p:slideViewPr>
    <p:cSldViewPr snapToGrid="0" snapToObjects="1">
      <p:cViewPr>
        <p:scale>
          <a:sx n="95" d="100"/>
          <a:sy n="95" d="100"/>
        </p:scale>
        <p:origin x="-2584" y="-21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main</a:t>
            </a:r>
            <a:r>
              <a:rPr lang="en-US" baseline="0" dirty="0" smtClean="0"/>
              <a:t> debug UI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on next slide, so don’t go too deep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examine variables</a:t>
            </a:r>
          </a:p>
          <a:p>
            <a:r>
              <a:rPr lang="en-US" baseline="0" dirty="0" smtClean="0"/>
              <a:t>Set in-memory variables</a:t>
            </a:r>
          </a:p>
          <a:p>
            <a:r>
              <a:rPr lang="en-US" baseline="0" dirty="0" smtClean="0"/>
              <a:t>Manage breakpoint conditions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control colors and fonts for perspectives</a:t>
            </a:r>
          </a:p>
          <a:p>
            <a:r>
              <a:rPr lang="en-US" baseline="0" dirty="0" smtClean="0"/>
              <a:t>Many built in</a:t>
            </a:r>
          </a:p>
          <a:p>
            <a:r>
              <a:rPr lang="en-US" baseline="0" dirty="0" smtClean="0"/>
              <a:t>You can download and install additional themes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Eclipse terminology,</a:t>
            </a:r>
          </a:p>
          <a:p>
            <a:r>
              <a:rPr lang="en-US" dirty="0" smtClean="0"/>
              <a:t>Editor</a:t>
            </a:r>
            <a:r>
              <a:rPr lang="en-US" baseline="0" dirty="0" smtClean="0"/>
              <a:t> is window in which you change code or project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r>
              <a:rPr lang="en-US" baseline="0" dirty="0" smtClean="0"/>
              <a:t> and Rubles are basically identical, except that Rubles are written in Ruby while Bundles could be written with other scripting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Rubles and Bundles are the primary way to extend Ti Studio (without writing Java code)</a:t>
            </a:r>
          </a:p>
          <a:p>
            <a:r>
              <a:rPr lang="en-US" dirty="0" smtClean="0"/>
              <a:t>Many are included</a:t>
            </a:r>
          </a:p>
          <a:p>
            <a:r>
              <a:rPr lang="en-US" dirty="0" smtClean="0"/>
              <a:t>You can download web </a:t>
            </a:r>
            <a:r>
              <a:rPr lang="en-US" dirty="0" err="1" smtClean="0"/>
              <a:t>dev</a:t>
            </a:r>
            <a:r>
              <a:rPr lang="en-US" dirty="0" smtClean="0"/>
              <a:t> oriented bundles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aren’t currently any Titanium-specific Rubles published, maybe someday</a:t>
            </a:r>
          </a:p>
          <a:p>
            <a:r>
              <a:rPr lang="en-US" baseline="0" dirty="0" smtClean="0"/>
              <a:t>Studio supports and can import </a:t>
            </a:r>
            <a:r>
              <a:rPr lang="en-US" baseline="0" dirty="0" err="1" smtClean="0"/>
              <a:t>TextMate</a:t>
            </a:r>
            <a:r>
              <a:rPr lang="en-US" baseline="0" dirty="0" smtClean="0"/>
              <a:t> bundles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types of updates:</a:t>
            </a:r>
          </a:p>
          <a:p>
            <a:r>
              <a:rPr lang="en-US" dirty="0" smtClean="0"/>
              <a:t>API updates – to get new Titanium APIs</a:t>
            </a:r>
          </a:p>
          <a:p>
            <a:r>
              <a:rPr lang="en-US" dirty="0" smtClean="0"/>
              <a:t>Ti</a:t>
            </a:r>
            <a:r>
              <a:rPr lang="en-US" baseline="0" dirty="0" smtClean="0"/>
              <a:t> Studio updates</a:t>
            </a:r>
          </a:p>
          <a:p>
            <a:r>
              <a:rPr lang="en-US" baseline="0" dirty="0" smtClean="0"/>
              <a:t>Install add-ons, such as SVN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 smtClean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import a </a:t>
            </a:r>
            <a:r>
              <a:rPr lang="en-US" sz="1200" dirty="0" err="1" smtClean="0"/>
              <a:t>textmate</a:t>
            </a:r>
            <a:r>
              <a:rPr lang="en-US" sz="1200" dirty="0" smtClean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Ti Mobile settings (API level, emulator options)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perspective</a:t>
            </a:r>
            <a:r>
              <a:rPr lang="en-US" baseline="0" dirty="0" smtClean="0"/>
              <a:t> you 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r>
              <a:rPr lang="en-US" dirty="0" smtClean="0"/>
              <a:t>Code assist will then pick</a:t>
            </a:r>
            <a:r>
              <a:rPr lang="en-US" baseline="0" dirty="0" smtClean="0"/>
              <a:t> up your documentation and provide custom code assistance</a:t>
            </a:r>
          </a:p>
          <a:p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iki.appcelerator.org/display/tis/Creating+a+new+snipp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tana" TargetMode="External"/><Relationship Id="rId4" Type="http://schemas.openxmlformats.org/officeDocument/2006/relationships/hyperlink" Target="http://wiki.appcelerator.org/display/tis/Creating+a+new+Ruble" TargetMode="External"/><Relationship Id="rId5" Type="http://schemas.openxmlformats.org/officeDocument/2006/relationships/hyperlink" Target="http://manual.macromates.com/en/bundles" TargetMode="External"/><Relationship Id="rId6" Type="http://schemas.openxmlformats.org/officeDocument/2006/relationships/hyperlink" Target="http://svn.textmate.org/trunk/Bundl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Deployment and distribution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Picture 3" descr="Screen shot 2011-06-01 at 2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1255958"/>
            <a:ext cx="7689884" cy="5602041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56947" y="2914316"/>
            <a:ext cx="1596441" cy="61795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152105" y="3302233"/>
            <a:ext cx="1764632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Variables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19053" y="4732421"/>
            <a:ext cx="1245436" cy="11977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5319964" y="4622006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951998" y="2058738"/>
            <a:ext cx="350001" cy="101600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1898564" y="2867538"/>
            <a:ext cx="2267284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Stop, Step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2" y="1286805"/>
            <a:ext cx="4491788" cy="502211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Select and modify via Preferences menu</a:t>
            </a:r>
          </a:p>
          <a:p>
            <a:endParaRPr lang="en-US" dirty="0"/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endParaRPr lang="en-US" dirty="0"/>
          </a:p>
          <a:p>
            <a:r>
              <a:rPr lang="en-US" dirty="0" smtClean="0"/>
              <a:t>Download themes from </a:t>
            </a:r>
            <a:r>
              <a:rPr lang="en-US" sz="2000" dirty="0" err="1"/>
              <a:t>wiki.macromates.com</a:t>
            </a:r>
            <a:r>
              <a:rPr lang="en-US" sz="2000" dirty="0"/>
              <a:t>/Themes/</a:t>
            </a:r>
            <a:r>
              <a:rPr lang="en-US" sz="2000" dirty="0" err="1"/>
              <a:t>UserSubmittedThemes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pic>
        <p:nvPicPr>
          <p:cNvPr id="4" name="Picture 3" descr="Screen shot 2011-05-31 at 12.2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28" y="1114972"/>
            <a:ext cx="4252272" cy="47571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Configure line numbering, highlight color and more for a given Editor</a:t>
            </a:r>
          </a:p>
          <a:p>
            <a:endParaRPr lang="en-US" dirty="0"/>
          </a:p>
          <a:p>
            <a:r>
              <a:rPr lang="en-US" dirty="0" smtClean="0"/>
              <a:t>Right-click in editor, choose Preferences</a:t>
            </a:r>
          </a:p>
          <a:p>
            <a:endParaRPr lang="en-US" dirty="0"/>
          </a:p>
          <a:p>
            <a:r>
              <a:rPr lang="en-US" dirty="0" smtClean="0"/>
              <a:t>Word wrap:</a:t>
            </a:r>
          </a:p>
          <a:p>
            <a:r>
              <a:rPr lang="en-US" dirty="0"/>
              <a:t>	</a:t>
            </a:r>
            <a:r>
              <a:rPr lang="en-US" sz="2000" dirty="0" smtClean="0"/>
              <a:t>Right-click, choose Word Wrap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r>
              <a:rPr lang="en-US" dirty="0"/>
              <a:t>Snippets</a:t>
            </a:r>
          </a:p>
          <a:p>
            <a:endParaRPr lang="en-US" dirty="0"/>
          </a:p>
          <a:p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smtClean="0"/>
              <a:t>Rubles</a:t>
            </a:r>
          </a:p>
          <a:p>
            <a:endParaRPr lang="en-US" dirty="0"/>
          </a:p>
          <a:p>
            <a:r>
              <a:rPr lang="en-US" dirty="0" smtClean="0"/>
              <a:t>Shortcut keys</a:t>
            </a:r>
            <a:endParaRPr lang="en-US" dirty="0"/>
          </a:p>
        </p:txBody>
      </p:sp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77" y="-9565"/>
            <a:ext cx="489155" cy="4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20540" y="1346200"/>
            <a:ext cx="4004389" cy="2116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Commands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ser-defined scripts interpreted by the system’s shell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or interpreter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access environment variables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modify and re-insert text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create or display a file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540" y="2153648"/>
            <a:ext cx="4004389" cy="141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Text inserted into the document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common code blocks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comment placeholder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0540" y="3041289"/>
            <a:ext cx="4004389" cy="1570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grouping of commands, snippets, templates, etc. that can be associated with a scope (HTML or JavaScript documents, for example)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0540" y="3979094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Ruble = Ruby 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bundle written with Ruby rather than another scripting language.</a:t>
            </a:r>
          </a:p>
          <a:p>
            <a:pPr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0540" y="4452336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Initiate a command or 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Provided by Eclipse or added via user-definition, bundle, or ruble</a:t>
            </a:r>
          </a:p>
        </p:txBody>
      </p:sp>
    </p:spTree>
    <p:extLst>
      <p:ext uri="{BB962C8B-B14F-4D97-AF65-F5344CB8AC3E}">
        <p14:creationId xmlns:p14="http://schemas.microsoft.com/office/powerpoint/2010/main" val="26574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 smtClean="0"/>
          </a:p>
          <a:p>
            <a:r>
              <a:rPr lang="en-US" dirty="0" smtClean="0"/>
              <a:t>To see available commands:</a:t>
            </a:r>
            <a:endParaRPr lang="en-US" dirty="0"/>
          </a:p>
          <a:p>
            <a:pPr lvl="1"/>
            <a:r>
              <a:rPr lang="en-US" dirty="0" smtClean="0"/>
              <a:t>Right-click, choose Commands </a:t>
            </a:r>
            <a:br>
              <a:rPr lang="en-US" dirty="0" smtClean="0"/>
            </a:br>
            <a:r>
              <a:rPr lang="en-US" dirty="0" smtClean="0"/>
              <a:t>and explore submenus</a:t>
            </a:r>
          </a:p>
          <a:p>
            <a:pPr lvl="1"/>
            <a:endParaRPr lang="en-US" dirty="0"/>
          </a:p>
          <a:p>
            <a:r>
              <a:rPr lang="en-US" dirty="0" smtClean="0"/>
              <a:t>Many have shortcuts</a:t>
            </a:r>
            <a:endParaRPr lang="en-US" dirty="0"/>
          </a:p>
          <a:p>
            <a:pPr marL="800100" lvl="2" indent="-342900"/>
            <a:r>
              <a:rPr lang="en-US" dirty="0" smtClean="0"/>
              <a:t>See more by choosing Help</a:t>
            </a:r>
            <a:r>
              <a:rPr lang="en-US" dirty="0"/>
              <a:t>, Key Assist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599848" y="1911025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4" y="2504917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5181090" y="1413040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“Templates” of code to insert</a:t>
            </a:r>
          </a:p>
          <a:p>
            <a:endParaRPr lang="en-US" dirty="0"/>
          </a:p>
          <a:p>
            <a:r>
              <a:rPr lang="en-US" dirty="0" smtClean="0"/>
              <a:t>Show </a:t>
            </a:r>
            <a:r>
              <a:rPr lang="en-US" dirty="0" smtClean="0"/>
              <a:t>up within code assist</a:t>
            </a:r>
          </a:p>
          <a:p>
            <a:endParaRPr lang="en-US" dirty="0"/>
          </a:p>
          <a:p>
            <a:r>
              <a:rPr lang="en-US" dirty="0" smtClean="0"/>
              <a:t>Need to create a bundle to contain your snippet</a:t>
            </a:r>
          </a:p>
          <a:p>
            <a:endParaRPr lang="en-US" dirty="0"/>
          </a:p>
          <a:p>
            <a:r>
              <a:rPr lang="en-US" dirty="0" smtClean="0"/>
              <a:t>Wiki for how-to info:</a:t>
            </a:r>
          </a:p>
          <a:p>
            <a:pPr lvl="1"/>
            <a:r>
              <a:rPr lang="en-US" dirty="0">
                <a:hlinkClick r:id="rId3"/>
              </a:rPr>
              <a:t>http://wiki.appcelerator.org/display/tis/Creating+a+new+</a:t>
            </a:r>
            <a:r>
              <a:rPr lang="en-US" dirty="0" smtClean="0">
                <a:hlinkClick r:id="rId3"/>
              </a:rPr>
              <a:t>snippet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Rubles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Rubles == Bundles (written with Ruby)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Importing </a:t>
            </a:r>
            <a:r>
              <a:rPr lang="en-US" dirty="0" smtClean="0"/>
              <a:t>Rubles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“Official</a:t>
            </a:r>
            <a:r>
              <a:rPr lang="en-US" dirty="0"/>
              <a:t>” </a:t>
            </a:r>
            <a:r>
              <a:rPr lang="en-US" dirty="0" smtClean="0"/>
              <a:t>web oriented rubles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aptana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Writing your own, see the wiki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http://wiki.appcelerator.org/display/tis/Creating+a+new+</a:t>
            </a:r>
            <a:r>
              <a:rPr lang="en-US" dirty="0" smtClean="0">
                <a:hlinkClick r:id="rId4"/>
              </a:rPr>
              <a:t>Ruble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Importing </a:t>
            </a:r>
            <a:r>
              <a:rPr lang="en-US" dirty="0" err="1"/>
              <a:t>TextMate</a:t>
            </a:r>
            <a:r>
              <a:rPr lang="en-US" dirty="0"/>
              <a:t> bundles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http://manual.macromates.com/en/bundles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http://svn.textmate.org/trunk/Bundles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Extending and maintaining 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Titanium API updates: 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(Released APIs) Help &gt; Check for Titanium SDK Updates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(CI builds) Help &gt; Install Titanium SDK from URL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Studio updates: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Check for Updates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Add</a:t>
            </a:r>
            <a:r>
              <a:rPr lang="en-US" dirty="0">
                <a:latin typeface="Trebuchet MS" charset="0"/>
              </a:rPr>
              <a:t>-ons – e.g. SVN </a:t>
            </a:r>
            <a:r>
              <a:rPr lang="en-US" dirty="0" smtClean="0">
                <a:latin typeface="Trebuchet MS" charset="0"/>
              </a:rPr>
              <a:t>tools: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Install New Software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Click Available Sites, enable download sites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Download and install via the wizard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Eclipse concepts</a:t>
            </a: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Titanium-specific features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Integrated terminal</a:t>
            </a: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01663" y="5534025"/>
            <a:ext cx="7539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Slide notes would cover some common use cases …</a:t>
            </a:r>
          </a:p>
          <a:p>
            <a:pPr eaLnBrk="1" hangingPunct="1"/>
            <a:r>
              <a:rPr lang="en-US"/>
              <a:t>Demo – launch FastDev for Android in the terminal?</a:t>
            </a:r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4837</TotalTime>
  <Words>1012</Words>
  <Application>Microsoft Macintosh PowerPoint</Application>
  <PresentationFormat>On-screen Show (4:3)</PresentationFormat>
  <Paragraphs>246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Breakpoints</vt:lpstr>
      <vt:lpstr>Debug perspective</vt:lpstr>
      <vt:lpstr>Variables state</vt:lpstr>
      <vt:lpstr>Customization</vt:lpstr>
      <vt:lpstr>Themes</vt:lpstr>
      <vt:lpstr>Editor preferences</vt:lpstr>
      <vt:lpstr>Customization concepts</vt:lpstr>
      <vt:lpstr>Commands</vt:lpstr>
      <vt:lpstr>Snippets</vt:lpstr>
      <vt:lpstr>Bundles and Rubles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105</cp:revision>
  <dcterms:created xsi:type="dcterms:W3CDTF">2010-12-08T19:18:01Z</dcterms:created>
  <dcterms:modified xsi:type="dcterms:W3CDTF">2011-06-03T17:26:06Z</dcterms:modified>
</cp:coreProperties>
</file>