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1127" autoAdjust="0"/>
  </p:normalViewPr>
  <p:slideViewPr>
    <p:cSldViewPr snapToGrid="0" snapToObjects="1">
      <p:cViewPr varScale="1">
        <p:scale>
          <a:sx n="104" d="100"/>
          <a:sy n="104" d="100"/>
        </p:scale>
        <p:origin x="-2096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lab, you will create a scroll view containing a list of baseball players. That list will extend left/right beyond the width of the viewport. When the user taps a player's name, three images of that player will be displayed in a scrollable view located below the scroll view.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3075</TotalTime>
  <Words>700</Words>
  <Application>Microsoft Macintosh PowerPoint</Application>
  <PresentationFormat>On-screen Show (4:3)</PresentationFormat>
  <Paragraphs>154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128</cp:revision>
  <dcterms:created xsi:type="dcterms:W3CDTF">2010-12-08T19:18:01Z</dcterms:created>
  <dcterms:modified xsi:type="dcterms:W3CDTF">2011-07-26T19:09:35Z</dcterms:modified>
</cp:coreProperties>
</file>