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>
      <p:cViewPr varScale="1">
        <p:scale>
          <a:sx n="109" d="100"/>
          <a:sy n="109" d="100"/>
        </p:scale>
        <p:origin x="-1752" y="-112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OR</a:t>
            </a: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In this lab, you will animate three elements in a partially-completed app. You'll add code to fade an element out of view, then back into view; add code to slide an element off screen, then back; and you'll add code to transition between two views using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-specific functionality.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There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is no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component which directly uses animation at this point, unless it is added in in the future.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animate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background colors on Android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transformations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Drop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Pages>0</Pages>
  <Words>704</Words>
  <Characters>0</Characters>
  <Application>Microsoft Macintosh PowerPoint</Application>
  <PresentationFormat>On-screen Show (4:3)</PresentationFormat>
  <Lines>0</Lines>
  <Paragraphs>126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169</cp:revision>
  <dcterms:created xsi:type="dcterms:W3CDTF">2011-03-28T13:25:35Z</dcterms:created>
  <dcterms:modified xsi:type="dcterms:W3CDTF">2011-07-26T19:13:10Z</dcterms:modified>
</cp:coreProperties>
</file>