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50" r:id="rId15"/>
    <p:sldId id="32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1127" autoAdjust="0"/>
  </p:normalViewPr>
  <p:slideViewPr>
    <p:cSldViewPr snapToGrid="0" snapToObjects="1">
      <p:cViewPr varScale="1">
        <p:scale>
          <a:sx n="93" d="100"/>
          <a:sy n="93" d="100"/>
        </p:scale>
        <p:origin x="-2120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resource expensive UI components. Use them with that forethought.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lab, you will create a scroll view containing a list of baseball players. That list will extend left/right beyond the width of the viewport. When the user taps a player's name, three images of that player will be displayed in a scrollable view located below the scroll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TiBountyHunter</a:t>
            </a:r>
            <a:r>
              <a:rPr lang="en-US" dirty="0" smtClean="0"/>
              <a:t>, point out</a:t>
            </a:r>
            <a:r>
              <a:rPr lang="en-US" baseline="0" dirty="0" smtClean="0"/>
              <a:t> the use of the scroll view in </a:t>
            </a:r>
            <a:r>
              <a:rPr lang="en-US" baseline="0" dirty="0" err="1" smtClean="0"/>
              <a:t>DetailWindow.js</a:t>
            </a:r>
            <a:r>
              <a:rPr lang="en-US" baseline="0" dirty="0" smtClean="0"/>
              <a:t> – it is used to segment detail information about the fugitive, like the fugitive description and their location on a map (unimplemented, but </a:t>
            </a:r>
            <a:r>
              <a:rPr lang="en-US" baseline="0" smtClean="0"/>
              <a:t>easily could be).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</a:p>
          <a:p>
            <a:r>
              <a:rPr lang="en-US" baseline="0" dirty="0" smtClean="0"/>
              <a:t>sort of like a filmstrip of views shown within a container</a:t>
            </a:r>
          </a:p>
          <a:p>
            <a:r>
              <a:rPr lang="en-US" baseline="0" dirty="0" smtClean="0"/>
              <a:t>views snap into place: you can’t end up halfway between views after a swipe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Height/width = what’s visible to the user</a:t>
            </a:r>
          </a:p>
          <a:p>
            <a:r>
              <a:rPr lang="en-US" dirty="0" smtClean="0"/>
              <a:t>Content height/width are</a:t>
            </a:r>
            <a:r>
              <a:rPr lang="en-US" baseline="0" dirty="0" smtClean="0"/>
              <a:t> dimensions of the actual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difference from other views would be the scale event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event object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white-dot paging control is a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-specific UI element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6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657177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>
                <a:latin typeface="Monaco" charset="0"/>
              </a:rPr>
              <a:t>('scroll</a:t>
            </a:r>
            <a:r>
              <a:rPr lang="en-US" sz="2000" dirty="0" smtClean="0">
                <a:latin typeface="Monaco" charset="0"/>
              </a:rPr>
              <a:t>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</a:t>
            </a:r>
            <a:r>
              <a:rPr lang="en-US" sz="2000" dirty="0" smtClean="0">
                <a:latin typeface="Monaco" charset="0"/>
              </a:rPr>
              <a:t>(</a:t>
            </a:r>
            <a:r>
              <a:rPr lang="en-US" sz="2000" dirty="0">
                <a:latin typeface="Monaco" charset="0"/>
              </a:rPr>
              <a:t>'You</a:t>
            </a:r>
            <a:r>
              <a:rPr lang="en-US" sz="2000" dirty="0" smtClean="0">
                <a:latin typeface="Monaco" charset="0"/>
              </a:rPr>
              <a:t>\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re on page ' + </a:t>
            </a:r>
            <a:r>
              <a:rPr lang="en-US" sz="2000" dirty="0" err="1" smtClean="0">
                <a:latin typeface="Monaco" charset="0"/>
              </a:rPr>
              <a:t>e.currentPage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 expense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ScrollView</a:t>
            </a:r>
            <a:r>
              <a:rPr lang="en-US" dirty="0" smtClean="0"/>
              <a:t> and </a:t>
            </a:r>
            <a:r>
              <a:rPr lang="en-US" dirty="0" err="1" smtClean="0"/>
              <a:t>ScrollableView</a:t>
            </a:r>
            <a:r>
              <a:rPr lang="en-US" dirty="0" smtClean="0"/>
              <a:t> in an app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ScrollView</a:t>
            </a:r>
            <a:r>
              <a:rPr lang="en-US" dirty="0" smtClean="0"/>
              <a:t> as tab-strip style component</a:t>
            </a:r>
          </a:p>
          <a:p>
            <a:endParaRPr lang="en-US" dirty="0"/>
          </a:p>
          <a:p>
            <a:r>
              <a:rPr lang="en-US" dirty="0" smtClean="0"/>
              <a:t>It will control what is shown in the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err="1" smtClean="0">
                <a:latin typeface="Monaco" charset="0"/>
              </a:rPr>
              <a:t>e.scale</a:t>
            </a:r>
            <a:r>
              <a:rPr lang="en-US" sz="2000" dirty="0" smtClean="0">
                <a:latin typeface="Monaco" charset="0"/>
              </a:rPr>
              <a:t>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SV-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3078</TotalTime>
  <Words>743</Words>
  <Application>Microsoft Macintosh PowerPoint</Application>
  <PresentationFormat>On-screen Show (4:3)</PresentationFormat>
  <Paragraphs>169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</vt:lpstr>
      <vt:lpstr>ScrollableView events</vt:lpstr>
      <vt:lpstr>WebViews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134</cp:revision>
  <dcterms:created xsi:type="dcterms:W3CDTF">2010-12-08T19:18:01Z</dcterms:created>
  <dcterms:modified xsi:type="dcterms:W3CDTF">2011-11-04T20:14:12Z</dcterms:modified>
</cp:coreProperties>
</file>