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7"/>
  </p:notesMasterIdLst>
  <p:handoutMasterIdLst>
    <p:handoutMasterId r:id="rId58"/>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7" r:id="rId55"/>
    <p:sldId id="366" r:id="rId5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1" autoAdjust="0"/>
    <p:restoredTop sz="73132" autoAdjust="0"/>
  </p:normalViewPr>
  <p:slideViewPr>
    <p:cSldViewPr snapToGrid="0" snapToObjects="1">
      <p:cViewPr>
        <p:scale>
          <a:sx n="100" d="100"/>
          <a:sy n="100" d="100"/>
        </p:scale>
        <p:origin x="-1808" y="-80"/>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7/26/11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row within a </a:t>
            </a:r>
            <a:r>
              <a:rPr lang="en-US" dirty="0" err="1" smtClean="0"/>
              <a:t>tableview</a:t>
            </a:r>
            <a:r>
              <a:rPr lang="en-US" dirty="0" smtClean="0"/>
              <a:t>, this constant controls what portion of that target row is 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lab, you will create a Settings bundle so that application settings can be changed via the Settings app in the simulator or on a phone. You will then use that setting within the app to control the app's user interface.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specific </a:t>
            </a:r>
            <a:r>
              <a:rPr lang="en-US" dirty="0" err="1" smtClean="0"/>
              <a:t>TiBountyHunter</a:t>
            </a:r>
            <a:r>
              <a:rPr lang="en-US" dirty="0" smtClean="0"/>
              <a:t> tie-in </a:t>
            </a:r>
            <a:r>
              <a:rPr lang="en-US" smtClean="0"/>
              <a:t>for this lab</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7/26/11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7/26/11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7/26/11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7/26/11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7/26/11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3022600"/>
            <a:ext cx="7713663" cy="949325"/>
          </a:xfrm>
          <a:prstGeom prst="rect">
            <a:avLst/>
          </a:prstGeom>
          <a:noFill/>
          <a:ln w="9525">
            <a:noFill/>
            <a:miter lim="800000"/>
            <a:headEnd/>
            <a:tailEnd/>
          </a:ln>
        </p:spPr>
        <p:txBody>
          <a:bodyPr>
            <a:prstTxWarp prst="textNoShape">
              <a:avLst/>
            </a:prstTxWarp>
          </a:bodyPr>
          <a:lstStyle/>
          <a:p>
            <a:pPr algn="ctr"/>
            <a:r>
              <a:rPr lang="en-US" sz="4000" b="1" dirty="0" smtClean="0">
                <a:solidFill>
                  <a:srgbClr val="122956"/>
                </a:solidFill>
                <a:ea typeface="Trebuchet MS" charset="0"/>
                <a:cs typeface="Trebuchet MS" charset="0"/>
              </a:rPr>
              <a:t>iOS Deep Dive</a:t>
            </a:r>
            <a:endParaRPr lang="en-US" sz="4000" b="1" dirty="0">
              <a:solidFill>
                <a:srgbClr val="122956"/>
              </a:solidFill>
              <a:ea typeface="Trebuchet MS" charset="0"/>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Tree>
    <p:extLst>
      <p:ext uri="{BB962C8B-B14F-4D97-AF65-F5344CB8AC3E}">
        <p14:creationId xmlns:p14="http://schemas.microsoft.com/office/powerpoint/2010/main" val="56157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4409</TotalTime>
  <Words>3346</Words>
  <Application>Microsoft Macintosh PowerPoint</Application>
  <PresentationFormat>On-screen Show (4:3)</PresentationFormat>
  <Paragraphs>611</Paragraphs>
  <Slides>54</Slides>
  <Notes>45</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191</cp:revision>
  <dcterms:created xsi:type="dcterms:W3CDTF">2011-06-16T02:52:30Z</dcterms:created>
  <dcterms:modified xsi:type="dcterms:W3CDTF">2011-07-26T19:39:18Z</dcterms:modified>
</cp:coreProperties>
</file>