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2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7424" autoAdjust="0"/>
  </p:normalViewPr>
  <p:slideViewPr>
    <p:cSldViewPr snapToGrid="0" snapToObjects="1">
      <p:cViewPr varScale="1">
        <p:scale>
          <a:sx n="103" d="100"/>
          <a:sy n="103" d="100"/>
        </p:scale>
        <p:origin x="-2176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</a:t>
            </a:r>
            <a:r>
              <a:rPr lang="en-US" baseline="0" dirty="0" smtClean="0"/>
              <a:t>useful to track the time </a:t>
            </a:r>
            <a:r>
              <a:rPr lang="en-US" baseline="0" dirty="0" smtClean="0"/>
              <a:t>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</a:t>
            </a:r>
            <a:r>
              <a:rPr lang="en-US" baseline="0" dirty="0" smtClean="0"/>
              <a:t>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smtClean="0"/>
              <a:t>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</a:t>
            </a:r>
            <a:r>
              <a:rPr lang="en-US" baseline="0" dirty="0" smtClean="0"/>
              <a:t>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Consider supporting upside down with portrait orientations</a:t>
            </a:r>
          </a:p>
          <a:p>
            <a:r>
              <a:rPr lang="en-US" baseline="0" dirty="0" smtClean="0"/>
              <a:t>and both landscape left and right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Resources/android</a:t>
            </a:r>
            <a:r>
              <a:rPr lang="en-US" baseline="0" dirty="0" smtClean="0"/>
              <a:t>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Resources/android/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  <a:p>
            <a:r>
              <a:rPr lang="en-US" baseline="0" dirty="0" smtClean="0"/>
              <a:t>However it </a:t>
            </a:r>
            <a:r>
              <a:rPr lang="en-US" baseline="0" dirty="0" smtClean="0"/>
              <a:t>seems to be the most </a:t>
            </a:r>
            <a:r>
              <a:rPr lang="en-US" baseline="0" dirty="0" smtClean="0"/>
              <a:t>sure-fire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</a:t>
            </a:r>
            <a:r>
              <a:rPr lang="en-US" baseline="0" dirty="0" smtClean="0"/>
              <a:t>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</a:t>
            </a:r>
            <a:r>
              <a:rPr lang="en-US" dirty="0" smtClean="0"/>
              <a:t>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</a:t>
            </a:r>
            <a:r>
              <a:rPr lang="en-US" dirty="0" smtClean="0"/>
              <a:t>supported by Titanium APIs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</a:t>
            </a:r>
            <a:r>
              <a:rPr lang="en-US" sz="2000" dirty="0" smtClean="0"/>
              <a:t>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</a:t>
            </a:r>
            <a:r>
              <a:rPr lang="en-US" dirty="0" smtClean="0"/>
              <a:t>all devices include </a:t>
            </a:r>
            <a:r>
              <a:rPr lang="en-US" dirty="0" smtClean="0"/>
              <a:t>necessary gyro </a:t>
            </a:r>
            <a:r>
              <a:rPr lang="en-US" dirty="0" smtClean="0"/>
              <a:t>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</a:t>
            </a:r>
            <a:r>
              <a:rPr lang="en-US" dirty="0" smtClean="0"/>
              <a:t>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</a:t>
            </a:r>
            <a:r>
              <a:rPr lang="en-US" sz="2000" dirty="0" smtClean="0"/>
              <a:t>nested </a:t>
            </a:r>
            <a:r>
              <a:rPr lang="en-US" sz="2000" dirty="0" smtClean="0"/>
              <a:t>&lt;manifest&gt; </a:t>
            </a:r>
            <a:r>
              <a:rPr lang="en-US" sz="2000" dirty="0" smtClean="0"/>
              <a:t>tags within &lt;android&gt;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Resources/android/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 smtClean="0"/>
              <a:t>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3499</TotalTime>
  <Words>983</Words>
  <Application>Microsoft Macintosh PowerPoint</Application>
  <PresentationFormat>On-screen Show (4:3)</PresentationFormat>
  <Paragraphs>259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133</cp:revision>
  <dcterms:created xsi:type="dcterms:W3CDTF">2010-12-08T19:18:01Z</dcterms:created>
  <dcterms:modified xsi:type="dcterms:W3CDTF">2011-06-15T14:36:36Z</dcterms:modified>
</cp:coreProperties>
</file>