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99" d="100"/>
          <a:sy n="99" d="100"/>
        </p:scale>
        <p:origin x="-1920"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t>
            </a:r>
            <a:r>
              <a:rPr lang="en-US" b="0" baseline="0" dirty="0" smtClean="0">
                <a:solidFill>
                  <a:srgbClr val="000000"/>
                </a:solidFill>
                <a:latin typeface="Lucida Grande" charset="0"/>
                <a:ea typeface="ＭＳ Ｐゴシック" charset="0"/>
                <a:cs typeface="Lucida Grande" charset="0"/>
                <a:sym typeface="Lucida Grande" charset="0"/>
              </a:rPr>
              <a:t>app</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We’ll be covering this </a:t>
            </a:r>
            <a:r>
              <a:rPr lang="en-US" b="0" baseline="0" smtClean="0">
                <a:solidFill>
                  <a:srgbClr val="000000"/>
                </a:solidFill>
                <a:latin typeface="Lucida Grande" charset="0"/>
                <a:ea typeface="ＭＳ Ｐゴシック" charset="0"/>
                <a:cs typeface="Lucida Grande" charset="0"/>
                <a:sym typeface="Lucida Grande" charset="0"/>
              </a:rPr>
              <a:t>in the lab</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Don’t yet have a demo for this, need to punt to docs, which have some sample code -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ppcelerator.com/apidoc/mobile/latest/Titanium.Android.Calendar-module"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 </a:t>
            </a:r>
            <a:r>
              <a:rPr lang="en-US" dirty="0" smtClean="0">
                <a:latin typeface="Trebuchet MS" charset="0"/>
                <a:ea typeface="ヒラギノ角ゴ ProN W3" charset="0"/>
                <a:cs typeface="ヒラギノ角ゴ ProN W3" charset="0"/>
              </a:rPr>
              <a:t>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hlinkClick r:id="rId5"/>
              </a:rPr>
              <a:t>http://developer.appcelerator.com/apidoc/mobile/latest/Titanium.Android.Calendar-</a:t>
            </a:r>
            <a:r>
              <a:rPr lang="en-US" dirty="0" smtClean="0">
                <a:latin typeface="Trebuchet MS" charset="0"/>
                <a:ea typeface="ヒラギノ角ゴ ProN W3" charset="0"/>
                <a:cs typeface="ヒラギノ角ゴ ProN W3" charset="0"/>
                <a:hlinkClick r:id="rId5"/>
              </a:rPr>
              <a:t>module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5573</TotalTime>
  <Pages>0</Pages>
  <Words>1812</Words>
  <Characters>0</Characters>
  <Application>Microsoft Macintosh PowerPoint</Application>
  <PresentationFormat>On-screen Show (4:3)</PresentationFormat>
  <Lines>0</Lines>
  <Paragraphs>236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173</cp:revision>
  <dcterms:created xsi:type="dcterms:W3CDTF">2011-03-28T13:25:35Z</dcterms:created>
  <dcterms:modified xsi:type="dcterms:W3CDTF">2011-07-27T14:56:22Z</dcterms:modified>
</cp:coreProperties>
</file>