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109" d="100"/>
          <a:sy n="109" d="100"/>
        </p:scale>
        <p:origin x="-1488"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8/24/11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8/24/11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8/24/11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8/24/11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9</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5570</TotalTime>
  <Pages>0</Pages>
  <Words>1871</Words>
  <Characters>0</Characters>
  <Application>Microsoft Macintosh PowerPoint</Application>
  <PresentationFormat>On-screen Show (4:3)</PresentationFormat>
  <Lines>0</Lines>
  <Paragraphs>264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175</cp:revision>
  <dcterms:created xsi:type="dcterms:W3CDTF">2011-03-28T13:25:35Z</dcterms:created>
  <dcterms:modified xsi:type="dcterms:W3CDTF">2011-08-24T21:07:00Z</dcterms:modified>
</cp:coreProperties>
</file>