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1" r:id="rId5"/>
    <p:sldId id="322" r:id="rId6"/>
    <p:sldId id="323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5" autoAdjust="0"/>
  </p:normalViewPr>
  <p:slideViewPr>
    <p:cSldViewPr snapToGrid="0" snapToObjects="1">
      <p:cViewPr>
        <p:scale>
          <a:sx n="95" d="100"/>
          <a:sy n="95" d="100"/>
        </p:scale>
        <p:origin x="-2096" y="-368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“Advanced” is a loaded term –</a:t>
            </a:r>
            <a:r>
              <a:rPr lang="en-US" baseline="0" dirty="0" smtClean="0"/>
              <a:t> what’s advanced to you might not be what’s advanced to me, so we do the best we can to define what we mean by advanced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practical matter, our advanced training is the basis for TCMD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“Best of breed” means delivering the best of the target platform – deep OS integration, solid performance, and polished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start by sharing techniques we’ve learned for creating </a:t>
            </a:r>
            <a:r>
              <a:rPr lang="en-US" dirty="0" err="1" smtClean="0"/>
              <a:t>performant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UX separates average from best of breed apps</a:t>
            </a:r>
          </a:p>
          <a:p>
            <a:r>
              <a:rPr lang="en-US" baseline="0" dirty="0" smtClean="0"/>
              <a:t>Advanced UI digs into creating custom UI components</a:t>
            </a:r>
          </a:p>
          <a:p>
            <a:r>
              <a:rPr lang="en-US" baseline="0" dirty="0" err="1" smtClean="0"/>
              <a:t>TableView</a:t>
            </a:r>
            <a:r>
              <a:rPr lang="en-US" baseline="0" dirty="0" smtClean="0"/>
              <a:t> – dig deep into creating custom tables and rows</a:t>
            </a:r>
          </a:p>
          <a:p>
            <a:r>
              <a:rPr lang="en-US" baseline="0" dirty="0" smtClean="0"/>
              <a:t>Gestures – handle orientation, shakes, and other gestures</a:t>
            </a:r>
          </a:p>
          <a:p>
            <a:r>
              <a:rPr lang="en-US" baseline="0" dirty="0" smtClean="0"/>
              <a:t>Input – mobile devices not optimal for data entry, so we’ll show some tricks and techniques</a:t>
            </a:r>
          </a:p>
          <a:p>
            <a:r>
              <a:rPr lang="en-US" baseline="0" dirty="0" err="1" smtClean="0"/>
              <a:t>ScrollView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ScrollView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components, expose functionality over time rather than jamming all your UI into the viewport</a:t>
            </a:r>
          </a:p>
          <a:p>
            <a:r>
              <a:rPr lang="en-US" baseline="0" dirty="0" smtClean="0"/>
              <a:t>Animation – important from a UX standpoint, can add eye-candy to your app also</a:t>
            </a:r>
          </a:p>
          <a:p>
            <a:r>
              <a:rPr lang="en-US" baseline="0" dirty="0" smtClean="0"/>
              <a:t>Android API – dig into some android specific features you can implement</a:t>
            </a:r>
          </a:p>
          <a:p>
            <a:r>
              <a:rPr lang="en-US" baseline="0" dirty="0" err="1" smtClean="0"/>
              <a:t>iOS</a:t>
            </a:r>
            <a:r>
              <a:rPr lang="en-US" baseline="0" dirty="0" smtClean="0"/>
              <a:t> API – dig into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specific UI components, add to settings screen</a:t>
            </a:r>
          </a:p>
          <a:p>
            <a:r>
              <a:rPr lang="en-US" baseline="0" dirty="0" smtClean="0"/>
              <a:t>Extending – overview of the plug in architecture and high-level intro to creating modules</a:t>
            </a:r>
          </a:p>
          <a:p>
            <a:r>
              <a:rPr lang="en-US" baseline="0" dirty="0" smtClean="0"/>
              <a:t>Ti+ - look into the modules available and how you could use them 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Office Hours – time for looking into your app,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order of business is to take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and convert it from a novice level application to a polished, professional quality application.</a:t>
            </a:r>
          </a:p>
          <a:p>
            <a:r>
              <a:rPr lang="en-US" baseline="0" dirty="0" smtClean="0"/>
              <a:t>Implement a custom tab bar, cross platform</a:t>
            </a:r>
          </a:p>
          <a:p>
            <a:r>
              <a:rPr lang="en-US" baseline="0" dirty="0" smtClean="0"/>
              <a:t>Custom windowing, better </a:t>
            </a:r>
            <a:r>
              <a:rPr lang="en-US" baseline="0" smtClean="0"/>
              <a:t>visual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Advanced Titanium Training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Logistics: Appcelerator World HQ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Daily Schedule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Facilities Review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Welcome to our home!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Keep it to a dull roar – coders at work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will likely say hi and introduce ourselves in common areas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Rationale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“Advanced” training could mean any number of things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Basis for TCMD certification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define advanced training as the following: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algn="ctr" eaLnBrk="1" hangingPunct="1"/>
            <a:r>
              <a:rPr lang="en-US" dirty="0" smtClean="0">
                <a:latin typeface="Trebuchet MS" charset="0"/>
              </a:rPr>
              <a:t>Exposing developers to the tools, APIs, and platform-specific configurations to deliver “best of breed” native mobile applications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Training Roadmap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marL="0" indent="0" eaLnBrk="1" hangingPunct="1"/>
            <a:r>
              <a:rPr lang="en-US" b="1" dirty="0" smtClean="0">
                <a:latin typeface="Trebuchet MS" charset="0"/>
              </a:rPr>
              <a:t>Day One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Performance Optimization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Mobile UX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Advanced UI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TableView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Gestures/Orientation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Input Collection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ScrollView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Animation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b="1" dirty="0" smtClean="0">
                <a:latin typeface="Trebuchet MS" charset="0"/>
              </a:rPr>
              <a:t>Day Two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Android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iOS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Extending Titanium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Plus Integration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TCMD Exam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Office Hours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Functional to Fabulous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shot_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89" y="1283368"/>
            <a:ext cx="3435685" cy="5153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shot_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" y="1376947"/>
            <a:ext cx="3373299" cy="5059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Questions?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5062</TotalTime>
  <Words>430</Words>
  <Application>Microsoft Macintosh PowerPoint</Application>
  <PresentationFormat>On-screen Show (4:3)</PresentationFormat>
  <Paragraphs>67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test_template</vt:lpstr>
      <vt:lpstr>Custom Design</vt:lpstr>
      <vt:lpstr>PowerPoint Presentation</vt:lpstr>
      <vt:lpstr>Logistics: Appcelerator World HQ</vt:lpstr>
      <vt:lpstr>Rationale</vt:lpstr>
      <vt:lpstr>Training Roadmap</vt:lpstr>
      <vt:lpstr>Functional to Fabulous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121</cp:revision>
  <dcterms:created xsi:type="dcterms:W3CDTF">2010-12-08T19:18:01Z</dcterms:created>
  <dcterms:modified xsi:type="dcterms:W3CDTF">2011-07-21T16:25:35Z</dcterms:modified>
</cp:coreProperties>
</file>