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7"/>
  </p:notesMasterIdLst>
  <p:sldIdLst>
    <p:sldId id="256" r:id="rId2"/>
    <p:sldId id="258" r:id="rId3"/>
    <p:sldId id="349" r:id="rId4"/>
    <p:sldId id="379" r:id="rId5"/>
    <p:sldId id="378" r:id="rId6"/>
    <p:sldId id="385" r:id="rId7"/>
    <p:sldId id="383" r:id="rId8"/>
    <p:sldId id="381" r:id="rId9"/>
    <p:sldId id="382" r:id="rId10"/>
    <p:sldId id="384" r:id="rId11"/>
    <p:sldId id="386" r:id="rId12"/>
    <p:sldId id="387" r:id="rId13"/>
    <p:sldId id="388" r:id="rId14"/>
    <p:sldId id="380" r:id="rId15"/>
    <p:sldId id="328" r:id="rId16"/>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4862" autoAdjust="0"/>
  </p:normalViewPr>
  <p:slideViewPr>
    <p:cSldViewPr>
      <p:cViewPr varScale="1">
        <p:scale>
          <a:sx n="44" d="100"/>
          <a:sy n="44" d="100"/>
        </p:scale>
        <p:origin x="-3568"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refactoring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to be a little smarter about performance.  We will utilize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t>
            </a:r>
            <a:r>
              <a:rPr lang="en-US" baseline="0" smtClean="0">
                <a:solidFill>
                  <a:srgbClr val="000000"/>
                </a:solidFill>
                <a:latin typeface="Times New Roman" charset="0"/>
                <a:ea typeface="ＭＳ Ｐゴシック" charset="0"/>
                <a:cs typeface="Times New Roman" charset="0"/>
                <a:sym typeface="Times New Roman" charset="0"/>
              </a:rPr>
              <a:t>a table)</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p>
          <a:p>
            <a:pPr marL="119063" indent="0" eaLnBrk="1" hangingPunct="1">
              <a:spcBef>
                <a:spcPts val="450"/>
              </a:spcBef>
              <a:buFont typeface="Arial"/>
              <a:buNone/>
            </a:pPr>
            <a:endParaRPr lang="en-US"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dirty="0" smtClean="0">
                <a:solidFill>
                  <a:srgbClr val="000000"/>
                </a:solidFill>
                <a:latin typeface="Times New Roman" charset="0"/>
                <a:ea typeface="ＭＳ Ｐゴシック" charset="0"/>
                <a:cs typeface="Times New Roman" charset="0"/>
                <a:sym typeface="Times New Roman" charset="0"/>
              </a:rPr>
              <a:t>The culprit</a:t>
            </a:r>
            <a:r>
              <a:rPr lang="en-US" baseline="0" dirty="0" smtClean="0">
                <a:solidFill>
                  <a:srgbClr val="000000"/>
                </a:solidFill>
                <a:latin typeface="Times New Roman" charset="0"/>
                <a:ea typeface="ＭＳ Ｐゴシック" charset="0"/>
                <a:cs typeface="Times New Roman" charset="0"/>
                <a:sym typeface="Times New Roman" charset="0"/>
              </a:rPr>
              <a:t> is probably…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a:t>
            </a:r>
            <a:r>
              <a:rPr lang="en-US" b="0" dirty="0" smtClean="0">
                <a:solidFill>
                  <a:srgbClr val="000000"/>
                </a:solidFill>
                <a:latin typeface="Lucida Grande" charset="0"/>
                <a:ea typeface="ＭＳ Ｐゴシック" charset="0"/>
                <a:cs typeface="Lucida Grande" charset="0"/>
                <a:sym typeface="Lucida Grande" charset="0"/>
              </a:rPr>
              <a:t>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a:t>
            </a:r>
            <a:r>
              <a:rPr lang="en-US" b="0" baseline="0" dirty="0" smtClean="0">
                <a:solidFill>
                  <a:srgbClr val="000000"/>
                </a:solidFill>
                <a:latin typeface="Lucida Grande" charset="0"/>
                <a:ea typeface="ＭＳ Ｐゴシック" charset="0"/>
                <a:cs typeface="Lucida Grande" charset="0"/>
                <a:sym typeface="Lucida Grande" charset="0"/>
              </a:rPr>
              <a:t>configuration, </a:t>
            </a:r>
            <a:r>
              <a:rPr lang="en-US" b="0" baseline="0" dirty="0" smtClean="0">
                <a:solidFill>
                  <a:srgbClr val="000000"/>
                </a:solidFill>
                <a:latin typeface="Lucida Grande" charset="0"/>
                <a:ea typeface="ＭＳ Ｐゴシック" charset="0"/>
                <a:cs typeface="Lucida Grande" charset="0"/>
                <a:sym typeface="Lucida Grande" charset="0"/>
              </a:rPr>
              <a:t>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a:t>
            </a:r>
            <a:r>
              <a:rPr lang="en-US" b="0" baseline="0" dirty="0" smtClean="0">
                <a:solidFill>
                  <a:srgbClr val="000000"/>
                </a:solidFill>
                <a:latin typeface="Lucida Grande" charset="0"/>
                <a:ea typeface="ＭＳ Ｐゴシック" charset="0"/>
                <a:cs typeface="Lucida Grande" charset="0"/>
                <a:sym typeface="Lucida Grande" charset="0"/>
              </a:rPr>
              <a:t>“hack</a:t>
            </a:r>
            <a:r>
              <a:rPr lang="en-US" b="0" baseline="0" dirty="0" smtClean="0">
                <a:solidFill>
                  <a:srgbClr val="000000"/>
                </a:solidFill>
                <a:latin typeface="Lucida Grande" charset="0"/>
                <a:ea typeface="ＭＳ Ｐゴシック" charset="0"/>
                <a:cs typeface="Lucida Grande" charset="0"/>
                <a:sym typeface="Lucida Grande" charset="0"/>
              </a:rPr>
              <a:t>”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7/21/11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7/21/11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7/21/11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7/21/11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a:t>
            </a:r>
            <a:r>
              <a:rPr lang="en-US" dirty="0" smtClean="0">
                <a:latin typeface="Trebuchet MS" charset="0"/>
                <a:ea typeface="ヒラギノ角ゴ ProN W3" charset="0"/>
                <a:cs typeface="ヒラギノ角ゴ ProN W3" charset="0"/>
              </a:rPr>
              <a:t>evaluation </a:t>
            </a:r>
            <a:r>
              <a:rPr lang="en-US" dirty="0" smtClean="0">
                <a:latin typeface="Trebuchet MS" charset="0"/>
                <a:ea typeface="ヒラギノ角ゴ ProN W3" charset="0"/>
                <a:cs typeface="ヒラギノ角ゴ ProN W3" charset="0"/>
              </a:rPr>
              <a:t>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a:t>
            </a:r>
            <a:r>
              <a:rPr lang="en-US" dirty="0" smtClean="0">
                <a:latin typeface="Trebuchet MS" charset="0"/>
                <a:ea typeface="ヒラギノ角ゴ ProN W3" charset="0"/>
                <a:cs typeface="ヒラギノ角ゴ ProN W3" charset="0"/>
              </a:rPr>
              <a:t>times</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a:t>
            </a:r>
            <a:r>
              <a:rPr lang="en-US" dirty="0" smtClean="0">
                <a:latin typeface="Trebuchet MS" charset="0"/>
                <a:ea typeface="ヒラギノ角ゴ ProN W3" charset="0"/>
                <a:cs typeface="ヒラギノ角ゴ ProN W3" charset="0"/>
              </a:rPr>
              <a:t>default</a:t>
            </a:r>
            <a:endParaRPr lang="en-US" dirty="0" smtClean="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t>
            </a:r>
            <a:r>
              <a:rPr lang="en-US" dirty="0" smtClean="0">
                <a:latin typeface="Trebuchet MS" charset="0"/>
                <a:ea typeface="ヒラギノ角ゴ ProN W3" charset="0"/>
                <a:cs typeface="ヒラギノ角ゴ ProN W3" charset="0"/>
              </a:rPr>
              <a:t>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a:t>
            </a:r>
            <a:r>
              <a:rPr lang="en-US" dirty="0" smtClean="0">
                <a:latin typeface="Trebuchet MS" charset="0"/>
                <a:ea typeface="ヒラギノ角ゴ ProN W3" charset="0"/>
                <a:cs typeface="ヒラギノ角ゴ ProN W3" charset="0"/>
              </a:rPr>
              <a:t>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Appc</a:t>
            </a:r>
            <a:r>
              <a:rPr lang="en-US" dirty="0" smtClean="0">
                <a:latin typeface="Trebuchet MS" charset="0"/>
                <a:ea typeface="ヒラギノ角ゴ ProN W3" charset="0"/>
                <a:cs typeface="ヒラギノ角ゴ ProN W3" charset="0"/>
              </a:rPr>
              <a:t> refactoring table view APIs to be more like native</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5473</TotalTime>
  <Pages>0</Pages>
  <Words>1168</Words>
  <Characters>0</Characters>
  <Application>Microsoft Macintosh PowerPoint</Application>
  <PresentationFormat>On-screen Show (4:3)</PresentationFormat>
  <Lines>0</Lines>
  <Paragraphs>133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 Training</vt:lpstr>
      <vt:lpstr>Performance Optimization</vt:lpstr>
      <vt:lpstr>Agenda</vt:lpstr>
      <vt:lpstr>Performance Optimization in Ti</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163</cp:revision>
  <dcterms:created xsi:type="dcterms:W3CDTF">2011-03-28T13:25:35Z</dcterms:created>
  <dcterms:modified xsi:type="dcterms:W3CDTF">2011-07-21T16:43:45Z</dcterms:modified>
</cp:coreProperties>
</file>