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3"/>
  </p:notesMasterIdLst>
  <p:sldIdLst>
    <p:sldId id="256" r:id="rId2"/>
    <p:sldId id="258" r:id="rId3"/>
    <p:sldId id="267" r:id="rId4"/>
    <p:sldId id="332" r:id="rId5"/>
    <p:sldId id="333" r:id="rId6"/>
    <p:sldId id="340" r:id="rId7"/>
    <p:sldId id="329" r:id="rId8"/>
    <p:sldId id="331" r:id="rId9"/>
    <p:sldId id="341" r:id="rId10"/>
    <p:sldId id="327" r:id="rId11"/>
    <p:sldId id="328" r:id="rId12"/>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84" autoAdjust="0"/>
  </p:normalViewPr>
  <p:slideViewPr>
    <p:cSldViewPr>
      <p:cViewPr varScale="1">
        <p:scale>
          <a:sx n="107" d="100"/>
          <a:sy n="107" d="100"/>
        </p:scale>
        <p:origin x="-168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For the lab, we will be remixing</a:t>
            </a:r>
            <a:r>
              <a:rPr lang="en-US" baseline="0" dirty="0" smtClean="0">
                <a:solidFill>
                  <a:srgbClr val="000000"/>
                </a:solidFill>
                <a:latin typeface="Times New Roman" charset="0"/>
                <a:ea typeface="ＭＳ Ｐゴシック" charset="0"/>
                <a:cs typeface="Times New Roman" charset="0"/>
                <a:sym typeface="Times New Roman" charset="0"/>
              </a:rPr>
              <a:t> </a:t>
            </a:r>
            <a:r>
              <a:rPr lang="en-US" baseline="0" dirty="0" err="1" smtClean="0">
                <a:solidFill>
                  <a:srgbClr val="000000"/>
                </a:solidFill>
                <a:latin typeface="Times New Roman" charset="0"/>
                <a:ea typeface="ＭＳ Ｐゴシック" charset="0"/>
                <a:cs typeface="Times New Roman" charset="0"/>
                <a:sym typeface="Times New Roman" charset="0"/>
              </a:rPr>
              <a:t>TiBountyHunter</a:t>
            </a:r>
            <a:r>
              <a:rPr lang="en-US" baseline="0" dirty="0" smtClean="0">
                <a:solidFill>
                  <a:srgbClr val="000000"/>
                </a:solidFill>
                <a:latin typeface="Times New Roman" charset="0"/>
                <a:ea typeface="ＭＳ Ｐゴシック" charset="0"/>
                <a:cs typeface="Times New Roman" charset="0"/>
                <a:sym typeface="Times New Roman" charset="0"/>
              </a:rPr>
              <a:t> to have a more strongly branded UI, including a custom tab bar and custom navigation.  For the first time, we’ll really need to pursue a fairly unique window management approach per</a:t>
            </a:r>
            <a:r>
              <a:rPr lang="en-US" baseline="0" smtClean="0">
                <a:solidFill>
                  <a:srgbClr val="000000"/>
                </a:solidFill>
                <a:latin typeface="Times New Roman" charset="0"/>
                <a:ea typeface="ＭＳ Ｐゴシック" charset="0"/>
                <a:cs typeface="Times New Roman" charset="0"/>
                <a:sym typeface="Times New Roman" charset="0"/>
              </a:rPr>
              <a:t>-platform.</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on the last point, it’s 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 </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7/17/11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7/17/11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4046</TotalTime>
  <Pages>0</Pages>
  <Words>1061</Words>
  <Characters>0</Characters>
  <Application>Microsoft Macintosh PowerPoint</Application>
  <PresentationFormat>On-screen Show (4:3)</PresentationFormat>
  <Lines>0</Lines>
  <Paragraphs>84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 Training</vt:lpstr>
      <vt:lpstr>Advanced UI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103</cp:revision>
  <dcterms:created xsi:type="dcterms:W3CDTF">2011-03-28T13:25:35Z</dcterms:created>
  <dcterms:modified xsi:type="dcterms:W3CDTF">2011-07-18T03:36:21Z</dcterms:modified>
</cp:coreProperties>
</file>