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2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9941" autoAdjust="0"/>
  </p:normalViewPr>
  <p:slideViewPr>
    <p:cSldViewPr snapToGrid="0" snapToObjects="1">
      <p:cViewPr varScale="1">
        <p:scale>
          <a:sx n="109" d="100"/>
          <a:sy n="109" d="100"/>
        </p:scale>
        <p:origin x="-1824" y="-112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7/17/11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location, change size &amp; shape, show different content (as in the Jamie Oliver recipe application that shows longer how-to info in landscape and short text &amp; ingredients in portrait)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 for </a:t>
            </a:r>
            <a:r>
              <a:rPr lang="en-US" dirty="0" err="1" smtClean="0"/>
              <a:t>TiBountyHunter</a:t>
            </a:r>
            <a:r>
              <a:rPr lang="en-US" baseline="0" dirty="0" smtClean="0"/>
              <a:t> we will redraw and create nice orientation specific layouts for our </a:t>
            </a:r>
            <a:r>
              <a:rPr lang="en-US" baseline="0" smtClean="0"/>
              <a:t>application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Resources/android</a:t>
            </a:r>
            <a:r>
              <a:rPr lang="en-US" baseline="0" dirty="0" smtClean="0"/>
              <a:t>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seems to be the most 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7/17/11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3512</TotalTime>
  <Words>1034</Words>
  <Application>Microsoft Macintosh PowerPoint</Application>
  <PresentationFormat>On-screen Show (4:3)</PresentationFormat>
  <Paragraphs>261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136</cp:revision>
  <dcterms:created xsi:type="dcterms:W3CDTF">2010-12-08T19:18:01Z</dcterms:created>
  <dcterms:modified xsi:type="dcterms:W3CDTF">2011-07-18T04:02:22Z</dcterms:modified>
</cp:coreProperties>
</file>