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7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2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4" autoAdjust="0"/>
  </p:normalViewPr>
  <p:slideViewPr>
    <p:cSldViewPr>
      <p:cViewPr varScale="1">
        <p:scale>
          <a:sx n="97" d="100"/>
          <a:sy n="97" d="100"/>
        </p:scale>
        <p:origin x="-1736" y="-10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(10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20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Let’s enhance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our tab view component to animate the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tranisition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between two tabs, sliding back </a:t>
            </a:r>
            <a:r>
              <a:rPr lang="en-US" baseline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and forth.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</a:t>
            </a:r>
            <a:r>
              <a:rPr lang="en-US" b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this way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endParaRPr lang="en-US" sz="4400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 - Demo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</TotalTime>
  <Pages>0</Pages>
  <Words>395</Words>
  <Characters>0</Characters>
  <Application>Microsoft Macintosh PowerPoint</Application>
  <PresentationFormat>On-screen Show (4:3)</PresentationFormat>
  <Lines>0</Lines>
  <Paragraphs>92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 Training</vt:lpstr>
      <vt:lpstr>Animation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</vt:lpstr>
      <vt:lpstr>3D Matrix Animation Example</vt:lpstr>
      <vt:lpstr>Using Opacity</vt:lpstr>
      <vt:lpstr>Transitions</vt:lpstr>
      <vt:lpstr>Common Animation Uses</vt:lpstr>
      <vt:lpstr>Q&amp;A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Kevin Whinnery</cp:lastModifiedBy>
  <cp:revision>161</cp:revision>
  <dcterms:created xsi:type="dcterms:W3CDTF">2011-03-28T13:25:35Z</dcterms:created>
  <dcterms:modified xsi:type="dcterms:W3CDTF">2011-07-18T04:11:37Z</dcterms:modified>
</cp:coreProperties>
</file>