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6"/>
  </p:notesMasterIdLst>
  <p:handoutMasterIdLst>
    <p:handoutMasterId r:id="rId57"/>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6" r:id="rId5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1" autoAdjust="0"/>
    <p:restoredTop sz="81586" autoAdjust="0"/>
  </p:normalViewPr>
  <p:slideViewPr>
    <p:cSldViewPr snapToGrid="0" snapToObjects="1">
      <p:cViewPr>
        <p:scale>
          <a:sx n="100" d="100"/>
          <a:sy n="100" d="100"/>
        </p:scale>
        <p:origin x="-1656" y="-80"/>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7/17/11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7/17/11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Textfields</a:t>
            </a:r>
            <a:r>
              <a:rPr lang="en-US" baseline="0" dirty="0" smtClean="0"/>
              <a:t> and </a:t>
            </a:r>
            <a:r>
              <a:rPr lang="en-US" baseline="0" dirty="0" err="1" smtClean="0"/>
              <a:t>textareas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 tab bar gives people the ability to switch between different subtasks, views, or modes.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Four 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 a background service to poll a server for </a:t>
            </a:r>
            <a:r>
              <a:rPr lang="en-US" smtClean="0"/>
              <a:t>new fugitives.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a:t>
            </a:r>
            <a:r>
              <a:rPr lang="en-US" dirty="0" err="1" smtClean="0"/>
              <a:t>iPhone</a:t>
            </a:r>
            <a:r>
              <a:rPr lang="en-US" dirty="0" smtClean="0"/>
              <a:t>, a toolbar always appears at the bottom edge of a screen or view, but on </a:t>
            </a:r>
            <a:r>
              <a:rPr lang="en-US" dirty="0" err="1" smtClean="0"/>
              <a:t>iPad</a:t>
            </a:r>
            <a:r>
              <a:rPr lang="en-US" dirty="0" smtClean="0"/>
              <a:t> it can instead appear at the top edge.</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7/17/11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7/17/11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7/17/11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7/17/11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7/17/11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7/17/11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7/17/11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7/17/11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7/17/11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7/17/11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7/17/11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7/17/11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7/17/11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7/17/11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7/17/11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7/17/11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7/17/11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7/17/11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7/17/11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7/17/11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7/17/11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0.png"/><Relationship Id="rId3"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2.png"/><Relationship Id="rId3"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4.png"/><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3022600"/>
            <a:ext cx="7713663" cy="949325"/>
          </a:xfrm>
          <a:prstGeom prst="rect">
            <a:avLst/>
          </a:prstGeom>
          <a:noFill/>
          <a:ln w="9525">
            <a:noFill/>
            <a:miter lim="800000"/>
            <a:headEnd/>
            <a:tailEnd/>
          </a:ln>
        </p:spPr>
        <p:txBody>
          <a:bodyPr>
            <a:prstTxWarp prst="textNoShape">
              <a:avLst/>
            </a:prstTxWarp>
          </a:bodyPr>
          <a:lstStyle/>
          <a:p>
            <a:pPr algn="ctr"/>
            <a:r>
              <a:rPr lang="en-US" sz="4000" b="1" dirty="0" smtClean="0">
                <a:solidFill>
                  <a:srgbClr val="122956"/>
                </a:solidFill>
                <a:ea typeface="Trebuchet MS" charset="0"/>
                <a:cs typeface="Trebuchet MS" charset="0"/>
              </a:rPr>
              <a:t>iOS Deep Dive</a:t>
            </a:r>
            <a:endParaRPr lang="en-US" sz="4000" b="1" dirty="0">
              <a:solidFill>
                <a:srgbClr val="122956"/>
              </a:solidFill>
              <a:ea typeface="Trebuchet MS" charset="0"/>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2"/>
          <a:stretch>
            <a:fillRect/>
          </a:stretch>
        </p:blipFill>
        <p:spPr>
          <a:xfrm>
            <a:off x="457200" y="1600200"/>
            <a:ext cx="6526566" cy="4425950"/>
          </a:xfrm>
          <a:prstGeom prst="rect">
            <a:avLst/>
          </a:prstGeom>
        </p:spPr>
      </p:pic>
      <p:pic>
        <p:nvPicPr>
          <p:cNvPr id="7" name="Picture 6"/>
          <p:cNvPicPr>
            <a:picLocks noChangeAspect="1"/>
          </p:cNvPicPr>
          <p:nvPr/>
        </p:nvPicPr>
        <p:blipFill>
          <a:blip r:embed="rId3"/>
          <a:stretch>
            <a:fillRect/>
          </a:stretch>
        </p:blipFill>
        <p:spPr>
          <a:xfrm>
            <a:off x="6305784" y="2578100"/>
            <a:ext cx="2120665" cy="405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2"/>
          <a:stretch>
            <a:fillRect/>
          </a:stretch>
        </p:blipFill>
        <p:spPr>
          <a:xfrm>
            <a:off x="1104124" y="4084238"/>
            <a:ext cx="2817597" cy="5391150"/>
          </a:xfrm>
          <a:prstGeom prst="rect">
            <a:avLst/>
          </a:prstGeom>
        </p:spPr>
      </p:pic>
      <p:pic>
        <p:nvPicPr>
          <p:cNvPr id="6" name="Picture 5"/>
          <p:cNvPicPr>
            <a:picLocks noChangeAspect="1"/>
          </p:cNvPicPr>
          <p:nvPr/>
        </p:nvPicPr>
        <p:blipFill>
          <a:blip r:embed="rId3"/>
          <a:stretch>
            <a:fillRect/>
          </a:stretch>
        </p:blipFill>
        <p:spPr>
          <a:xfrm>
            <a:off x="5293321" y="4013199"/>
            <a:ext cx="2988410" cy="5614589"/>
          </a:xfrm>
          <a:prstGeom prst="rect">
            <a:avLst/>
          </a:prstGeom>
        </p:spPr>
      </p:pic>
      <p:pic>
        <p:nvPicPr>
          <p:cNvPr id="10" name="Picture 9"/>
          <p:cNvPicPr>
            <a:picLocks noChangeAspect="1"/>
          </p:cNvPicPr>
          <p:nvPr/>
        </p:nvPicPr>
        <p:blipFill>
          <a:blip r:embed="rId4"/>
          <a:stretch>
            <a:fillRect/>
          </a:stretch>
        </p:blipFill>
        <p:spPr>
          <a:xfrm>
            <a:off x="3921721" y="5130801"/>
            <a:ext cx="1422400" cy="558800"/>
          </a:xfrm>
          <a:prstGeom prst="rect">
            <a:avLst/>
          </a:prstGeom>
        </p:spPr>
      </p:pic>
      <p:pic>
        <p:nvPicPr>
          <p:cNvPr id="12" name="Picture 11"/>
          <p:cNvPicPr>
            <a:picLocks noChangeAspect="1"/>
          </p:cNvPicPr>
          <p:nvPr/>
        </p:nvPicPr>
        <p:blipFill>
          <a:blip r:embed="rId5"/>
          <a:stretch>
            <a:fillRect/>
          </a:stretch>
        </p:blipFill>
        <p:spPr>
          <a:xfrm>
            <a:off x="761999" y="1542516"/>
            <a:ext cx="7392731" cy="21658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2"/>
          <a:stretch>
            <a:fillRect/>
          </a:stretch>
        </p:blipFill>
        <p:spPr>
          <a:xfrm>
            <a:off x="869950" y="1977523"/>
            <a:ext cx="7404100" cy="2501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2"/>
          <a:stretch>
            <a:fillRect/>
          </a:stretch>
        </p:blipFill>
        <p:spPr>
          <a:xfrm>
            <a:off x="330200" y="4054354"/>
            <a:ext cx="5236654" cy="768590"/>
          </a:xfrm>
          <a:prstGeom prst="rect">
            <a:avLst/>
          </a:prstGeom>
        </p:spPr>
      </p:pic>
      <p:pic>
        <p:nvPicPr>
          <p:cNvPr id="5" name="Picture 4"/>
          <p:cNvPicPr>
            <a:picLocks noChangeAspect="1"/>
          </p:cNvPicPr>
          <p:nvPr/>
        </p:nvPicPr>
        <p:blipFill>
          <a:blip r:embed="rId3"/>
          <a:stretch>
            <a:fillRect/>
          </a:stretch>
        </p:blipFill>
        <p:spPr>
          <a:xfrm>
            <a:off x="5655754" y="1013619"/>
            <a:ext cx="3031046" cy="5694693"/>
          </a:xfrm>
          <a:prstGeom prst="rect">
            <a:avLst/>
          </a:prstGeom>
        </p:spPr>
      </p:pic>
      <p:pic>
        <p:nvPicPr>
          <p:cNvPr id="6" name="Picture 5"/>
          <p:cNvPicPr>
            <a:picLocks noChangeAspect="1"/>
          </p:cNvPicPr>
          <p:nvPr/>
        </p:nvPicPr>
        <p:blipFill>
          <a:blip r:embed="rId4"/>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2"/>
          <a:stretch>
            <a:fillRect/>
          </a:stretch>
        </p:blipFill>
        <p:spPr>
          <a:xfrm>
            <a:off x="495300" y="4337050"/>
            <a:ext cx="6315717" cy="1898650"/>
          </a:xfrm>
          <a:prstGeom prst="rect">
            <a:avLst/>
          </a:prstGeom>
        </p:spPr>
      </p:pic>
      <p:pic>
        <p:nvPicPr>
          <p:cNvPr id="8" name="Picture 7"/>
          <p:cNvPicPr>
            <a:picLocks noChangeAspect="1"/>
          </p:cNvPicPr>
          <p:nvPr/>
        </p:nvPicPr>
        <p:blipFill>
          <a:blip r:embed="rId3"/>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2"/>
          <a:stretch>
            <a:fillRect/>
          </a:stretch>
        </p:blipFill>
        <p:spPr>
          <a:xfrm>
            <a:off x="5483540" y="1631950"/>
            <a:ext cx="3254060" cy="3841750"/>
          </a:xfrm>
          <a:prstGeom prst="rect">
            <a:avLst/>
          </a:prstGeom>
        </p:spPr>
      </p:pic>
      <p:pic>
        <p:nvPicPr>
          <p:cNvPr id="7" name="Picture 6"/>
          <p:cNvPicPr>
            <a:picLocks noChangeAspect="1"/>
          </p:cNvPicPr>
          <p:nvPr/>
        </p:nvPicPr>
        <p:blipFill>
          <a:blip r:embed="rId3"/>
          <a:stretch>
            <a:fillRect/>
          </a:stretch>
        </p:blipFill>
        <p:spPr>
          <a:xfrm>
            <a:off x="4965700" y="1631950"/>
            <a:ext cx="3937000" cy="4445000"/>
          </a:xfrm>
          <a:prstGeom prst="rect">
            <a:avLst/>
          </a:prstGeom>
        </p:spPr>
      </p:pic>
      <p:pic>
        <p:nvPicPr>
          <p:cNvPr id="8" name="Picture 7"/>
          <p:cNvPicPr>
            <a:picLocks noChangeAspect="1"/>
          </p:cNvPicPr>
          <p:nvPr/>
        </p:nvPicPr>
        <p:blipFill>
          <a:blip r:embed="rId3"/>
          <a:stretch>
            <a:fillRect/>
          </a:stretch>
        </p:blipFill>
        <p:spPr>
          <a:xfrm>
            <a:off x="4997813" y="1670050"/>
            <a:ext cx="3841387" cy="4337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2"/>
          <a:stretch>
            <a:fillRect/>
          </a:stretch>
        </p:blipFill>
        <p:spPr>
          <a:xfrm>
            <a:off x="679450" y="1457151"/>
            <a:ext cx="7524750" cy="3324399"/>
          </a:xfrm>
          <a:prstGeom prst="rect">
            <a:avLst/>
          </a:prstGeom>
        </p:spPr>
      </p:pic>
      <p:pic>
        <p:nvPicPr>
          <p:cNvPr id="10" name="Picture 9"/>
          <p:cNvPicPr>
            <a:picLocks noChangeAspect="1"/>
          </p:cNvPicPr>
          <p:nvPr/>
        </p:nvPicPr>
        <p:blipFill>
          <a:blip r:embed="rId3"/>
          <a:stretch>
            <a:fillRect/>
          </a:stretch>
        </p:blipFill>
        <p:spPr>
          <a:xfrm>
            <a:off x="685800" y="5247658"/>
            <a:ext cx="7219950" cy="1023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2"/>
          <a:stretch>
            <a:fillRect/>
          </a:stretch>
        </p:blipFill>
        <p:spPr>
          <a:xfrm>
            <a:off x="250574" y="2622744"/>
            <a:ext cx="776790" cy="776790"/>
          </a:xfrm>
          <a:prstGeom prst="rect">
            <a:avLst/>
          </a:prstGeom>
        </p:spPr>
      </p:pic>
      <p:pic>
        <p:nvPicPr>
          <p:cNvPr id="26" name="Picture 25"/>
          <p:cNvPicPr>
            <a:picLocks noChangeAspect="1"/>
          </p:cNvPicPr>
          <p:nvPr/>
        </p:nvPicPr>
        <p:blipFill>
          <a:blip r:embed="rId3"/>
          <a:stretch>
            <a:fillRect/>
          </a:stretch>
        </p:blipFill>
        <p:spPr>
          <a:xfrm>
            <a:off x="419100" y="2176163"/>
            <a:ext cx="381000" cy="381000"/>
          </a:xfrm>
          <a:prstGeom prst="rect">
            <a:avLst/>
          </a:prstGeom>
        </p:spPr>
      </p:pic>
      <p:pic>
        <p:nvPicPr>
          <p:cNvPr id="28" name="Picture 27"/>
          <p:cNvPicPr>
            <a:picLocks noChangeAspect="1"/>
          </p:cNvPicPr>
          <p:nvPr/>
        </p:nvPicPr>
        <p:blipFill>
          <a:blip r:embed="rId4"/>
          <a:stretch>
            <a:fillRect/>
          </a:stretch>
        </p:blipFill>
        <p:spPr>
          <a:xfrm>
            <a:off x="425450" y="1651287"/>
            <a:ext cx="381000" cy="259773"/>
          </a:xfrm>
          <a:prstGeom prst="rect">
            <a:avLst/>
          </a:prstGeom>
        </p:spPr>
      </p:pic>
      <p:pic>
        <p:nvPicPr>
          <p:cNvPr id="33" name="Picture 32"/>
          <p:cNvPicPr>
            <a:picLocks noChangeAspect="1"/>
          </p:cNvPicPr>
          <p:nvPr/>
        </p:nvPicPr>
        <p:blipFill>
          <a:blip r:embed="rId5"/>
          <a:stretch>
            <a:fillRect/>
          </a:stretch>
        </p:blipFill>
        <p:spPr>
          <a:xfrm>
            <a:off x="438149" y="4281568"/>
            <a:ext cx="424247" cy="424247"/>
          </a:xfrm>
          <a:prstGeom prst="rect">
            <a:avLst/>
          </a:prstGeom>
        </p:spPr>
      </p:pic>
      <p:pic>
        <p:nvPicPr>
          <p:cNvPr id="35" name="Picture 34"/>
          <p:cNvPicPr>
            <a:picLocks noChangeAspect="1"/>
          </p:cNvPicPr>
          <p:nvPr/>
        </p:nvPicPr>
        <p:blipFill>
          <a:blip r:embed="rId6"/>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7"/>
          <a:stretch>
            <a:fillRect/>
          </a:stretch>
        </p:blipFill>
        <p:spPr>
          <a:xfrm>
            <a:off x="425450" y="3606116"/>
            <a:ext cx="436947" cy="436947"/>
          </a:xfrm>
          <a:prstGeom prst="rect">
            <a:avLst/>
          </a:prstGeom>
        </p:spPr>
      </p:pic>
      <p:pic>
        <p:nvPicPr>
          <p:cNvPr id="38" name="Picture 37"/>
          <p:cNvPicPr>
            <a:picLocks noChangeAspect="1"/>
          </p:cNvPicPr>
          <p:nvPr/>
        </p:nvPicPr>
        <p:blipFill>
          <a:blip r:embed="rId8"/>
          <a:stretch>
            <a:fillRect/>
          </a:stretch>
        </p:blipFill>
        <p:spPr>
          <a:xfrm>
            <a:off x="457200" y="5617996"/>
            <a:ext cx="406400" cy="40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2"/>
          <a:stretch>
            <a:fillRect/>
          </a:stretch>
        </p:blipFill>
        <p:spPr>
          <a:xfrm>
            <a:off x="1216526" y="4298401"/>
            <a:ext cx="6680200" cy="1790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4352</TotalTime>
  <Words>3030</Words>
  <Application>Microsoft Macintosh PowerPoint</Application>
  <PresentationFormat>On-screen Show (4:3)</PresentationFormat>
  <Paragraphs>565</Paragraphs>
  <Slides>53</Slides>
  <Notes>27</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Kevin Whinnery</cp:lastModifiedBy>
  <cp:revision>183</cp:revision>
  <dcterms:created xsi:type="dcterms:W3CDTF">2011-06-16T02:52:30Z</dcterms:created>
  <dcterms:modified xsi:type="dcterms:W3CDTF">2011-07-18T04:15:58Z</dcterms:modified>
</cp:coreProperties>
</file>