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6" r:id="rId1"/>
  </p:sldMasterIdLst>
  <p:notesMasterIdLst>
    <p:notesMasterId r:id="rId19"/>
  </p:notesMasterIdLst>
  <p:sldIdLst>
    <p:sldId id="256" r:id="rId2"/>
    <p:sldId id="258" r:id="rId3"/>
    <p:sldId id="329" r:id="rId4"/>
    <p:sldId id="349" r:id="rId5"/>
    <p:sldId id="351" r:id="rId6"/>
    <p:sldId id="350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33" r:id="rId15"/>
    <p:sldId id="360" r:id="rId16"/>
    <p:sldId id="359" r:id="rId17"/>
    <p:sldId id="32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04" autoAdjust="0"/>
  </p:normalViewPr>
  <p:slideViewPr>
    <p:cSldViewPr>
      <p:cViewPr varScale="1">
        <p:scale>
          <a:sx n="95" d="100"/>
          <a:sy n="95" d="100"/>
        </p:scale>
        <p:origin x="-1760" y="-120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173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Module time: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30 </a:t>
            </a:r>
            <a:r>
              <a:rPr lang="en-US" b="1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(10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teaching,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20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for lab)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endParaRPr lang="en-US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r>
              <a:rPr lang="en-US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Appc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has a dedicated module development team now, so this offering will continue to grow</a:t>
            </a: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Will need to be able to install</a:t>
            </a:r>
            <a:r>
              <a:rPr lang="en-US" b="1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and demo a module, any module.  PayPal works well for demo since you can do it cross platform and it works </a:t>
            </a:r>
            <a:r>
              <a:rPr lang="en-US" b="1" baseline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on Simulator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In this lab, we will be adding Bump functionality into </a:t>
            </a:r>
            <a:r>
              <a:rPr lang="en-US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TiBountyHunter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– bump to </a:t>
            </a:r>
            <a:r>
              <a:rPr lang="en-US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send bounty.</a:t>
            </a: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</a:t>
            </a:r>
            <a:r>
              <a:rPr lang="en-US" b="1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is basically an overview of being a Ti+ consumer.  Next module covers creation of modules.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titanium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plus is a constellation of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appc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and user created modules</a:t>
            </a:r>
          </a:p>
          <a:p>
            <a:pPr marL="79375" eaLnBrk="1" hangingPunct="1"/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eaLnBrk="1" hangingPunct="1"/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core functionality that is horizontally useful to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devs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is likely to go into core</a:t>
            </a:r>
          </a:p>
          <a:p>
            <a:pPr marL="79375" eaLnBrk="1" hangingPunct="1"/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eaLnBrk="1" hangingPunct="1"/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specific use cases like barcode scanning, credit card reading, etc. is likely to move into modules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For this demo, follow the wiki guide for iOS, this process works smoother.</a:t>
            </a:r>
          </a:p>
          <a:p>
            <a:pPr marL="290513" indent="-171450" eaLnBrk="1" hangingPunct="1">
              <a:spcBef>
                <a:spcPts val="450"/>
              </a:spcBef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generate the project</a:t>
            </a:r>
          </a:p>
          <a:p>
            <a:pPr marL="290513" indent="-171450" eaLnBrk="1" hangingPunct="1">
              <a:spcBef>
                <a:spcPts val="450"/>
              </a:spcBef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build the module</a:t>
            </a:r>
          </a:p>
          <a:p>
            <a:pPr marL="290513" indent="-171450" eaLnBrk="1" hangingPunct="1">
              <a:spcBef>
                <a:spcPts val="450"/>
              </a:spcBef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make a “Hello World” function</a:t>
            </a:r>
          </a:p>
          <a:p>
            <a:pPr marL="290513" indent="-171450" eaLnBrk="1" hangingPunct="1">
              <a:spcBef>
                <a:spcPts val="450"/>
              </a:spcBef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install it to a </a:t>
            </a:r>
            <a:r>
              <a:rPr lang="en-US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TiStudio</a:t>
            </a: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project</a:t>
            </a:r>
          </a:p>
          <a:p>
            <a:pPr marL="290513" indent="-171450" eaLnBrk="1" hangingPunct="1">
              <a:spcBef>
                <a:spcPts val="450"/>
              </a:spcBef>
              <a:buFontTx/>
              <a:buChar char="-"/>
            </a:pP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configure in </a:t>
            </a:r>
            <a:r>
              <a:rPr lang="en-US" baseline="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tiapp.xml</a:t>
            </a:r>
            <a:endParaRPr lang="en-US" baseline="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  <a:p>
            <a:pPr marL="290513" indent="-171450" eaLnBrk="1" hangingPunct="1">
              <a:spcBef>
                <a:spcPts val="450"/>
              </a:spcBef>
              <a:buFontTx/>
              <a:buChar char="-"/>
            </a:pP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run app, use JS function you defined.</a:t>
            </a: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DB81F-B125-9B43-9F03-035596B66B00}" type="datetime1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99E96B8-ADCB-7547-9380-C4B23A1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93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4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5DDBA-B612-2F44-AB17-FBC18A515CE2}" type="datetime1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1109E28-6A3D-5541-B79F-374D5BAB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18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6" name="Picture 8" descr="gray_stripe_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4D4E-817C-5B44-9CAC-ABCFE555A12F}" type="datetime1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5A16330-C327-5F46-9A04-FECF298E7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28FE6-9327-F242-9E6C-9D15E9703153}" type="datetime1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2DF5989-0FBC-EB43-B199-06D3320A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50B3D-5993-D443-A18C-6C42644588ED}" type="datetime1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CA025D9-4168-FA49-94C8-B4302AAEC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3A217-D9A5-8846-AAB9-F48B40C3E459}" type="datetime1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E80557-2829-6D4D-9E6A-8513A623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2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500"/>
            <a:ext cx="6832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27908" y="2318245"/>
            <a:ext cx="7772400" cy="1470025"/>
          </a:xfrm>
        </p:spPr>
        <p:txBody>
          <a:bodyPr/>
          <a:lstStyle>
            <a:lvl1pPr algn="ctr">
              <a:defRPr baseline="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4EB12F80-DD94-CA48-A6EE-25FB3983D6FA}" type="datetime1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F154E2-8B7C-5746-8D67-FA76569A3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0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698"/>
                </a:solidFill>
              </a:defRPr>
            </a:lvl1pPr>
          </a:lstStyle>
          <a:p>
            <a:pPr>
              <a:defRPr/>
            </a:pPr>
            <a:fld id="{7C47082A-DE79-7740-B784-823CCC145BD0}" type="datetime1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pic>
        <p:nvPicPr>
          <p:cNvPr id="1030" name="Picture 7" descr="appc_gray_light_triang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24000"/>
            <a:ext cx="8915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8" name="Rectangle 8"/>
          <p:cNvSpPr>
            <a:spLocks/>
          </p:cNvSpPr>
          <p:nvPr/>
        </p:nvSpPr>
        <p:spPr bwMode="auto">
          <a:xfrm>
            <a:off x="-838200" y="4343400"/>
            <a:ext cx="9258300" cy="119380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lIns="0" tIns="0" rIns="40639" bIns="0"/>
          <a:lstStyle/>
          <a:p>
            <a:pPr marL="39688" algn="r">
              <a:defRPr/>
            </a:pPr>
            <a:endParaRPr lang="en-US" sz="4400" b="1" dirty="0">
              <a:solidFill>
                <a:srgbClr val="122956"/>
              </a:solidFill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362200"/>
            <a:ext cx="9144000" cy="1470025"/>
          </a:xfrm>
          <a:ln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/>
          <a:lstStyle/>
          <a:p>
            <a:pPr marL="39688" algn="ctr" eaLnBrk="1" hangingPunct="1">
              <a:defRPr/>
            </a:pPr>
            <a:r>
              <a:rPr lang="en-US" sz="4400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Titanium Plus Integration</a:t>
            </a:r>
            <a:endParaRPr lang="en-US" sz="4400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pic>
        <p:nvPicPr>
          <p:cNvPr id="1024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1676400"/>
            <a:ext cx="12303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SMS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4267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Prepare SMS text messages in app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Cannot send via code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Enhanced functionality over launching the SMS app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524000"/>
            <a:ext cx="38100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2823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TV Out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4876800"/>
            <a:ext cx="8229600" cy="1524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Display app contents on TV screen with additional cable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Test scaling on TV screen, will vary in quality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1295400"/>
            <a:ext cx="6350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579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StoreKit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4267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 App Purchase API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set up through iTunes Connect portal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only be tested on device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Will need to follow Apple docs for user and item creation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945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Magtek Credit Card Reader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4267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Interface to Magtek hardware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process card payments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additional account setup for payments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only be tested on device with peripheral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2133600"/>
            <a:ext cx="2794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273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More To Come!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3118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Installing Modules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Download and Unzip from Helpdesk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Copy into modules directory in project root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Declare module dependency in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tiapp.xml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 the module in JavaScript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Use module – every one comes with example and doc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Install and run Ti+ Module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5180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Q&amp;A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05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Lab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956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Agenda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346200"/>
            <a:ext cx="8229600" cy="5359400"/>
          </a:xfrm>
        </p:spPr>
        <p:txBody>
          <a:bodyPr rIns="81279"/>
          <a:lstStyle/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Titanium Plus Module Overview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Module Install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Lab – Exploring Plus Modules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What is Titanium Plus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276600" cy="49784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Value add modules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Narrow use cases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Appcelerator created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Community created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905000"/>
            <a:ext cx="5147945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3491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Titanium Plus Access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Titanium Plus available to all subscribers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Currently distributed through Helpdesk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 the future, will be done through tooling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327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Titanium Plus Access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Titanium Plus available to all subscribers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Currently distributed through Helpdesk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 the future, will be done </a:t>
            </a:r>
            <a:r>
              <a:rPr lang="en-US" smtClean="0">
                <a:latin typeface="Trebuchet MS" charset="0"/>
                <a:ea typeface="ヒラギノ角ゴ ProN W3" charset="0"/>
                <a:cs typeface="ヒラギノ角ゴ ProN W3" charset="0"/>
              </a:rPr>
              <a:t>through tooling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15617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Module Overview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282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Urban Airship (iOS and Android)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886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Push notifications service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Titanium deals with the client side only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Urban Airship provides help for the server side, but much of that work is up to you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19050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5303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PayPal (iOS and Android)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886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Mobile Payments Library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PayPal merchant account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 development, uses sandbox environment, in production uses live servers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787" y="2362200"/>
            <a:ext cx="5016213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0536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Bump (iOS and Android)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124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Device to device communication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Works over wifi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Uses geolocation and requires close proximity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Bump API key set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1447800"/>
            <a:ext cx="5334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1943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Training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5317</TotalTime>
  <Pages>0</Pages>
  <Words>506</Words>
  <Characters>0</Characters>
  <Application>Microsoft Macintosh PowerPoint</Application>
  <PresentationFormat>On-screen Show (4:3)</PresentationFormat>
  <Lines>0</Lines>
  <Paragraphs>106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New Training</vt:lpstr>
      <vt:lpstr>Titanium Plus Integration</vt:lpstr>
      <vt:lpstr>Agenda</vt:lpstr>
      <vt:lpstr>What is Titanium Plus</vt:lpstr>
      <vt:lpstr>Titanium Plus Access</vt:lpstr>
      <vt:lpstr>Titanium Plus Access</vt:lpstr>
      <vt:lpstr>Module Overview</vt:lpstr>
      <vt:lpstr>Urban Airship (iOS and Android)</vt:lpstr>
      <vt:lpstr>PayPal (iOS and Android)</vt:lpstr>
      <vt:lpstr>Bump (iOS and Android)</vt:lpstr>
      <vt:lpstr>SMS (iOS)</vt:lpstr>
      <vt:lpstr>TV Out (iOS)</vt:lpstr>
      <vt:lpstr>StoreKit (iOS)</vt:lpstr>
      <vt:lpstr>Magtek Credit Card Reader (iOS)</vt:lpstr>
      <vt:lpstr>More To Come!</vt:lpstr>
      <vt:lpstr>Installing Modules</vt:lpstr>
      <vt:lpstr>Q&amp;A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Iu</dc:creator>
  <cp:keywords/>
  <dc:description/>
  <cp:lastModifiedBy>Kevin Whinnery</cp:lastModifiedBy>
  <cp:revision>148</cp:revision>
  <dcterms:created xsi:type="dcterms:W3CDTF">2011-03-28T13:25:35Z</dcterms:created>
  <dcterms:modified xsi:type="dcterms:W3CDTF">2011-07-18T03:59:01Z</dcterms:modified>
</cp:coreProperties>
</file>