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9"/>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28" r:id="rId28"/>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01" autoAdjust="0"/>
  </p:normalViewPr>
  <p:slideViewPr>
    <p:cSldViewPr>
      <p:cViewPr varScale="1">
        <p:scale>
          <a:sx n="112" d="100"/>
          <a:sy n="112" d="100"/>
        </p:scale>
        <p:origin x="-1608"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Check</a:t>
            </a:r>
            <a:r>
              <a:rPr lang="en-US" b="1"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Broadcasts</a:t>
            </a:r>
            <a:r>
              <a:rPr lang="en-US" b="1"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Intents are</a:t>
            </a:r>
            <a:r>
              <a:rPr lang="en-US" b="1" baseline="0" dirty="0" smtClean="0">
                <a:solidFill>
                  <a:srgbClr val="000000"/>
                </a:solidFill>
                <a:latin typeface="Lucida Grande" charset="0"/>
                <a:ea typeface="ＭＳ Ｐゴシック" charset="0"/>
                <a:cs typeface="Lucida Grande" charset="0"/>
                <a:sym typeface="Lucida Grande" charset="0"/>
              </a:rPr>
              <a:t> basically objects that hold data which pass from one activity to a service, or one activity to another activity, etc</a:t>
            </a:r>
            <a:r>
              <a:rPr lang="en-US" b="1" baseline="0" dirty="0" smtClean="0">
                <a:solidFill>
                  <a:srgbClr val="000000"/>
                </a:solidFill>
                <a:latin typeface="Lucida Grande" charset="0"/>
                <a:ea typeface="ＭＳ Ｐゴシック" charset="0"/>
                <a:cs typeface="Lucida Grande" charset="0"/>
                <a:sym typeface="Lucida Grande" charset="0"/>
              </a:rPr>
              <a:t>.</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Activities,</a:t>
            </a:r>
            <a:r>
              <a:rPr lang="en-US" b="1"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Show kitchen sink </a:t>
            </a:r>
            <a:r>
              <a:rPr lang="en-US" b="1" dirty="0" err="1" smtClean="0">
                <a:solidFill>
                  <a:srgbClr val="000000"/>
                </a:solidFill>
                <a:latin typeface="Lucida Grande" charset="0"/>
                <a:ea typeface="ＭＳ Ｐゴシック" charset="0"/>
                <a:cs typeface="Lucida Grande" charset="0"/>
                <a:sym typeface="Lucida Grande" charset="0"/>
              </a:rPr>
              <a:t>tiapp.xml</a:t>
            </a:r>
            <a:r>
              <a:rPr lang="en-US" b="1"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Via finder, open KS/build/android/</a:t>
            </a:r>
            <a:r>
              <a:rPr lang="en-US" b="1" dirty="0" err="1" smtClean="0">
                <a:solidFill>
                  <a:srgbClr val="000000"/>
                </a:solidFill>
                <a:latin typeface="Lucida Grande" charset="0"/>
                <a:ea typeface="ＭＳ Ｐゴシック" charset="0"/>
                <a:cs typeface="Lucida Grande" charset="0"/>
                <a:sym typeface="Lucida Grande" charset="0"/>
              </a:rPr>
              <a:t>AndroidManifest.xml</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1"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1" baseline="0" dirty="0" smtClean="0">
                <a:solidFill>
                  <a:srgbClr val="000000"/>
                </a:solidFill>
                <a:latin typeface="Lucida Grande" charset="0"/>
                <a:ea typeface="ＭＳ Ｐゴシック" charset="0"/>
                <a:cs typeface="Lucida Grande" charset="0"/>
                <a:sym typeface="Lucida Grande" charset="0"/>
              </a:rPr>
              <a:t> manifest </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1"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KS – android_menu1, 2, and 3</a:t>
            </a: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KS: </a:t>
            </a:r>
            <a:r>
              <a:rPr lang="en-US" b="1" dirty="0" err="1" smtClean="0">
                <a:solidFill>
                  <a:srgbClr val="000000"/>
                </a:solidFill>
                <a:latin typeface="Lucida Grande" charset="0"/>
                <a:ea typeface="ＭＳ Ｐゴシック" charset="0"/>
                <a:cs typeface="Lucida Grande" charset="0"/>
                <a:sym typeface="Lucida Grande" charset="0"/>
              </a:rPr>
              <a:t>label_linkify.js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KS: </a:t>
            </a:r>
            <a:r>
              <a:rPr lang="en-US" b="1" dirty="0" err="1" smtClean="0">
                <a:solidFill>
                  <a:srgbClr val="000000"/>
                </a:solidFill>
                <a:latin typeface="Lucida Grande" charset="0"/>
                <a:ea typeface="ＭＳ Ｐゴシック" charset="0"/>
                <a:cs typeface="Lucida Grande" charset="0"/>
                <a:sym typeface="Lucida Grande" charset="0"/>
              </a:rPr>
              <a:t>notification.js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a:t>
            </a:r>
            <a:r>
              <a:rPr lang="en-US" b="1" dirty="0" err="1" smtClean="0">
                <a:solidFill>
                  <a:srgbClr val="000000"/>
                </a:solidFill>
                <a:latin typeface="Lucida Grande" charset="0"/>
                <a:ea typeface="ＭＳ Ｐゴシック" charset="0"/>
                <a:cs typeface="Lucida Grande" charset="0"/>
                <a:sym typeface="Lucida Grande" charset="0"/>
              </a:rPr>
              <a:t>TiDemo</a:t>
            </a:r>
            <a:r>
              <a:rPr lang="en-US" b="1" baseline="0" dirty="0" smtClean="0">
                <a:solidFill>
                  <a:srgbClr val="000000"/>
                </a:solidFill>
                <a:latin typeface="Lucida Grande" charset="0"/>
                <a:ea typeface="ＭＳ Ｐゴシック" charset="0"/>
                <a:cs typeface="Lucida Grande" charset="0"/>
                <a:sym typeface="Lucida Grande" charset="0"/>
              </a:rPr>
              <a:t> project</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KS: </a:t>
            </a:r>
            <a:r>
              <a:rPr lang="en-US" b="1" dirty="0" err="1" smtClean="0">
                <a:solidFill>
                  <a:srgbClr val="000000"/>
                </a:solidFill>
                <a:latin typeface="Lucida Grande" charset="0"/>
                <a:ea typeface="ＭＳ Ｐゴシック" charset="0"/>
                <a:cs typeface="Lucida Grande" charset="0"/>
                <a:sym typeface="Lucida Grande" charset="0"/>
              </a:rPr>
              <a:t>android_services.js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1" dirty="0" err="1" smtClean="0">
                <a:solidFill>
                  <a:srgbClr val="000000"/>
                </a:solidFill>
                <a:latin typeface="Lucida Grande" charset="0"/>
                <a:ea typeface="ＭＳ Ｐゴシック" charset="0"/>
                <a:cs typeface="Lucida Grande" charset="0"/>
                <a:sym typeface="Lucida Grande" charset="0"/>
              </a:rPr>
              <a:t>etc</a:t>
            </a:r>
            <a:r>
              <a:rPr lang="en-US" b="1"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1" baseline="0" dirty="0" smtClean="0">
                <a:solidFill>
                  <a:srgbClr val="000000"/>
                </a:solidFill>
                <a:latin typeface="Lucida Grande" charset="0"/>
                <a:ea typeface="ＭＳ Ｐゴシック" charset="0"/>
                <a:cs typeface="Lucida Grande" charset="0"/>
                <a:sym typeface="Lucida Grande" charset="0"/>
              </a:rPr>
              <a:t> of your code</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Accessible in Ti. via </a:t>
            </a:r>
            <a:r>
              <a:rPr lang="en-US" b="1" dirty="0" err="1" smtClean="0">
                <a:solidFill>
                  <a:srgbClr val="000000"/>
                </a:solidFill>
                <a:latin typeface="Lucida Grande" charset="0"/>
                <a:ea typeface="ＭＳ Ｐゴシック" charset="0"/>
                <a:cs typeface="Lucida Grande" charset="0"/>
                <a:sym typeface="Lucida Grande" charset="0"/>
              </a:rPr>
              <a:t>Android.R</a:t>
            </a:r>
            <a:r>
              <a:rPr lang="en-US" b="1" dirty="0" smtClean="0">
                <a:solidFill>
                  <a:srgbClr val="000000"/>
                </a:solidFill>
                <a:latin typeface="Lucida Grande" charset="0"/>
                <a:ea typeface="ＭＳ Ｐゴシック" charset="0"/>
                <a:cs typeface="Lucida Grande" charset="0"/>
                <a:sym typeface="Lucida Grande" charset="0"/>
              </a:rPr>
              <a:t> class, see http://</a:t>
            </a:r>
            <a:r>
              <a:rPr lang="en-US" b="1" dirty="0" err="1" smtClean="0">
                <a:solidFill>
                  <a:srgbClr val="000000"/>
                </a:solidFill>
                <a:latin typeface="Lucida Grande" charset="0"/>
                <a:ea typeface="ＭＳ Ｐゴシック" charset="0"/>
                <a:cs typeface="Lucida Grande" charset="0"/>
                <a:sym typeface="Lucida Grande" charset="0"/>
              </a:rPr>
              <a:t>developer.appcelerator.com</a:t>
            </a:r>
            <a:r>
              <a:rPr lang="en-US" b="1" dirty="0" smtClean="0">
                <a:solidFill>
                  <a:srgbClr val="000000"/>
                </a:solidFill>
                <a:latin typeface="Lucida Grande" charset="0"/>
                <a:ea typeface="ＭＳ Ｐゴシック" charset="0"/>
                <a:cs typeface="Lucida Grande" charset="0"/>
                <a:sym typeface="Lucida Grande" charset="0"/>
              </a:rPr>
              <a:t>/</a:t>
            </a:r>
            <a:r>
              <a:rPr lang="en-US" b="1" dirty="0" err="1" smtClean="0">
                <a:solidFill>
                  <a:srgbClr val="000000"/>
                </a:solidFill>
                <a:latin typeface="Lucida Grande" charset="0"/>
                <a:ea typeface="ＭＳ Ｐゴシック" charset="0"/>
                <a:cs typeface="Lucida Grande" charset="0"/>
                <a:sym typeface="Lucida Grande" charset="0"/>
              </a:rPr>
              <a:t>apidoc</a:t>
            </a:r>
            <a:r>
              <a:rPr lang="en-US" b="1" dirty="0" smtClean="0">
                <a:solidFill>
                  <a:srgbClr val="000000"/>
                </a:solidFill>
                <a:latin typeface="Lucida Grande" charset="0"/>
                <a:ea typeface="ＭＳ Ｐゴシック" charset="0"/>
                <a:cs typeface="Lucida Grande" charset="0"/>
                <a:sym typeface="Lucida Grande" charset="0"/>
              </a:rPr>
              <a:t>/mobile/latest/</a:t>
            </a:r>
            <a:r>
              <a:rPr lang="en-US" b="1" dirty="0" err="1" smtClean="0">
                <a:solidFill>
                  <a:srgbClr val="000000"/>
                </a:solidFill>
                <a:latin typeface="Lucida Grande" charset="0"/>
                <a:ea typeface="ＭＳ Ｐゴシック" charset="0"/>
                <a:cs typeface="Lucida Grande" charset="0"/>
                <a:sym typeface="Lucida Grande" charset="0"/>
              </a:rPr>
              <a:t>Titanium.App.Android.R</a:t>
            </a:r>
            <a:r>
              <a:rPr lang="en-US" b="1" dirty="0" smtClean="0">
                <a:solidFill>
                  <a:srgbClr val="000000"/>
                </a:solidFill>
                <a:latin typeface="Lucida Grande" charset="0"/>
                <a:ea typeface="ＭＳ Ｐゴシック" charset="0"/>
                <a:cs typeface="Lucida Grande" charset="0"/>
                <a:sym typeface="Lucida Grande" charset="0"/>
              </a:rPr>
              <a:t>-object</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An app is</a:t>
            </a:r>
            <a:r>
              <a:rPr lang="en-US" b="1"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This</a:t>
            </a:r>
            <a:r>
              <a:rPr lang="en-US" b="1"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6/21/11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6/21/11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6/21/11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6/21/11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6/21/11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6/21/11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6/21/11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6/21/11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5479</TotalTime>
  <Pages>0</Pages>
  <Words>1398</Words>
  <Characters>0</Characters>
  <Application>Microsoft Macintosh PowerPoint</Application>
  <PresentationFormat>On-screen Show (4:3)</PresentationFormat>
  <Lines>0</Lines>
  <Paragraphs>200</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New Training</vt:lpstr>
      <vt:lpstr>Android API Deep Dive</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159</cp:revision>
  <dcterms:created xsi:type="dcterms:W3CDTF">2011-03-28T13:25:35Z</dcterms:created>
  <dcterms:modified xsi:type="dcterms:W3CDTF">2011-06-22T05:05:09Z</dcterms:modified>
</cp:coreProperties>
</file>