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8"/>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89" r:id="rId16"/>
    <p:sldId id="328" r:id="rId1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69" autoAdjust="0"/>
  </p:normalViewPr>
  <p:slideViewPr>
    <p:cSldViewPr>
      <p:cViewPr varScale="1">
        <p:scale>
          <a:sx n="99" d="100"/>
          <a:sy n="99" d="100"/>
        </p:scale>
        <p:origin x="-1984"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refactoring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to be a little smarter about performance.  We will utilize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p>
          <a:p>
            <a:pPr marL="119063" indent="0" eaLnBrk="1" hangingPunct="1">
              <a:spcBef>
                <a:spcPts val="450"/>
              </a:spcBef>
              <a:buFont typeface="Arial"/>
              <a:buNone/>
            </a:pPr>
            <a:endParaRPr lang="en-US"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dirty="0" smtClean="0">
                <a:solidFill>
                  <a:srgbClr val="000000"/>
                </a:solidFill>
                <a:latin typeface="Times New Roman" charset="0"/>
                <a:ea typeface="ＭＳ Ｐゴシック" charset="0"/>
                <a:cs typeface="Times New Roman" charset="0"/>
                <a:sym typeface="Times New Roman" charset="0"/>
              </a:rPr>
              <a:t>The culprit</a:t>
            </a:r>
            <a:r>
              <a:rPr lang="en-US" baseline="0" dirty="0" smtClean="0">
                <a:solidFill>
                  <a:srgbClr val="000000"/>
                </a:solidFill>
                <a:latin typeface="Times New Roman" charset="0"/>
                <a:ea typeface="ＭＳ Ｐゴシック" charset="0"/>
                <a:cs typeface="Times New Roman" charset="0"/>
                <a:sym typeface="Times New Roman" charset="0"/>
              </a:rPr>
              <a:t> is probably…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7/21/11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7/21/11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Refactor </a:t>
            </a:r>
            <a:r>
              <a:rPr lang="en-US" dirty="0" err="1" smtClean="0"/>
              <a:t>TiBountyHunter</a:t>
            </a:r>
            <a:r>
              <a:rPr lang="en-US" dirty="0" smtClean="0"/>
              <a:t> to optimize performance</a:t>
            </a:r>
          </a:p>
          <a:p>
            <a:pPr>
              <a:spcBef>
                <a:spcPts val="600"/>
              </a:spcBef>
              <a:buClrTx/>
              <a:buFontTx/>
              <a:buNone/>
            </a:pPr>
            <a:endParaRPr lang="en-US" dirty="0"/>
          </a:p>
          <a:p>
            <a:pPr>
              <a:spcBef>
                <a:spcPts val="600"/>
              </a:spcBef>
              <a:buClrTx/>
              <a:buFontTx/>
              <a:buNone/>
            </a:pPr>
            <a:r>
              <a:rPr lang="en-US" dirty="0" smtClean="0"/>
              <a:t>Improve code modularization</a:t>
            </a:r>
          </a:p>
          <a:p>
            <a:pPr>
              <a:spcBef>
                <a:spcPts val="600"/>
              </a:spcBef>
              <a:buClrTx/>
              <a:buFontTx/>
              <a:buNone/>
            </a:pPr>
            <a:endParaRPr lang="en-US" dirty="0"/>
          </a:p>
          <a:p>
            <a:pPr>
              <a:spcBef>
                <a:spcPts val="600"/>
              </a:spcBef>
              <a:buClrTx/>
              <a:buFontTx/>
              <a:buNone/>
            </a:pPr>
            <a:r>
              <a:rPr lang="en-US" dirty="0" smtClean="0"/>
              <a:t>Defer script loading</a:t>
            </a:r>
            <a:endParaRPr lang="en-US" dirty="0" smtClean="0"/>
          </a:p>
          <a:p>
            <a:pPr>
              <a:spcBef>
                <a:spcPts val="600"/>
              </a:spcBef>
              <a:buClrTx/>
              <a:buFontTx/>
              <a:buNone/>
            </a:pPr>
            <a:endParaRPr lang="en-US" dirty="0"/>
          </a:p>
          <a:p>
            <a:pPr>
              <a:spcBef>
                <a:spcPts val="600"/>
              </a:spcBef>
              <a:buClrTx/>
              <a:buFontTx/>
              <a:buNone/>
            </a:pPr>
            <a:r>
              <a:rPr lang="en-US" dirty="0" smtClean="0"/>
              <a:t>Wiki URL</a:t>
            </a:r>
            <a:endParaRPr lang="en-US" dirty="0"/>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5474</TotalTime>
  <Pages>0</Pages>
  <Words>1188</Words>
  <Characters>0</Characters>
  <Application>Microsoft Macintosh PowerPoint</Application>
  <PresentationFormat>On-screen Show (4:3)</PresentationFormat>
  <Lines>0</Lines>
  <Paragraphs>143</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 Training</vt:lpstr>
      <vt:lpstr>Performance Optimization</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164</cp:revision>
  <dcterms:created xsi:type="dcterms:W3CDTF">2011-03-28T13:25:35Z</dcterms:created>
  <dcterms:modified xsi:type="dcterms:W3CDTF">2011-07-21T21:50:09Z</dcterms:modified>
</cp:coreProperties>
</file>