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9"/>
  </p:notesMasterIdLst>
  <p:sldIdLst>
    <p:sldId id="256" r:id="rId2"/>
    <p:sldId id="258" r:id="rId3"/>
    <p:sldId id="329" r:id="rId4"/>
    <p:sldId id="349" r:id="rId5"/>
    <p:sldId id="350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33" r:id="rId14"/>
    <p:sldId id="360" r:id="rId15"/>
    <p:sldId id="359" r:id="rId16"/>
    <p:sldId id="361" r:id="rId17"/>
    <p:sldId id="32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34" autoAdjust="0"/>
  </p:normalViewPr>
  <p:slideViewPr>
    <p:cSldViewPr>
      <p:cViewPr varScale="1">
        <p:scale>
          <a:sx n="108" d="100"/>
          <a:sy n="108" d="100"/>
        </p:scale>
        <p:origin x="-1720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Tied to your iTunes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account which is why you have to test on device (that linkage isn’t available in the simulator)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Appc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has a dedicated module development team now, so this offering will continue to grow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PayPal 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works well for demo since you can do it cross platform and it works on Simulator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Will need to be able to install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demo a module, any module.  PayPal works well for demo since you can do it cross platform and it works on Simulator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basically an overview of being a Ti+ consumer.  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titanium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plus is a constellation of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appc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user created modules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core functionality that is horizontally useful to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devs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likely to go into core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specific use cases like barcode scanning, credit card reading, etc. is likely to move into modules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Also the new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MarketPlace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(in beta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as of July 2011)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Useful for physical purchases or donations</a:t>
            </a: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Can’t be used for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ebooks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, unlocking app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features, etc. because those uses would run afoul of Apple’s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StoreKit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rules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Have to register for an API key with Bump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8" name="Rectangle 8"/>
          <p:cNvSpPr>
            <a:spLocks/>
          </p:cNvSpPr>
          <p:nvPr/>
        </p:nvSpPr>
        <p:spPr bwMode="auto">
          <a:xfrm>
            <a:off x="-838200" y="4343400"/>
            <a:ext cx="9258300" cy="11938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0" tIns="0" rIns="40639" bIns="0"/>
          <a:lstStyle/>
          <a:p>
            <a:pPr marL="39688" algn="r">
              <a:defRPr/>
            </a:pPr>
            <a:endParaRPr lang="en-US" sz="4400" b="1" dirty="0">
              <a:solidFill>
                <a:srgbClr val="122956"/>
              </a:solidFill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Titanium Plus Integration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TV Out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4876800"/>
            <a:ext cx="8229600" cy="1524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Display app contents on TV screen with additional cable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Test scaling on TV screen, will vary in quality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295400"/>
            <a:ext cx="635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57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StoreKit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App Purchase API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set up through iTunes Connect portal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Will need to follow Apple docs for user and item creation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945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Magtek Credit Card Reader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Interface to Magtek hardware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process card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additional account setup for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 with peripheral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133600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73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More To Come!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311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Installing Modules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Download and Unzip from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Copy into modules directory in project root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Declare module dependency in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tiapp.xml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 the module in JavaScript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 module – every one comes with example and doc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Demo: Install and run Ti+ Module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18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i="1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i="1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05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609600" y="1498600"/>
            <a:ext cx="82296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81279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Download and install the PayPal module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Include it within an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Enable sandbox-mode PayPal functionality in your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Wiki URL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77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i="1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i="1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Module Overview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Module Install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 – Exploring Plus Modules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What is Titanium Plus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276600" cy="49784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 add modules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Narrow use cases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Appcelerator created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Community created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905000"/>
            <a:ext cx="5147945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349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Titanium Plus Access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available to all subscribers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Currently distributed through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the future, will be done through tooling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Module Overview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282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Urban Airship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Push notifications service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deals with the client side only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Urban Airship provides help for the server side, but much of that work is up to you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905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530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PayPal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Mobile Payments Library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PayPal merchant account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development, uses sandbox environment, in production uses live servers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787" y="2362200"/>
            <a:ext cx="5016213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53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Bump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124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Device to device communication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Works over wifi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Uses geolocation and requires close proximity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Bump API key set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447800"/>
            <a:ext cx="533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194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SMS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Prepare SMS text messages in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Cannot send via code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Enhanced functionality over launching the SMS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282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Pages>0</Pages>
  <Words>525</Words>
  <Characters>0</Characters>
  <Application>Microsoft Macintosh PowerPoint</Application>
  <PresentationFormat>On-screen Show (4:3)</PresentationFormat>
  <Lines>0</Lines>
  <Paragraphs>106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 Training</vt:lpstr>
      <vt:lpstr>Titanium Plus Integration</vt:lpstr>
      <vt:lpstr>Agenda</vt:lpstr>
      <vt:lpstr>What is Titanium Plus</vt:lpstr>
      <vt:lpstr>Titanium Plus Access</vt:lpstr>
      <vt:lpstr>Module Overview</vt:lpstr>
      <vt:lpstr>Urban Airship (iOS and Android)</vt:lpstr>
      <vt:lpstr>PayPal (iOS and Android)</vt:lpstr>
      <vt:lpstr>Bump (iOS and Android)</vt:lpstr>
      <vt:lpstr>SMS (iOS)</vt:lpstr>
      <vt:lpstr>TV Out (iOS)</vt:lpstr>
      <vt:lpstr>StoreKit (iOS)</vt:lpstr>
      <vt:lpstr>Magtek Credit Card Reader (iOS)</vt:lpstr>
      <vt:lpstr>More To Come!</vt:lpstr>
      <vt:lpstr>Installing Modules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Tim Poulsen</cp:lastModifiedBy>
  <cp:revision>153</cp:revision>
  <dcterms:created xsi:type="dcterms:W3CDTF">2011-03-28T13:25:35Z</dcterms:created>
  <dcterms:modified xsi:type="dcterms:W3CDTF">2011-07-22T22:00:25Z</dcterms:modified>
</cp:coreProperties>
</file>